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MENGINDENTIFIKASI SEGMEN SASARAN PEMASARAN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5493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JATMIKO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TEKNIK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EMB 914</a:t>
            </a:r>
            <a:endParaRPr lang="en-US" sz="2000" dirty="0" smtClean="0"/>
          </a:p>
          <a:p>
            <a:endParaRPr lang="id-ID" sz="2000" dirty="0" smtClean="0"/>
          </a:p>
          <a:p>
            <a:r>
              <a:rPr lang="en-US" sz="2000" dirty="0" smtClean="0"/>
              <a:t>MANAJEMEN PEMASARAN</a:t>
            </a:r>
          </a:p>
          <a:p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Lima </a:t>
            </a:r>
            <a:r>
              <a:rPr lang="en-US" sz="3600" dirty="0" err="1"/>
              <a:t>Pola</a:t>
            </a:r>
            <a:r>
              <a:rPr lang="en-US" sz="3600" dirty="0"/>
              <a:t> </a:t>
            </a:r>
            <a:r>
              <a:rPr lang="en-US" sz="3600" dirty="0" err="1"/>
              <a:t>Seleksi</a:t>
            </a:r>
            <a:r>
              <a:rPr lang="en-US" sz="3600" dirty="0"/>
              <a:t> </a:t>
            </a:r>
            <a:r>
              <a:rPr lang="en-US" sz="3600" dirty="0" err="1"/>
              <a:t>Pasar</a:t>
            </a:r>
            <a:r>
              <a:rPr lang="en-US" sz="3600" dirty="0"/>
              <a:t> </a:t>
            </a:r>
            <a:r>
              <a:rPr lang="en-US" sz="3600" dirty="0" err="1" smtClean="0"/>
              <a:t>Sasaran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37" y="1524000"/>
            <a:ext cx="6626926" cy="44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9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Penetapan Pasar Sasaran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Biaya yang tinggi menggunakan pemasaran yang terdiferensiasi termasuk: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695936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49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578100" lvl="0" indent="-2578100" algn="l"/>
            <a:r>
              <a:rPr lang="id-ID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Gambar 10-3: Rencana Penyerangan Segmen Per </a:t>
            </a:r>
            <a:r>
              <a:rPr lang="id-ID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Segmen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0" y="1600200"/>
            <a:ext cx="699261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6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segmentasi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,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smtClean="0"/>
              <a:t>positioning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INDIKATOR PENILAIAN</a:t>
            </a:r>
          </a:p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segmentasi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Segmentasi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(Segmentation)</a:t>
            </a:r>
          </a:p>
          <a:p>
            <a:pPr lvl="1"/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bauran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(Targeting)</a:t>
            </a:r>
          </a:p>
          <a:p>
            <a:pPr lvl="1"/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dimasuki</a:t>
            </a:r>
            <a:endParaRPr lang="en-US" dirty="0"/>
          </a:p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(Positioning)</a:t>
            </a:r>
          </a:p>
          <a:p>
            <a:pPr lvl="1"/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mengkomunikasikan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2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1182"/>
            <a:ext cx="8388811" cy="463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1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Segmentasi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8" y="1447800"/>
            <a:ext cx="6812492" cy="47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Pola Dasar Preferensi Pasar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2549"/>
            <a:ext cx="7467600" cy="497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44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Prosedur</a:t>
            </a:r>
            <a:r>
              <a:rPr lang="en-US" sz="3200" dirty="0"/>
              <a:t> </a:t>
            </a:r>
            <a:r>
              <a:rPr lang="en-US" sz="3200" dirty="0" err="1"/>
              <a:t>segmentasi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315200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94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id-ID" b="1" dirty="0">
                <a:solidFill>
                  <a:srgbClr val="000066"/>
                </a:solidFill>
              </a:rPr>
              <a:t>Karakteristik Segmen Efektif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772400" cy="47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93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Segmentasi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3755"/>
            <a:ext cx="8229600" cy="406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7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168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MENGINDENTIFIKASI SEGMEN SASARAN PEMASARAN</vt:lpstr>
      <vt:lpstr>KEMAMPUAN AKHIR YANG DIHARAPKAN</vt:lpstr>
      <vt:lpstr>Market Segmentation Process</vt:lpstr>
      <vt:lpstr>Market Segmentation Process</vt:lpstr>
      <vt:lpstr>Tingkatan Segmentasi Pasar</vt:lpstr>
      <vt:lpstr>Pola Dasar Preferensi Pasar</vt:lpstr>
      <vt:lpstr>Prosedur segmentasi berdasarkan kebutuhan</vt:lpstr>
      <vt:lpstr>Karakteristik Segmen Efektif</vt:lpstr>
      <vt:lpstr>Dasar-Dasar Segmentasi</vt:lpstr>
      <vt:lpstr>Lima Pola Seleksi Pasar Sasaran</vt:lpstr>
      <vt:lpstr>Penetapan Pasar Sasaran</vt:lpstr>
      <vt:lpstr>Gambar 10-3: Rencana Penyerangan Segmen Per Segmen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Class</cp:lastModifiedBy>
  <cp:revision>17</cp:revision>
  <dcterms:created xsi:type="dcterms:W3CDTF">2017-09-09T11:34:57Z</dcterms:created>
  <dcterms:modified xsi:type="dcterms:W3CDTF">2017-10-05T07:39:17Z</dcterms:modified>
</cp:coreProperties>
</file>