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3" r:id="rId5"/>
    <p:sldId id="264" r:id="rId6"/>
    <p:sldId id="267" r:id="rId7"/>
    <p:sldId id="268" r:id="rId8"/>
    <p:sldId id="269" r:id="rId9"/>
    <p:sldId id="270" r:id="rId10"/>
    <p:sldId id="259" r:id="rId11"/>
    <p:sldId id="266" r:id="rId12"/>
    <p:sldId id="265" r:id="rId13"/>
    <p:sldId id="260" r:id="rId14"/>
    <p:sldId id="261" r:id="rId15"/>
    <p:sldId id="262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C338B-3015-4E91-BCCD-D853C727324A}" type="datetimeFigureOut">
              <a:rPr lang="id-ID" smtClean="0"/>
              <a:pPr/>
              <a:t>06/03/2016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46096-9E39-4736-A886-EFB734D8E59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STEREOTIPE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46096-9E39-4736-A886-EFB734D8E59C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AGEISME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46096-9E39-4736-A886-EFB734D8E59C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0E8C-A232-44DA-8510-97A8731AEB37}" type="datetime1">
              <a:rPr lang="id-ID" smtClean="0"/>
              <a:pPr/>
              <a:t>06/03/2016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BFA3-F877-42C1-A54E-148C81C912C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00EA-CFD6-4BCC-9A51-1338B5B9FD12}" type="datetime1">
              <a:rPr lang="id-ID" smtClean="0"/>
              <a:pPr/>
              <a:t>06/03/2016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BFA3-F877-42C1-A54E-148C81C912C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2F67-5770-44E4-847D-B28F11AF0D3D}" type="datetime1">
              <a:rPr lang="id-ID" smtClean="0"/>
              <a:pPr/>
              <a:t>06/03/2016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BFA3-F877-42C1-A54E-148C81C912C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D3A4-9248-4705-9ADA-431CBDB9D7AA}" type="datetime1">
              <a:rPr lang="id-ID" smtClean="0"/>
              <a:pPr/>
              <a:t>06/03/2016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BFA3-F877-42C1-A54E-148C81C912C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318C-3DF1-4256-AF25-3490AF5F3C1F}" type="datetime1">
              <a:rPr lang="id-ID" smtClean="0"/>
              <a:pPr/>
              <a:t>06/03/2016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BFA3-F877-42C1-A54E-148C81C912C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1436-5EB9-4454-8941-294E113A0196}" type="datetime1">
              <a:rPr lang="id-ID" smtClean="0"/>
              <a:pPr/>
              <a:t>06/03/2016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BFA3-F877-42C1-A54E-148C81C912C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F0C6-A31D-4863-A806-2D09AE2D23EF}" type="datetime1">
              <a:rPr lang="id-ID" smtClean="0"/>
              <a:pPr/>
              <a:t>06/03/2016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BFA3-F877-42C1-A54E-148C81C912C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9DFC-05E1-4F91-81B8-A7450AD75F0F}" type="datetime1">
              <a:rPr lang="id-ID" smtClean="0"/>
              <a:pPr/>
              <a:t>06/03/2016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BFA3-F877-42C1-A54E-148C81C912C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47D59-FEB9-4B97-8E7F-75D2E95A6BB5}" type="datetime1">
              <a:rPr lang="id-ID" smtClean="0"/>
              <a:pPr/>
              <a:t>06/03/2016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BFA3-F877-42C1-A54E-148C81C912C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23261-4F2F-41DB-BCE6-D5FA94FE54B5}" type="datetime1">
              <a:rPr lang="id-ID" smtClean="0"/>
              <a:pPr/>
              <a:t>06/03/2016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BFA3-F877-42C1-A54E-148C81C912C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4BDF-7CAE-4DDA-8F32-9F1131CEBB7A}" type="datetime1">
              <a:rPr lang="id-ID" smtClean="0"/>
              <a:pPr/>
              <a:t>06/03/2016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BFA3-F877-42C1-A54E-148C81C912C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09508-D0DB-4A46-A10A-7FD634A7E333}" type="datetime1">
              <a:rPr lang="id-ID" smtClean="0"/>
              <a:pPr/>
              <a:t>06/03/2016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FA3-F877-42C1-A54E-148C81C912C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HUBUNGAN ANTAR KELOMPOK</a:t>
            </a:r>
            <a:br>
              <a:rPr lang="id-ID" dirty="0" smtClean="0"/>
            </a:br>
            <a:r>
              <a:rPr lang="id-ID" dirty="0" smtClean="0"/>
              <a:t>intergroup relations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BFA3-F877-42C1-A54E-148C81C912CD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KELOMPOK MAJORITAS DAN MINORITAS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MAJORITAS: SUATU KELOMPOK KEKUASAAN YANG MENGANGGAP DIRINYA NORMAL</a:t>
            </a:r>
          </a:p>
          <a:p>
            <a:pPr marL="514350" indent="-514350"/>
            <a:r>
              <a:rPr lang="id-ID" dirty="0" smtClean="0"/>
              <a:t>KELEBIHAN KEKUASAAN</a:t>
            </a:r>
          </a:p>
          <a:p>
            <a:pPr marL="514350" indent="-514350"/>
            <a:r>
              <a:rPr lang="id-ID" dirty="0" smtClean="0"/>
              <a:t>NORMAL</a:t>
            </a:r>
          </a:p>
          <a:p>
            <a:pPr marL="514350" indent="-514350"/>
            <a:r>
              <a:rPr lang="id-ID" dirty="0" smtClean="0"/>
              <a:t>CIRI TERTENTU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id-ID" dirty="0" smtClean="0"/>
              <a:t>MINORITAS</a:t>
            </a:r>
          </a:p>
          <a:p>
            <a:pPr marL="514350" indent="-514350"/>
            <a:r>
              <a:rPr lang="id-ID" dirty="0" smtClean="0"/>
              <a:t>KEKUASAAN KURANG</a:t>
            </a:r>
          </a:p>
          <a:p>
            <a:pPr marL="514350" indent="-514350"/>
            <a:r>
              <a:rPr lang="id-ID" dirty="0" smtClean="0"/>
              <a:t>TIDAK NORMAL</a:t>
            </a:r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BFA3-F877-42C1-A54E-148C81C912CD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RAS: PERBEDAAN FISIK DASAR PETAPANA PERAN ORANG YANG BERBEDA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ETNIK:PENGELOMPOKKAN BERDASAR PERSAMAAN KEBUDAYAAN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RASISME:IDEOLOGI YANG MENYAKINI BAHWA CIRI CIRI TERTENTU YANG DIBAWA SEJAK LAHIR MENANDAKAN BAHWA ORANG YANG MEMPUNYAI CIRI TERSEBUT DIANGGAP RENDAH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SEKSISME:IDEOLOGI  YANG MENYAKINI BAHWA DALAM HAL KECERDASAN PEREMPUAN LEBIH RENDAH DARI LAKI LAKI,PRP LEBIH EMOSIONAL DARI LAKI LAKI.LALU TIMBUL DISKRIMASI TERHADAP PRP</a:t>
            </a:r>
            <a:endParaRPr lang="id-ID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BFA3-F877-42C1-A54E-148C81C912CD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mtClean="0"/>
              <a:t>KELOMPOK MAJORITAS DAN MINORITAS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RAS: PERBEDAAN FISIK DASAR PETAPANA PERAN ORANG YANG BERBEDA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ETNIK:PENGELOMPOKKAN BERDASAR PERSAMAAN KEBUDAYAAN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RASISME:IDEOLOGI YANG MENYAKINI BAHWA CIRI CIRI TERTENTU YANG DIBAWA SEJAK LAHIR MENANDAKAN BAHWA ORANG YANG MEMPUNYAI CIRI TERSEBUT DIANGGAP RENDAH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SEKSISME:IDEOLOGI  YANG MENYAKINI BAHWA DALAM HAL KECERDASAN PEREMPUAN LEBIH RENDAH DARI LAKI LAKI,PRP LEBIH EMOSIONAL DARI LAKI LAKI.LALU TIMBUL DISKRIMASI TERHADAP PRP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BFA3-F877-42C1-A54E-148C81C912CD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1538" y="1000108"/>
            <a:ext cx="72866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5"/>
            </a:pPr>
            <a:r>
              <a:rPr lang="id-ID" sz="2800" dirty="0" smtClean="0"/>
              <a:t>AGEISME(KELOMOK USIA LAIN):IDEOLOGI YANG MENYAKINI  BAHWAORANG PADA USIA TERTENTU LAYAK DIDISKRIMINASIKAN .MIS: DALAM PENDAPATA  LANSIA DAN ANAK ANAK CENDERUNG MENERIMA LBIH SEDIKIT DIBANDING DENGAN ORANG YANG BERADA DALAM USIA KERJA 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id-ID" sz="2800" dirty="0" smtClean="0"/>
              <a:t>RASIALISME:IDEOLOGI YANG MEMBENARKAN DISKRIMINASI TERHADAP KELOMPOK RAS LAIN (PRAKTEK RASIALIS)</a:t>
            </a:r>
          </a:p>
          <a:p>
            <a:pPr marL="342900" indent="-342900">
              <a:buFont typeface="+mj-lt"/>
              <a:buAutoNum type="arabicPeriod" startAt="5"/>
            </a:pPr>
            <a:endParaRPr lang="id-ID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BFA3-F877-42C1-A54E-148C81C912CD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HUBUNGAN ANTAR KELOMPOK DIMENSI SEJARAH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NOEL (1998). STRTIFIKASI TIMBUL KALAU MEMENUHI  PERSYARATAN: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ETNOSENTRISME:MENGANGGAP KELOMPOK SENDIRI DIATAS SEGALA GALANYA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PERSAINGAN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PERBEDAAN KEKUASAAN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BFA3-F877-42C1-A54E-148C81C912CD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POLA HUBUNGAN ANTAR KELOMPOK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BENTON (1968):BERDASARKAN PENGALAMAN SEJARAH ,KONTAK ANTAR DUA KELOMPOK RAS DAPAT DIIKUTI OLEH: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AKULTURASI:TERJADI BILA KEBUDAYAAN DUA KELOMPOK BERBAUR DAN TERPADU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DOMINASI:TERJADI BILA SUATU KELOMPOK RAS MKENGUASAI KELOMPOK LAIN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PATERNALISME:BENTUK DOMINASI RAS PENDATANG TERHADAP RAS PRIBUMI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PLURALISME:POLA HUBUNGAN YANG DIDALAMNYA  MENGENAL PENGAKUAN PERSAMAAN HAK POLITIK DAN HAK PERDATA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INTEGRASI:POLA HUBUNGAN YANG MENGAKUI ADANYA PERBEDAAN RAS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BFA3-F877-42C1-A54E-148C81C912CD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KLASSIFIKASI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KINILOCH (1979)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KRITERIA CIRI FISIOLOGIS:PENGELOMPOKAN ATAS DASAR KESAMAAM JENIS KELAMIN,USIA DAN WARNA KULIT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KRITERIA KEBUDAYAAN:KELOMPOK ATAS DASAR PERSAMAAN KEBUDAYAAN ,ETNIK DAN AGAMA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KRITERIA EKONOMI:PEMILIK DAN NON PEMILIK KEKUASAAN EKONOMI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KRITERIA PRILAKU:PENGELOMPOKKAN BERDASARKAN CACAT FISIK,MENTAL 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BFA3-F877-42C1-A54E-148C81C912CD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DIMENSI HUBUNGAN AN</a:t>
            </a:r>
            <a:br>
              <a:rPr lang="id-ID" dirty="0" smtClean="0"/>
            </a:br>
            <a:r>
              <a:rPr lang="id-ID" dirty="0" smtClean="0"/>
              <a:t>TAR KELOMPOK (KINILOCH)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DIMENSI SEJARAH:TUMBUH DAN BERKEMBANG NYA HUBUNGAN ANTAR KELOMPOK MIS:HUB KLT PUTIH DENGAN KLT HITAM SEHINGGAN TERJADI DOMINASI DAN PERBUDAKAN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DIMENSI DEMOGRAFI: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DIMENSI SIKAP:PRASANGKA/ STREOTIPE/SIKAP ANGGOTA SUATU KELOMPOK TERHADAP KELOMPOK LAINNYA DEMIKIAN PULA SAEBALIKNYA.MIS:SIKAP CINA TERHADAP PRIBUMI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DIMENSI INSTITUSI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DIMENSI GERAKAN SOSIAL:BERBAGAI MACAM GERAKAN SOSIAL  YANG SERING DILAKUKAN SUATU KELOMPOK UNTUK MEMBEBASKAN DIRI DARI DOMINASI KELOMPOK LAIN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DIMENSI TYPE UTAMA HUBUNGAN ANTAR KELOMPOK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DIMENSI PRILKU: MIS:DISKRIMANSI  DAN MENJAGA JARAK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DIMENSI PRILKU KOLEKTIF MIS:HURU HARA,AMUK MASSA,TAWURAN.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BFA3-F877-42C1-A54E-148C81C912CD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DIMENSI SIKAP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PRASANGKA:SIKAP BERMUSUHAN YANG DITUJUKAN TERHADAP SUATU KELOMPOK TERTENTU ATAS DASAR DUGAAN BAHWA KELOMPOK TERSEBUT MEMPUNYAI  CIRI CIRI YANG TIDAK MENYENANGKAN.</a:t>
            </a:r>
          </a:p>
          <a:p>
            <a:pPr marL="514350" indent="-514350">
              <a:buNone/>
            </a:pPr>
            <a:r>
              <a:rPr lang="id-ID" dirty="0" smtClean="0"/>
              <a:t>      CTH: ORANG SUKA BUMI MENYANGKA ORANG CINA TERLALU LIHAI DAN CURANG DALAM BERNIAGA. ORANG KULIT PUTIH (DARI SELATAN) MENDUGA ORANG KULI HITAM AKAN MENGAMBIL LAPANGAN KEJA DAN M,EMPERKOSA WANITA KULIT PUTIH.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BFA3-F877-42C1-A54E-148C81C912CD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71472" y="1000108"/>
            <a:ext cx="77867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id-ID" sz="2400" dirty="0" smtClean="0"/>
              <a:t>STEREOTIPE:CITRA YANG KAKU MENGENAI SUATU KELOMPOK TANPA MEMPERHATIKAN KEBENARAN CITRA TERSEBUT  </a:t>
            </a:r>
          </a:p>
          <a:p>
            <a:pPr marL="342900" indent="-342900"/>
            <a:r>
              <a:rPr lang="id-ID" sz="2400" dirty="0"/>
              <a:t> </a:t>
            </a:r>
            <a:r>
              <a:rPr lang="id-ID" sz="2400" dirty="0" smtClean="0"/>
              <a:t>      CTH:STEROTIPE  YANG TIDAK MENYENANGKAN ORANG POLANDIA DIMATA ORANG AMERIKA:BODOH.JOROKTIDAK BERPENDIDIKAN,TIDAK BERBUDAYA (CITRA INI BERMULA APADA ABAD KE 19.</a:t>
            </a:r>
          </a:p>
          <a:p>
            <a:pPr marL="342900" indent="-342900"/>
            <a:r>
              <a:rPr lang="id-ID" sz="2400" dirty="0"/>
              <a:t> </a:t>
            </a:r>
            <a:r>
              <a:rPr lang="id-ID" sz="2400" dirty="0" smtClean="0"/>
              <a:t>      STREOTIP YANG MENYENANGKAN: PEREMPUAN MEMPUNAYI SIFAT MENYENANGKAN,HALUS,LEMBUT ,MENYENANGKANMEMAHAMI,SOPAN</a:t>
            </a:r>
            <a:endParaRPr lang="id-ID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BFA3-F877-42C1-A54E-148C81C912CD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DIMENSI INSTITUSI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KEBIJAKSANAAN MENCABUT HAK PILIH ORANG KULIT HITAM (DISFRANCHIMENT)</a:t>
            </a:r>
          </a:p>
          <a:p>
            <a:r>
              <a:rPr lang="id-ID" dirty="0" smtClean="0"/>
              <a:t>KEBIJAKSANAAN PEMISAHAN WARNA KULIT (SEGREGASI) JIM CROW.</a:t>
            </a:r>
          </a:p>
          <a:p>
            <a:r>
              <a:rPr lang="id-ID" dirty="0" smtClean="0"/>
              <a:t>MENYEBARKAN RASA TAKUT DALAM BENTUK TEROR KEPADA WARGA KULIT HITAM</a:t>
            </a:r>
          </a:p>
          <a:p>
            <a:r>
              <a:rPr lang="id-ID" dirty="0" smtClean="0"/>
              <a:t>PEMBAGIAN PENDUDUK ATAS TIGA KELOMPOK (DIMASA PENJAJAHAN BELANDA)</a:t>
            </a:r>
          </a:p>
          <a:p>
            <a:r>
              <a:rPr lang="id-ID" dirty="0" smtClean="0"/>
              <a:t>PENGATURAN HUBUNGAN PRIBUMI DGN CINA</a:t>
            </a:r>
          </a:p>
          <a:p>
            <a:r>
              <a:rPr lang="id-ID" dirty="0" smtClean="0"/>
              <a:t>SISTEM BANTENG (PERLAKUAN ISTIMEWA DIBIDANG EKONOMI PADA PRIBUMI (ASSAT)</a:t>
            </a:r>
          </a:p>
          <a:p>
            <a:r>
              <a:rPr lang="id-ID" dirty="0" smtClean="0"/>
              <a:t>PP 10/1958,MELARANG CINA  TINGGAL DIDESA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BFA3-F877-42C1-A54E-148C81C912CD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DIMENSI GERAKAN SOSIAL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PERJUANGAN KAUM HOMOSEKS DAN LESBIAN UTK MENJADI ROHANIAWAN DAN TENTARA DI AS</a:t>
            </a:r>
          </a:p>
          <a:p>
            <a:r>
              <a:rPr lang="id-ID" dirty="0" smtClean="0"/>
              <a:t>FEMINISME</a:t>
            </a:r>
          </a:p>
          <a:p>
            <a:r>
              <a:rPr lang="id-ID" dirty="0" smtClean="0"/>
              <a:t>KU KLUX KLAN DI AS  UTK MEMPERTAHAN SUPEMACY KULIT PUTIH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BFA3-F877-42C1-A54E-148C81C912CD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DIMENSI PRILAKU DAN PRILAKU KOLEKTIF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DISKRIMINASI: PRP SULIT CARI KERJA,PENDIDIKAN DAN MENDAPATKAN JABATAN TERTENTU KARENA DIANGGAP LEBIH LEMAH DAN EMOSIONAL DARI LAKI LAKI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JARAK SOSIAL;</a:t>
            </a:r>
          </a:p>
          <a:p>
            <a:pPr marL="514350" indent="-514350"/>
            <a:r>
              <a:rPr lang="id-ID" dirty="0" smtClean="0"/>
              <a:t>PERI LAKU MENJAUHI KELOMPOK TERTENTU (ENDOGAMI)</a:t>
            </a:r>
          </a:p>
          <a:p>
            <a:pPr marL="514350" indent="-514350"/>
            <a:r>
              <a:rPr lang="id-ID" dirty="0" smtClean="0"/>
              <a:t>KENGGANAN BERTETANGGA DENGAN ORANG ORANG TERRTENTU</a:t>
            </a:r>
          </a:p>
          <a:p>
            <a:pPr marL="514350" indent="-514350"/>
            <a:r>
              <a:rPr lang="id-ID" dirty="0" smtClean="0"/>
              <a:t>MENGHINDAR UNTUK BERGAUL DENGAN KELOMPOK LAIN</a:t>
            </a:r>
          </a:p>
          <a:p>
            <a:pPr marL="514350" indent="-514350"/>
            <a:r>
              <a:rPr lang="id-ID" dirty="0" smtClean="0"/>
              <a:t>PEMUKIMAN YANG TERSEGREGASI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BFA3-F877-42C1-A54E-148C81C912CD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DIMENSI PRILAKU KOLEKTIF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 smtClean="0"/>
              <a:t>LYNCHING ,ORANG KULIT HITAM YANG TERTANGKAP MEMPERKOSA PEREMPUAN KULIT HITAM DIBUNUH BERAMAI RAMAI M OLEH ORANG KULIT PUTIH</a:t>
            </a:r>
          </a:p>
          <a:p>
            <a:r>
              <a:rPr lang="id-ID" dirty="0" smtClean="0"/>
              <a:t>ORANG LAMPUNG MEMBUNUH DAN MEMBAKAR RUMAH  DESA BALINURAGA KARENA ADA ANAK GADIS MEREKA DIGODA OLEH PEMUDA  BALI NURAGA</a:t>
            </a:r>
          </a:p>
          <a:p>
            <a:r>
              <a:rPr lang="id-ID" dirty="0" smtClean="0"/>
              <a:t>PEREMPUAN KULIT PUTIH YANG BERHUBUNGAN DENGAN LELAKI KULIT HITAM DIKUCILKAN,TETAPI LELAKI KULIT HITAM LELUASA BERHUBUNGAN PEREMPUAN KULIT HITAM</a:t>
            </a:r>
          </a:p>
          <a:p>
            <a:r>
              <a:rPr lang="id-ID" dirty="0" smtClean="0"/>
              <a:t>PEREMPUAN INDIA YANG KAWIN LARI DENGAN LAKI TANPA KASTA (HARIYAN) AKAN DIHUKUM MATI BERUPA PENGANIAYAAN,PENGGANTUNGAN DAN PEMBAKARAN</a:t>
            </a:r>
          </a:p>
          <a:p>
            <a:r>
              <a:rPr lang="id-ID" dirty="0" smtClean="0"/>
              <a:t>PEMBAKARAN MESJID BABRI DI KOTA AYODHYA 15 APRIL 1991),KARENA DIYAKINI  DIBANGUN DIATAS TEMPAT DEWA RAMA DIL;AHIRKAN 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BFA3-F877-42C1-A54E-148C81C912CD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751</Words>
  <Application>Microsoft Office PowerPoint</Application>
  <PresentationFormat>On-screen Show (4:3)</PresentationFormat>
  <Paragraphs>97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HUBUNGAN ANTAR KELOMPOK intergroup relations</vt:lpstr>
      <vt:lpstr>KLASSIFIKASI </vt:lpstr>
      <vt:lpstr>DIMENSI HUBUNGAN AN TAR KELOMPOK (KINILOCH)</vt:lpstr>
      <vt:lpstr>DIMENSI SIKAP</vt:lpstr>
      <vt:lpstr>Slide 5</vt:lpstr>
      <vt:lpstr>DIMENSI INSTITUSI</vt:lpstr>
      <vt:lpstr>DIMENSI GERAKAN SOSIAL</vt:lpstr>
      <vt:lpstr>DIMENSI PRILAKU DAN PRILAKU KOLEKTIF</vt:lpstr>
      <vt:lpstr>DIMENSI PRILAKU KOLEKTIF</vt:lpstr>
      <vt:lpstr>KELOMPOK MAJORITAS DAN MINORITAS</vt:lpstr>
      <vt:lpstr>Slide 11</vt:lpstr>
      <vt:lpstr>KELOMPOK MAJORITAS DAN MINORITAS</vt:lpstr>
      <vt:lpstr>Slide 13</vt:lpstr>
      <vt:lpstr>HUBUNGAN ANTAR KELOMPOK DIMENSI SEJARAH</vt:lpstr>
      <vt:lpstr>POLA HUBUNGAN ANTAR KELOMPOK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HUBUNGAN ANTAR KELOMPOK</dc:title>
  <dc:creator>Drs.H.A.Muiz Aziz M</dc:creator>
  <cp:lastModifiedBy>univ_indonusa</cp:lastModifiedBy>
  <cp:revision>23</cp:revision>
  <dcterms:created xsi:type="dcterms:W3CDTF">2012-11-11T05:54:31Z</dcterms:created>
  <dcterms:modified xsi:type="dcterms:W3CDTF">2016-03-05T22:54:46Z</dcterms:modified>
</cp:coreProperties>
</file>