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2A67-1EC8-4E66-AB54-77CE9FE0224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481B-FEEF-4554-B037-47C1A58FB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23850" y="2420938"/>
            <a:ext cx="8229600" cy="1143000"/>
          </a:xfrm>
        </p:spPr>
        <p:txBody>
          <a:bodyPr/>
          <a:lstStyle/>
          <a:p>
            <a:pPr algn="ctr"/>
            <a:r>
              <a:rPr lang="id-ID" smtClean="0"/>
              <a:t>Petemuan   VII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68313" y="-26988"/>
            <a:ext cx="8229600" cy="882651"/>
          </a:xfrm>
        </p:spPr>
        <p:txBody>
          <a:bodyPr/>
          <a:lstStyle/>
          <a:p>
            <a:r>
              <a:rPr lang="id-ID" smtClean="0"/>
              <a:t>Tipe Masyarakat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r>
              <a:rPr lang="id-ID" sz="3200" smtClean="0"/>
              <a:t> Paguyuban (gemeinschaft)-kelompok yg anggotanya diikat oleh hubungan batin yg murni dan alamiah serta kekal. Mementingkan kedekatan lahir batin dan eksklusif.</a:t>
            </a:r>
          </a:p>
          <a:p>
            <a:pPr>
              <a:buFont typeface="Wingdings 2" pitchFamily="18" charset="2"/>
              <a:buNone/>
            </a:pPr>
            <a:endParaRPr lang="id-ID" sz="3200" smtClean="0"/>
          </a:p>
          <a:p>
            <a:r>
              <a:rPr lang="id-ID" sz="3200" smtClean="0"/>
              <a:t>Patembayan (gesselschaft)- hubngan antar anggotanya brsifat longgar, berjangka waktu trtentu.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In-group</a:t>
            </a:r>
          </a:p>
          <a:p>
            <a:r>
              <a:rPr lang="id-ID" smtClean="0"/>
              <a:t>Out-group</a:t>
            </a:r>
          </a:p>
          <a:p>
            <a:pPr>
              <a:buFont typeface="Wingdings 2" pitchFamily="18" charset="2"/>
              <a:buNone/>
            </a:pPr>
            <a:endParaRPr lang="id-ID" smtClean="0"/>
          </a:p>
          <a:p>
            <a:pPr>
              <a:buFont typeface="Wingdings 2" pitchFamily="18" charset="2"/>
              <a:buNone/>
            </a:pPr>
            <a:endParaRPr lang="id-ID" smtClean="0"/>
          </a:p>
          <a:p>
            <a:r>
              <a:rPr lang="id-ID" smtClean="0"/>
              <a:t>Primary group- saling mengenal antar anggotanya, kerjasama erat, brsifat pribadi</a:t>
            </a:r>
          </a:p>
          <a:p>
            <a:r>
              <a:rPr lang="id-ID" smtClean="0"/>
              <a:t>Secondary group-kerjasama antar anggotanya bersifat rasional dan ekonomis.</a:t>
            </a:r>
          </a:p>
          <a:p>
            <a:pPr>
              <a:buFont typeface="Wingdings 2" pitchFamily="18" charset="2"/>
              <a:buNone/>
            </a:pPr>
            <a:endParaRPr lang="id-ID" smtClean="0"/>
          </a:p>
        </p:txBody>
      </p:sp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id-ID" smtClean="0"/>
              <a:t>Tipe Masyarakat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Petemuan   VII</vt:lpstr>
      <vt:lpstr>Tipe Masyarakat</vt:lpstr>
      <vt:lpstr>Tipe Masyarakat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Petemuan   VII</dc:title>
  <dc:creator>User</dc:creator>
  <cp:lastModifiedBy>User</cp:lastModifiedBy>
  <cp:revision>1</cp:revision>
  <dcterms:created xsi:type="dcterms:W3CDTF">2012-12-06T10:28:51Z</dcterms:created>
  <dcterms:modified xsi:type="dcterms:W3CDTF">2012-12-06T10:29:04Z</dcterms:modified>
</cp:coreProperties>
</file>