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C130-B302-4E4B-B9D7-6ADE7E33F073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A52B6-E80F-4504-8CA5-02A11026B6F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690" y="1285860"/>
            <a:ext cx="7772400" cy="2012955"/>
          </a:xfrm>
        </p:spPr>
        <p:txBody>
          <a:bodyPr/>
          <a:lstStyle/>
          <a:p>
            <a:r>
              <a:rPr lang="id-ID" dirty="0" smtClean="0"/>
              <a:t>SEJARAH PERKEMBANGAN RUMAH SAKIT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NY. ROKIAH KUSUMAPRADJA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POLITIK ETIS DAN KEHADIRAN RS PEMERINTAH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DEKADE PERTAMA ABAD 20 </a:t>
            </a:r>
            <a:r>
              <a:rPr lang="id-ID" dirty="0" smtClean="0">
                <a:sym typeface="Wingdings" pitchFamily="2" charset="2"/>
              </a:rPr>
              <a:t> UPAYA PENGOBATAN  UNTUK KELAS PEKERJA  DAN ORANG TIDAK MAMPU  DIDOMINASI GEREJA</a:t>
            </a:r>
          </a:p>
          <a:p>
            <a:r>
              <a:rPr lang="id-ID" dirty="0" smtClean="0">
                <a:sym typeface="Wingdings" pitchFamily="2" charset="2"/>
              </a:rPr>
              <a:t>PERUNDANG- UNDANGAN PERTAMA TTG KES.  PENYAKIT MENULAR,EPIDEMI, PASIEN SAKIT JIWA</a:t>
            </a:r>
          </a:p>
          <a:p>
            <a:r>
              <a:rPr lang="id-ID" dirty="0" smtClean="0">
                <a:sym typeface="Wingdings" pitchFamily="2" charset="2"/>
              </a:rPr>
              <a:t>KEHADIRAN RS PEMERINTAH DI INDONESIA  POLITIK ETIS  VAN DEVENTER  KEMBALI BELANDA    UTANG KEHORMATAN</a:t>
            </a:r>
            <a:r>
              <a:rPr lang="id-ID" dirty="0" smtClean="0"/>
              <a:t> ( BANYAK MENDAPAT KEUNTUNGAN DAN TERTOLONG DARI KEBANGKRUTAN OLEH KEKAYAAN INDONESIA )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PEMBANGUNAN RS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 JAKARTA </a:t>
            </a:r>
            <a:r>
              <a:rPr lang="id-ID" dirty="0" smtClean="0">
                <a:sym typeface="Wingdings" pitchFamily="2" charset="2"/>
              </a:rPr>
              <a:t> CENTRAAL BURGERLIJK ZIEKENHUIS ( CBZ)  RSUP CIPTO MANGUN KUSUMO 1919</a:t>
            </a:r>
          </a:p>
          <a:p>
            <a:r>
              <a:rPr lang="id-ID" dirty="0" smtClean="0">
                <a:sym typeface="Wingdings" pitchFamily="2" charset="2"/>
              </a:rPr>
              <a:t>DIBANGUN RS UMUM PEMERINTAH DI KOTA LAIN </a:t>
            </a:r>
          </a:p>
          <a:p>
            <a:r>
              <a:rPr lang="id-ID" dirty="0" smtClean="0">
                <a:sym typeface="Wingdings" pitchFamily="2" charset="2"/>
              </a:rPr>
              <a:t>STOVIA DI RSPAD  DIPINDAH KE CBZ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SEJARAH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  <a:ln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RS PERTAMA DI INDONESIA </a:t>
            </a:r>
            <a:r>
              <a:rPr lang="id-ID" dirty="0" smtClean="0">
                <a:sym typeface="Wingdings" pitchFamily="2" charset="2"/>
              </a:rPr>
              <a:t>  VOC</a:t>
            </a:r>
          </a:p>
          <a:p>
            <a:pPr lvl="1"/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TUJUAN ISOLASI PEKERJA  SAKIT/CIDERA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ABAD 18  VOC JATUH  RS MILITER</a:t>
            </a:r>
          </a:p>
          <a:p>
            <a:pPr lvl="1"/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SELANJUTNYA  JARINGAN RS MILITER KOLONIAL     MERAWAT TENTARA YANG SAKIT / LUKA  KARENA PERANG</a:t>
            </a:r>
          </a:p>
          <a:p>
            <a:r>
              <a:rPr lang="id-ID" dirty="0" smtClean="0">
                <a:sym typeface="Wingdings" pitchFamily="2" charset="2"/>
              </a:rPr>
              <a:t>RS  MILITER TERBESAR  GROOT MILITAIR HOSPITAL WELTEVREDEN  1850  RS TNI AD.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1851 PENDIDIKAN TENAGA KESEHATAN PRIBUMI  DOKTER JAWA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1898  MENJADI STOVIA ( SCHOOL TOT OPLEIDING VAN INDISCHE ARTSEN )  LULUSAN  INTELEKTUAL INDONESIA  BOEDI OETOMO  20 MEI 1908  HARI KEBANGKITAN NASIONAL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ALUMNI MENJADI PENGGERAK KEMERDEKAAN RI 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r"/>
            <a:r>
              <a:rPr lang="id-ID" sz="2400" dirty="0" smtClean="0"/>
              <a:t>LANJUTAN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id-ID" dirty="0" smtClean="0">
                <a:sym typeface="Wingdings" pitchFamily="2" charset="2"/>
              </a:rPr>
              <a:t>RS  MILITER TERBESAR  GROOT MILITAIR HOSPITAL WELTEVREDEN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Dr CHr EYKman  penelitian tentang penyakit beri beri   temuan vitamin B1   menginspirasi peelitian lainnya.</a:t>
            </a:r>
          </a:p>
          <a:p>
            <a:r>
              <a:rPr lang="id-ID" dirty="0" smtClean="0">
                <a:sym typeface="Wingdings" pitchFamily="2" charset="2"/>
              </a:rPr>
              <a:t>Pengaruh kuat Belanda di sektor kesehatan :</a:t>
            </a:r>
          </a:p>
          <a:p>
            <a:pPr lvl="1"/>
            <a:r>
              <a:rPr lang="id-ID" dirty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sistem pelayanan   kesehatan termasuk RS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Sistem pendidikan dokter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Pengaturan hukum tentang kesehatan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PERKEMBANGAN RS SEBELUM KEMERDEKAAN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PERKEMBANGAN RS DI INDONESIA DIPENGARUHI PERKEMBANGAN RS DI EROPA</a:t>
            </a:r>
          </a:p>
          <a:p>
            <a:pPr lvl="1"/>
            <a:r>
              <a:rPr lang="id-ID" dirty="0" smtClean="0"/>
              <a:t>EVOLUSI PERKEMBANGAN RS MODERN  DI EROPA DIPENGARUHI  PERKEMBANGAN AGAMA KRISTEN</a:t>
            </a:r>
          </a:p>
          <a:p>
            <a:pPr lvl="1"/>
            <a:r>
              <a:rPr lang="id-ID" dirty="0"/>
              <a:t> </a:t>
            </a:r>
            <a:r>
              <a:rPr lang="id-ID" dirty="0" smtClean="0"/>
              <a:t>SETELAH KAISAR ROMA  CONSTANTIN I NAIK TAHTA  DAN MASUK  NASRANI  TH 335  </a:t>
            </a:r>
            <a:r>
              <a:rPr lang="id-ID" dirty="0" smtClean="0">
                <a:sym typeface="Wingdings" pitchFamily="2" charset="2"/>
              </a:rPr>
              <a:t> </a:t>
            </a:r>
            <a:r>
              <a:rPr lang="id-ID" dirty="0" smtClean="0"/>
              <a:t> TEMPAT PEMUJAAN DITUTUP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SETIAP KOTA YANG ADA KATEDRAL  HOSPITAL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HOSPITAL  ASAL KATA  “ HOSPES “  TUAN RUMAH  ( HOST )  DAN JUGA TAMU ( GUEST )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AWAL NYA  HOSPITAL  PEMONDOKAN  BAGI PEJALAN JAUH DAN SAKIT   DITAMPUNG DAN DIURUS PARA  BIARAWATI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id-ID" sz="2000" dirty="0" smtClean="0"/>
              <a:t>LANJUTAN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HOSPITAL </a:t>
            </a:r>
            <a:r>
              <a:rPr lang="id-ID" dirty="0" smtClean="0">
                <a:sym typeface="Wingdings" pitchFamily="2" charset="2"/>
              </a:rPr>
              <a:t> PENAMPUNGAN/ PADAT  ORANG  KOTOR, MENGUCILKAN ORANG SAKIT </a:t>
            </a:r>
          </a:p>
          <a:p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ANGKA KEMATIAN </a:t>
            </a:r>
            <a:r>
              <a:rPr lang="id-ID" dirty="0" smtClean="0">
                <a:sym typeface="Wingdings" pitchFamily="2" charset="2"/>
              </a:rPr>
              <a:t>DI HOSPITAL 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TINGG</a:t>
            </a:r>
            <a:r>
              <a:rPr lang="id-ID" dirty="0" smtClean="0">
                <a:sym typeface="Wingdings" pitchFamily="2" charset="2"/>
              </a:rPr>
              <a:t>I BAIK BAGI TAMU MAUPUN TUAN RUMAH </a:t>
            </a:r>
          </a:p>
          <a:p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LAHIR NAMA “ SICKHOUSE “( INGGRIS ); “KRANKENHAUS” ( JERMAN); ZIEKENHUIS ( BELANDA )  RUMAH SAKIT            ( INDONESIA)  </a:t>
            </a:r>
          </a:p>
          <a:p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“DOKTER” TERLATIH   BEKERJA DI RUMAH PASIEN SENDIRI  ORANG SEHAT TAKUT  DAN MENJAUHI  HOSPITAL ( MENJIJIKAN DAN BERBAHAYA )</a:t>
            </a:r>
          </a:p>
          <a:p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GAMBARAN SEPERTI  INI  RATUSAN TAHUN  DI EROPA </a:t>
            </a:r>
          </a:p>
          <a:p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AGAMA TIDAK MEMACU PENELITIAN  DAN PERKEMBANGAN ILMU KEDOKTERAN   MENCARI PENYEBAB PENYAKIT  DAN KEMATIAN  MELANGGAR KEHENDAK TUHAN  SAMPAI ABAD PERTENGAHAN.</a:t>
            </a:r>
          </a:p>
          <a:p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SAAT INI  pendidikan KEDOKTERAN  PENELITIAN ILMIAH  DIAGNOSA DAN PENGOBATAN 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ERA VOC DAN PERTUMBUHAN RS DI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VOC ( VEREENIGDE OOST INDISCHE COMPSGNIE ) </a:t>
            </a:r>
            <a:r>
              <a:rPr lang="id-ID" dirty="0" smtClean="0">
                <a:sym typeface="Wingdings" pitchFamily="2" charset="2"/>
              </a:rPr>
              <a:t> BADAN USAHA SWASTA 1602  PENJAJAH INDONESIA</a:t>
            </a:r>
          </a:p>
          <a:p>
            <a:r>
              <a:rPr lang="id-ID" dirty="0" smtClean="0">
                <a:sym typeface="Wingdings" pitchFamily="2" charset="2"/>
              </a:rPr>
              <a:t>1641 MEMBANGUN RS PERTAMA DI JAKARTA  DI DAERAH KOTA  MENAMPUNG DAN ISOLASI PELAUT DAN PEKERJA SAKIT</a:t>
            </a:r>
          </a:p>
          <a:p>
            <a:r>
              <a:rPr lang="id-ID" dirty="0" smtClean="0">
                <a:sym typeface="Wingdings" pitchFamily="2" charset="2"/>
              </a:rPr>
              <a:t>VOC MEMBANTU PEMBANGUNAN RS KELOMPOK CINA   MASY . TERLANTAR DAN PEMADAT</a:t>
            </a:r>
          </a:p>
          <a:p>
            <a:r>
              <a:rPr lang="id-ID" dirty="0" smtClean="0">
                <a:sym typeface="Wingdings" pitchFamily="2" charset="2"/>
              </a:rPr>
              <a:t>PERKEMBANGAN AGAMA  DI EROPA KE INDONESIA  MEMBANGUN PENAMPUNGAN ORANG SAKIT</a:t>
            </a:r>
          </a:p>
          <a:p>
            <a:r>
              <a:rPr lang="id-ID" dirty="0" smtClean="0">
                <a:sym typeface="Wingdings" pitchFamily="2" charset="2"/>
              </a:rPr>
              <a:t>VOC BANGKRUT  1799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CIKAL BAKAL RS MILITER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VOC BUBAR </a:t>
            </a:r>
            <a:r>
              <a:rPr lang="id-ID" dirty="0" smtClean="0">
                <a:sym typeface="Wingdings" pitchFamily="2" charset="2"/>
              </a:rPr>
              <a:t> DAENDELS  GEBERNUR JENDERAL BELANDA  PULAU JAWA  TIDAK JATUH KE  INGGRIS.</a:t>
            </a:r>
          </a:p>
          <a:p>
            <a:r>
              <a:rPr lang="id-ID" dirty="0" smtClean="0">
                <a:sym typeface="Wingdings" pitchFamily="2" charset="2"/>
              </a:rPr>
              <a:t> MEMBANGUN RS MILITER ( GROOT MILITAIRE HOSPITALEN ) DI JAKARTA, SEMARANG DAN SURABAYA ; RUMAH SAKIT GARNISUN   KOTA KECIL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( KETENTUAN : BANGUNAN LUAS, MUDAH MASUK UDARA, VENTILASI PADA PLAFON BANGSAL, GANGRAENE NOSOCOMIALIS  DICEGAH DG JARAK PENEMPATAN  TT  CUKUP JAUH; BAJU PASIEN DAN PERLENGKAPAN  TT SERING </a:t>
            </a:r>
            <a:r>
              <a:rPr lang="id-ID" dirty="0" smtClean="0">
                <a:solidFill>
                  <a:srgbClr val="FFFF00"/>
                </a:solidFill>
              </a:rPr>
              <a:t> DIGANTI; KEBERSIHAN LINGKUNGAN; MAKANAN BAIK; PASIEN DIPISAH MENURUT JENIS PENYAKIT ) </a:t>
            </a:r>
            <a:r>
              <a:rPr lang="id-ID" dirty="0" smtClean="0">
                <a:solidFill>
                  <a:srgbClr val="FFFF00"/>
                </a:solidFill>
                <a:sym typeface="Wingdings" pitchFamily="2" charset="2"/>
              </a:rPr>
              <a:t> GERAKAN REVOLUSIONER DI BIDANG HIGIENE RS</a:t>
            </a:r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RS MILITER </a:t>
            </a:r>
            <a:r>
              <a:rPr lang="id-ID" dirty="0" smtClean="0">
                <a:sym typeface="Wingdings" pitchFamily="2" charset="2"/>
              </a:rPr>
              <a:t> CIKALBAKAL PENDIDIKAN DOKTER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RS MILITER </a:t>
            </a:r>
            <a:r>
              <a:rPr lang="id-ID" dirty="0" smtClean="0">
                <a:sym typeface="Wingdings" pitchFamily="2" charset="2"/>
              </a:rPr>
              <a:t> TEMPAT PENDIDIKAN DOKTER   ( 1851 ) DOKTER JAWA DI LOKASI RSPAD GATOT SUBROTO   PEMBANTU DOKTER EROPA</a:t>
            </a:r>
          </a:p>
          <a:p>
            <a:r>
              <a:rPr lang="id-ID" dirty="0" smtClean="0">
                <a:sym typeface="Wingdings" pitchFamily="2" charset="2"/>
              </a:rPr>
              <a:t>1898  PENDIDIKAN  STOVIA  DOKTER PRIBUMI 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CIKAL BAKAL RS BUMN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1816 JAWA DIKEMBALIKAN LAGI KE BELANDA </a:t>
            </a:r>
            <a:r>
              <a:rPr lang="id-ID" dirty="0" smtClean="0">
                <a:sym typeface="Wingdings" pitchFamily="2" charset="2"/>
              </a:rPr>
              <a:t> BERKEMBANG INDUSTRI PRIMER, PERTAMBANGAN, PERKEBUNAN </a:t>
            </a:r>
          </a:p>
          <a:p>
            <a:r>
              <a:rPr lang="id-ID" dirty="0" smtClean="0">
                <a:sym typeface="Wingdings" pitchFamily="2" charset="2"/>
              </a:rPr>
              <a:t>DIBANGUN RS PERUSAHAAN PERKEBUNAN, PERTAMBANGAN, PELAYARAN  RS BUMN  SEKARANG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662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SEJARAH PERKEMBANGAN RUMAH SAKIT</vt:lpstr>
      <vt:lpstr>SEJARAH</vt:lpstr>
      <vt:lpstr>LANJUTAN</vt:lpstr>
      <vt:lpstr>PERKEMBANGAN RS SEBELUM KEMERDEKAAN</vt:lpstr>
      <vt:lpstr>LANJUTAN</vt:lpstr>
      <vt:lpstr>ERA VOC DAN PERTUMBUHAN RS DI INDONESIA</vt:lpstr>
      <vt:lpstr>CIKAL BAKAL RS MILITER</vt:lpstr>
      <vt:lpstr>RS MILITER  CIKALBAKAL PENDIDIKAN DOKTER</vt:lpstr>
      <vt:lpstr>CIKAL BAKAL RS BUMN </vt:lpstr>
      <vt:lpstr>POLITIK ETIS DAN KEHADIRAN RS PEMERINTAH</vt:lpstr>
      <vt:lpstr>PEMBANGUNAN RS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PERKEMBANGAN RUMAH SAKIT</dc:title>
  <dc:creator>RORO</dc:creator>
  <cp:lastModifiedBy>Class</cp:lastModifiedBy>
  <cp:revision>11</cp:revision>
  <dcterms:created xsi:type="dcterms:W3CDTF">2012-01-20T23:18:27Z</dcterms:created>
  <dcterms:modified xsi:type="dcterms:W3CDTF">2017-03-14T07:31:19Z</dcterms:modified>
</cp:coreProperties>
</file>