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theme/theme12.xml" ContentType="application/vnd.openxmlformats-officedocument.theme+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theme/theme14.xml" ContentType="application/vnd.openxmlformats-officedocument.theme+xml"/>
  <Override PartName="/ppt/slideLayouts/slideLayout52.xml" ContentType="application/vnd.openxmlformats-officedocument.presentationml.slideLayout+xml"/>
  <Override PartName="/ppt/theme/theme1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6.xml" ContentType="application/vnd.openxmlformats-officedocument.theme+xml"/>
  <Override PartName="/ppt/slideLayouts/slideLayout65.xml" ContentType="application/vnd.openxmlformats-officedocument.presentationml.slideLayout+xml"/>
  <Override PartName="/ppt/theme/theme17.xml" ContentType="application/vnd.openxmlformats-officedocument.theme+xml"/>
  <Override PartName="/ppt/slideLayouts/slideLayout66.xml" ContentType="application/vnd.openxmlformats-officedocument.presentationml.slideLayout+xml"/>
  <Override PartName="/ppt/theme/theme1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1.xml" ContentType="application/vnd.openxmlformats-officedocument.theme+xml"/>
  <Override PartName="/ppt/slideLayouts/slideLayout85.xml" ContentType="application/vnd.openxmlformats-officedocument.presentationml.slideLayout+xml"/>
  <Override PartName="/ppt/theme/theme22.xml" ContentType="application/vnd.openxmlformats-officedocument.theme+xml"/>
  <Override PartName="/ppt/slideLayouts/slideLayout86.xml" ContentType="application/vnd.openxmlformats-officedocument.presentationml.slideLayout+xml"/>
  <Override PartName="/ppt/theme/theme23.xml" ContentType="application/vnd.openxmlformats-officedocument.theme+xml"/>
  <Override PartName="/ppt/slideLayouts/slideLayout87.xml" ContentType="application/vnd.openxmlformats-officedocument.presentationml.slideLayout+xml"/>
  <Override PartName="/ppt/theme/theme2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5.xml" ContentType="application/vnd.openxmlformats-officedocument.theme+xml"/>
  <Override PartName="/ppt/slideLayouts/slideLayout91.xml" ContentType="application/vnd.openxmlformats-officedocument.presentationml.slideLayout+xml"/>
  <Override PartName="/ppt/theme/theme26.xml" ContentType="application/vnd.openxmlformats-officedocument.theme+xml"/>
  <Override PartName="/ppt/slideLayouts/slideLayout92.xml" ContentType="application/vnd.openxmlformats-officedocument.presentationml.slideLayout+xml"/>
  <Override PartName="/ppt/theme/theme27.xml" ContentType="application/vnd.openxmlformats-officedocument.theme+xml"/>
  <Override PartName="/ppt/slideLayouts/slideLayout93.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1" r:id="rId1"/>
    <p:sldMasterId id="2147483742" r:id="rId2"/>
    <p:sldMasterId id="2147483743" r:id="rId3"/>
    <p:sldMasterId id="2147483744" r:id="rId4"/>
    <p:sldMasterId id="2147483745" r:id="rId5"/>
    <p:sldMasterId id="2147483746" r:id="rId6"/>
    <p:sldMasterId id="2147483747" r:id="rId7"/>
    <p:sldMasterId id="2147483748" r:id="rId8"/>
    <p:sldMasterId id="2147483749" r:id="rId9"/>
    <p:sldMasterId id="2147483750" r:id="rId10"/>
    <p:sldMasterId id="2147483751" r:id="rId11"/>
    <p:sldMasterId id="2147483752" r:id="rId12"/>
    <p:sldMasterId id="2147483753" r:id="rId13"/>
    <p:sldMasterId id="2147483754" r:id="rId14"/>
    <p:sldMasterId id="2147483755" r:id="rId15"/>
    <p:sldMasterId id="2147483756" r:id="rId16"/>
    <p:sldMasterId id="2147483757" r:id="rId17"/>
    <p:sldMasterId id="2147483758" r:id="rId18"/>
    <p:sldMasterId id="2147483759" r:id="rId19"/>
    <p:sldMasterId id="2147483760" r:id="rId20"/>
    <p:sldMasterId id="2147483761" r:id="rId21"/>
    <p:sldMasterId id="2147483762" r:id="rId22"/>
    <p:sldMasterId id="2147483763" r:id="rId23"/>
    <p:sldMasterId id="2147483764" r:id="rId24"/>
    <p:sldMasterId id="2147483765" r:id="rId25"/>
    <p:sldMasterId id="2147483766" r:id="rId26"/>
    <p:sldMasterId id="2147483767" r:id="rId27"/>
    <p:sldMasterId id="2147483768" r:id="rId28"/>
  </p:sldMasterIdLst>
  <p:notesMasterIdLst>
    <p:notesMasterId r:id="rId159"/>
  </p:notesMasterIdLst>
  <p:sldIdLst>
    <p:sldId id="256" r:id="rId29"/>
    <p:sldId id="257"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 id="346" r:id="rId119"/>
    <p:sldId id="347" r:id="rId120"/>
    <p:sldId id="348" r:id="rId121"/>
    <p:sldId id="349" r:id="rId122"/>
    <p:sldId id="350" r:id="rId123"/>
    <p:sldId id="351" r:id="rId124"/>
    <p:sldId id="352" r:id="rId125"/>
    <p:sldId id="353" r:id="rId126"/>
    <p:sldId id="354"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385" r:id="rId158"/>
  </p:sldIdLst>
  <p:sldSz cx="9144000" cy="6858000" type="screen4x3"/>
  <p:notesSz cx="6858000" cy="9144000"/>
  <p:embeddedFontLst>
    <p:embeddedFont>
      <p:font typeface="Calibri" pitchFamily="34" charset="0"/>
      <p:regular r:id="rId160"/>
      <p:bold r:id="rId161"/>
      <p:italic r:id="rId162"/>
      <p:boldItalic r:id="rId163"/>
    </p:embeddedFont>
    <p:embeddedFont>
      <p:font typeface="Source Sans Pro" charset="0"/>
      <p:regular r:id="rId164"/>
      <p:bold r:id="rId165"/>
      <p:italic r:id="rId166"/>
      <p:boldItalic r:id="rId167"/>
    </p:embeddedFont>
    <p:embeddedFont>
      <p:font typeface="Quattrocento" charset="0"/>
      <p:regular r:id="rId168"/>
      <p:bold r:id="rId169"/>
    </p:embeddedFont>
    <p:embeddedFont>
      <p:font typeface="Georgia" pitchFamily="18" charset="0"/>
      <p:regular r:id="rId170"/>
      <p:bold r:id="rId171"/>
      <p:italic r:id="rId172"/>
      <p:boldItalic r:id="rId173"/>
    </p:embeddedFont>
    <p:embeddedFont>
      <p:font typeface="Tahoma" pitchFamily="34" charset="0"/>
      <p:regular r:id="rId174"/>
      <p:bold r:id="rId175"/>
    </p:embeddedFont>
    <p:embeddedFont>
      <p:font typeface="Dancing Script" charset="0"/>
      <p:regular r:id="rId176"/>
      <p:bold r:id="rId177"/>
    </p:embeddedFont>
    <p:embeddedFont>
      <p:font typeface="Nunito" charset="0"/>
      <p:regular r:id="rId178"/>
      <p:bold r:id="rId179"/>
    </p:embeddedFont>
    <p:embeddedFont>
      <p:font typeface="Garamond" pitchFamily="18" charset="0"/>
      <p:regular r:id="rId180"/>
      <p:bold r:id="rId181"/>
      <p:italic r:id="rId182"/>
    </p:embeddedFont>
    <p:embeddedFont>
      <p:font typeface="Century Gothic" pitchFamily="34" charset="0"/>
      <p:regular r:id="rId183"/>
      <p:bold r:id="rId184"/>
      <p:italic r:id="rId185"/>
      <p:boldItalic r:id="rId186"/>
    </p:embeddedFont>
    <p:embeddedFont>
      <p:font typeface="Courgette" charset="0"/>
      <p:regular r:id="rId187"/>
    </p:embeddedFont>
    <p:embeddedFont>
      <p:font typeface="Arial Narrow" pitchFamily="34" charset="0"/>
      <p:regular r:id="rId188"/>
      <p:bold r:id="rId189"/>
      <p:italic r:id="rId190"/>
      <p:boldItalic r:id="rId191"/>
    </p:embeddedFont>
    <p:embeddedFont>
      <p:font typeface="Architects Daughter" charset="0"/>
      <p:regular r:id="rId192"/>
    </p:embeddedFont>
    <p:embeddedFont>
      <p:font typeface="Questrial" charset="0"/>
      <p:regular r:id="rId193"/>
    </p:embeddedFont>
    <p:embeddedFont>
      <p:font typeface="Arial Black" pitchFamily="34" charset="0"/>
      <p:bold r:id="rId194"/>
    </p:embeddedFont>
    <p:embeddedFont>
      <p:font typeface="Baumans" charset="0"/>
      <p:regular r:id="rId195"/>
    </p:embeddedFont>
    <p:embeddedFont>
      <p:font typeface="Verdana" pitchFamily="34" charset="0"/>
      <p:regular r:id="rId196"/>
      <p:bold r:id="rId197"/>
      <p:italic r:id="rId198"/>
      <p:boldItalic r:id="rId199"/>
    </p:embeddedFont>
    <p:embeddedFont>
      <p:font typeface="Cambria" pitchFamily="18" charset="0"/>
      <p:regular r:id="rId200"/>
      <p:bold r:id="rId201"/>
      <p:italic r:id="rId202"/>
      <p:boldItalic r:id="rId2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97D4DDE-2903-4373-9AF9-81167223EDAE}">
  <a:tblStyle styleId="{797D4DDE-2903-4373-9AF9-81167223EDAE}"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EF0EF"/>
          </a:solidFill>
        </a:fill>
      </a:tcStyle>
    </a:wholeTbl>
    <a:band1H>
      <a:tcStyle>
        <a:tcBdr/>
        <a:fill>
          <a:solidFill>
            <a:srgbClr val="DBDFDD"/>
          </a:solidFill>
        </a:fill>
      </a:tcStyle>
    </a:band1H>
    <a:band1V>
      <a:tcStyle>
        <a:tcBdr/>
        <a:fill>
          <a:solidFill>
            <a:srgbClr val="DBDFDD"/>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notesMaster" Target="notesMasters/notesMaster1.xml"/><Relationship Id="rId170" Type="http://schemas.openxmlformats.org/officeDocument/2006/relationships/font" Target="fonts/font11.fntdata"/><Relationship Id="rId191" Type="http://schemas.openxmlformats.org/officeDocument/2006/relationships/font" Target="fonts/font32.fntdata"/><Relationship Id="rId205" Type="http://schemas.openxmlformats.org/officeDocument/2006/relationships/viewProps" Target="viewProps.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font" Target="fonts/font1.fntdata"/><Relationship Id="rId181" Type="http://schemas.openxmlformats.org/officeDocument/2006/relationships/font" Target="fonts/font22.fntdata"/><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font" Target="fonts/font12.fntdata"/><Relationship Id="rId192" Type="http://schemas.openxmlformats.org/officeDocument/2006/relationships/font" Target="fonts/font33.fntdata"/><Relationship Id="rId206"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font" Target="fonts/font2.fntdata"/><Relationship Id="rId182" Type="http://schemas.openxmlformats.org/officeDocument/2006/relationships/font" Target="fonts/font23.fntdata"/><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1.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font" Target="fonts/font13.fntdata"/><Relationship Id="rId193" Type="http://schemas.openxmlformats.org/officeDocument/2006/relationships/font" Target="fonts/font34.fntdata"/><Relationship Id="rId207"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81.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font" Target="fonts/font3.fntdata"/><Relationship Id="rId183" Type="http://schemas.openxmlformats.org/officeDocument/2006/relationships/font" Target="fonts/font24.fntdata"/><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font" Target="fonts/font19.fntdata"/><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font" Target="fonts/font14.fntdata"/><Relationship Id="rId194" Type="http://schemas.openxmlformats.org/officeDocument/2006/relationships/font" Target="fonts/font35.fntdata"/><Relationship Id="rId199" Type="http://schemas.openxmlformats.org/officeDocument/2006/relationships/font" Target="fonts/font40.fntdata"/><Relationship Id="rId203" Type="http://schemas.openxmlformats.org/officeDocument/2006/relationships/font" Target="fonts/font44.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font" Target="fonts/font4.fntdata"/><Relationship Id="rId184" Type="http://schemas.openxmlformats.org/officeDocument/2006/relationships/font" Target="fonts/font25.fntdata"/><Relationship Id="rId189" Type="http://schemas.openxmlformats.org/officeDocument/2006/relationships/font" Target="fonts/font30.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font" Target="fonts/font15.fntdata"/><Relationship Id="rId179" Type="http://schemas.openxmlformats.org/officeDocument/2006/relationships/font" Target="fonts/font20.fntdata"/><Relationship Id="rId195" Type="http://schemas.openxmlformats.org/officeDocument/2006/relationships/font" Target="fonts/font36.fntdata"/><Relationship Id="rId190" Type="http://schemas.openxmlformats.org/officeDocument/2006/relationships/font" Target="fonts/font31.fntdata"/><Relationship Id="rId20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font" Target="fonts/font5.fntdata"/><Relationship Id="rId169" Type="http://schemas.openxmlformats.org/officeDocument/2006/relationships/font" Target="fonts/font10.fntdata"/><Relationship Id="rId185"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21.fntdata"/><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font" Target="fonts/font16.fntdata"/><Relationship Id="rId196" Type="http://schemas.openxmlformats.org/officeDocument/2006/relationships/font" Target="fonts/font37.fntdata"/><Relationship Id="rId200" Type="http://schemas.openxmlformats.org/officeDocument/2006/relationships/font" Target="fonts/font41.fntdata"/><Relationship Id="rId16" Type="http://schemas.openxmlformats.org/officeDocument/2006/relationships/slideMaster" Target="slideMasters/slideMaster1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font" Target="fonts/font6.fntdata"/><Relationship Id="rId186" Type="http://schemas.openxmlformats.org/officeDocument/2006/relationships/font" Target="fonts/font27.fntdata"/><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font" Target="fonts/font17.fntdata"/><Relationship Id="rId197" Type="http://schemas.openxmlformats.org/officeDocument/2006/relationships/font" Target="fonts/font38.fntdata"/><Relationship Id="rId201" Type="http://schemas.openxmlformats.org/officeDocument/2006/relationships/font" Target="fonts/font42.fntdata"/><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font" Target="fonts/font7.fntdata"/><Relationship Id="rId187" Type="http://schemas.openxmlformats.org/officeDocument/2006/relationships/font" Target="fonts/font28.fntdata"/><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font" Target="fonts/font18.fntdata"/><Relationship Id="rId198" Type="http://schemas.openxmlformats.org/officeDocument/2006/relationships/font" Target="fonts/font39.fntdata"/><Relationship Id="rId202" Type="http://schemas.openxmlformats.org/officeDocument/2006/relationships/font" Target="fonts/font43.fntdata"/><Relationship Id="rId18" Type="http://schemas.openxmlformats.org/officeDocument/2006/relationships/slideMaster" Target="slideMasters/slideMaster18.xml"/><Relationship Id="rId39" Type="http://schemas.openxmlformats.org/officeDocument/2006/relationships/slide" Target="slides/slide1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font" Target="fonts/font8.fntdata"/><Relationship Id="rId188" Type="http://schemas.openxmlformats.org/officeDocument/2006/relationships/font" Target="fonts/font29.fntdata"/><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81" marR="0" lvl="1" indent="-12681" algn="l" rtl="0">
              <a:spcBef>
                <a:spcPts val="0"/>
              </a:spcBef>
              <a:buNone/>
              <a:defRPr sz="12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2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2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2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2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2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2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41609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Shape 10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87" name="Shape 10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92" name="Shape 1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Shape 19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4" name="Shape 19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Shape 19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20" name="Shape 19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Shape 19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26" name="Shape 19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Shape 1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32" name="Shape 19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Shape 19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38" name="Shape 1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Shape 19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52" name="Shape 1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Shape 19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64" name="Shape 19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Shape 19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0" name="Shape 1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Shape 19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5" name="Shape 19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Shape 19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1" name="Shape 19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8" name="Shape 11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99" name="Shape 11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11</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Shape 1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6" name="Shape 19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Shape 19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1" name="Shape 1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Shape 19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9" name="Shape 19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Shape 2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06" name="Shape 20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Shape 20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12" name="Shape 2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Shape 20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18" name="Shape 20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Shape 20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24" name="Shape 20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Shape 20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0" name="Shape 20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Shape 20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7" name="Shape 20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Shape 20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44" name="Shape 20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5" name="Shape 12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06" name="Shape 12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12</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Shape 20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51" name="Shape 20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Shape 20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56" name="Shape 20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Shape 20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65" name="Shape 2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Shape 20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123</a:t>
            </a:fld>
            <a:endParaRPr lang="en-US" sz="1200">
              <a:solidFill>
                <a:srgbClr val="000000"/>
              </a:solidFill>
              <a:latin typeface="Arial"/>
              <a:ea typeface="Arial"/>
              <a:cs typeface="Arial"/>
              <a:sym typeface="Arial"/>
            </a:endParaRPr>
          </a:p>
        </p:txBody>
      </p:sp>
      <p:sp>
        <p:nvSpPr>
          <p:cNvPr id="2072" name="Shape 2072"/>
          <p:cNvSpPr>
            <a:spLocks noGrp="1" noRot="1" noChangeAspect="1"/>
          </p:cNvSpPr>
          <p:nvPr>
            <p:ph type="sldImg" idx="2"/>
          </p:nvPr>
        </p:nvSpPr>
        <p:spPr>
          <a:xfrm>
            <a:off x="1168400" y="693737"/>
            <a:ext cx="4521199" cy="3390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3" name="Shape 2073"/>
          <p:cNvSpPr txBox="1">
            <a:spLocks noGrp="1"/>
          </p:cNvSpPr>
          <p:nvPr>
            <p:ph type="body" idx="1"/>
          </p:nvPr>
        </p:nvSpPr>
        <p:spPr>
          <a:xfrm>
            <a:off x="914400" y="4314825"/>
            <a:ext cx="5029199" cy="41624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Shape 20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80" name="Shape 20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Shape 20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85" name="Shape 20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Shape 20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1" name="Shape 2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Shape 20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7" name="Shape 20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Shape 2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128</a:t>
            </a:fld>
            <a:endParaRPr lang="en-US" sz="1200">
              <a:solidFill>
                <a:srgbClr val="000000"/>
              </a:solidFill>
              <a:latin typeface="Arial"/>
              <a:ea typeface="Arial"/>
              <a:cs typeface="Arial"/>
              <a:sym typeface="Arial"/>
            </a:endParaRPr>
          </a:p>
        </p:txBody>
      </p:sp>
      <p:sp>
        <p:nvSpPr>
          <p:cNvPr id="2102" name="Shape 2102"/>
          <p:cNvSpPr>
            <a:spLocks noGrp="1" noRot="1" noChangeAspect="1"/>
          </p:cNvSpPr>
          <p:nvPr>
            <p:ph type="sldImg" idx="2"/>
          </p:nvPr>
        </p:nvSpPr>
        <p:spPr>
          <a:xfrm>
            <a:off x="1168400" y="693737"/>
            <a:ext cx="4521199" cy="3390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3" name="Shape 2103"/>
          <p:cNvSpPr/>
          <p:nvPr/>
        </p:nvSpPr>
        <p:spPr>
          <a:xfrm>
            <a:off x="6613525" y="8926513"/>
            <a:ext cx="184149" cy="254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1200" i="1">
              <a:solidFill>
                <a:srgbClr val="000000"/>
              </a:solidFill>
              <a:latin typeface="Arial"/>
              <a:ea typeface="Arial"/>
              <a:cs typeface="Arial"/>
              <a:sym typeface="Arial"/>
            </a:endParaRPr>
          </a:p>
        </p:txBody>
      </p:sp>
      <p:sp>
        <p:nvSpPr>
          <p:cNvPr id="2104" name="Shape 2104"/>
          <p:cNvSpPr txBox="1">
            <a:spLocks noGrp="1"/>
          </p:cNvSpPr>
          <p:nvPr>
            <p:ph type="body" idx="1"/>
          </p:nvPr>
        </p:nvSpPr>
        <p:spPr>
          <a:xfrm>
            <a:off x="914400" y="4314825"/>
            <a:ext cx="5029199" cy="41624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Shape 21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129</a:t>
            </a:fld>
            <a:endParaRPr lang="en-US" sz="1200">
              <a:solidFill>
                <a:srgbClr val="000000"/>
              </a:solidFill>
              <a:latin typeface="Arial"/>
              <a:ea typeface="Arial"/>
              <a:cs typeface="Arial"/>
              <a:sym typeface="Arial"/>
            </a:endParaRPr>
          </a:p>
        </p:txBody>
      </p:sp>
      <p:sp>
        <p:nvSpPr>
          <p:cNvPr id="2110" name="Shape 2110"/>
          <p:cNvSpPr>
            <a:spLocks noGrp="1" noRot="1" noChangeAspect="1"/>
          </p:cNvSpPr>
          <p:nvPr>
            <p:ph type="sldImg" idx="2"/>
          </p:nvPr>
        </p:nvSpPr>
        <p:spPr>
          <a:xfrm>
            <a:off x="1168400" y="693737"/>
            <a:ext cx="4521199" cy="3390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11" name="Shape 2111"/>
          <p:cNvSpPr txBox="1">
            <a:spLocks noGrp="1"/>
          </p:cNvSpPr>
          <p:nvPr>
            <p:ph type="body" idx="1"/>
          </p:nvPr>
        </p:nvSpPr>
        <p:spPr>
          <a:xfrm>
            <a:off x="914400" y="4314825"/>
            <a:ext cx="5029199" cy="41624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2" name="Shape 1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Shape 2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7" name="Shape 2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6" name="Shape 1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2" name="Shape 1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Shape 1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8" name="Shape 1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3" name="Shape 1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48" name="Shape 1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Shape 1252"/>
          <p:cNvSpPr>
            <a:spLocks noGrp="1" noRot="1" noChangeAspect="1"/>
          </p:cNvSpPr>
          <p:nvPr>
            <p:ph type="sldImg" idx="2"/>
          </p:nvPr>
        </p:nvSpPr>
        <p:spPr>
          <a:xfrm>
            <a:off x="1136650" y="685800"/>
            <a:ext cx="4584699"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3" name="Shape 12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54" name="Shape 12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19</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Shape 10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94" name="Shape 10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Shape 1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59" name="Shape 1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65" name="Shape 1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0" name="Shape 1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Shape 1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75" name="Shape 12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Note :</a:t>
            </a:r>
          </a:p>
          <a:p>
            <a:pPr marL="228567" marR="0" lvl="0" indent="-228567" algn="l" rtl="0">
              <a:spcBef>
                <a:spcPts val="0"/>
              </a:spcBef>
              <a:spcAft>
                <a:spcPts val="0"/>
              </a:spcAft>
              <a:buClr>
                <a:schemeClr val="dk1"/>
              </a:buClr>
              <a:buSzPct val="100000"/>
              <a:buFont typeface="Arial"/>
              <a:buAutoNum type="arabicPeriod"/>
            </a:pPr>
            <a:r>
              <a:rPr lang="en-US" sz="1200" b="0" i="0" u="none" strike="noStrike" cap="none">
                <a:solidFill>
                  <a:schemeClr val="dk1"/>
                </a:solidFill>
                <a:latin typeface="Arial"/>
                <a:ea typeface="Arial"/>
                <a:cs typeface="Arial"/>
                <a:sym typeface="Arial"/>
              </a:rPr>
              <a:t>Indikator 6.9a, 6.9c </a:t>
            </a:r>
            <a:r>
              <a:rPr lang="en-US" sz="1200" b="0" i="0" u="none" strike="noStrike" cap="none">
                <a:solidFill>
                  <a:schemeClr val="dk1"/>
                </a:solidFill>
                <a:latin typeface="Calibri"/>
                <a:ea typeface="Calibri"/>
                <a:cs typeface="Calibri"/>
                <a:sym typeface="Calibri"/>
              </a:rPr>
              <a:t>tahun 2011 merupakan data tahun 2010 yang telah diupdate berdasarkan Global Report 2012. Data ini dapat diakes melalui  http://www.who.int/tb/country/data/download/en/index.html. Sedangkan capaian tahun 2012 merupakan data tahun 2011.</a:t>
            </a:r>
          </a:p>
          <a:p>
            <a:pPr marL="228567" marR="0" lvl="0" indent="-228567" algn="l" rtl="0">
              <a:spcBef>
                <a:spcPts val="0"/>
              </a:spcBef>
              <a:spcAft>
                <a:spcPts val="0"/>
              </a:spcAft>
              <a:buClr>
                <a:srgbClr val="000000"/>
              </a:buClr>
              <a:buSzPct val="100000"/>
              <a:buFont typeface="Arial Narrow"/>
              <a:buAutoNum type="arabicPeriod"/>
            </a:pPr>
            <a:r>
              <a:rPr lang="en-US" sz="1200" b="0" i="0" u="none" strike="noStrike" cap="none">
                <a:solidFill>
                  <a:srgbClr val="000000"/>
                </a:solidFill>
                <a:latin typeface="Arial Narrow"/>
                <a:ea typeface="Arial Narrow"/>
                <a:cs typeface="Arial Narrow"/>
                <a:sym typeface="Arial Narrow"/>
              </a:rPr>
              <a:t>Indikator 6.9b diperoleh dari pemodelan matematika estimasi epidemi TB di Indonesia th 2011-2012</a:t>
            </a:r>
          </a:p>
          <a:p>
            <a:pPr marL="228567" marR="0" lvl="0" indent="-228567" algn="l" rtl="0">
              <a:spcBef>
                <a:spcPts val="0"/>
              </a:spcBef>
              <a:spcAft>
                <a:spcPts val="0"/>
              </a:spcAft>
              <a:buClr>
                <a:schemeClr val="dk1"/>
              </a:buClr>
              <a:buSzPct val="100000"/>
              <a:buFont typeface="Arial"/>
              <a:buAutoNum type="arabicPeriod"/>
            </a:pPr>
            <a:r>
              <a:rPr lang="en-US" sz="1200" b="0" i="0" u="none" strike="noStrike" cap="none">
                <a:solidFill>
                  <a:schemeClr val="dk1"/>
                </a:solidFill>
                <a:latin typeface="Arial"/>
                <a:ea typeface="Arial"/>
                <a:cs typeface="Arial"/>
                <a:sym typeface="Arial"/>
              </a:rPr>
              <a:t>Pencapaian untuk indikator CDR dan SR merupakan data triwulan I sd IV tahun 2012 sementara (data per 11 Februari 2012). Laporan 2012 final diperkirakan akan tersedia di akhir Maret 2013.</a:t>
            </a:r>
          </a:p>
          <a:p>
            <a:pPr marL="228567" marR="0" lvl="0" indent="-228567" algn="l" rtl="0">
              <a:spcBef>
                <a:spcPts val="0"/>
              </a:spcBef>
              <a:spcAft>
                <a:spcPts val="0"/>
              </a:spcAft>
              <a:buClr>
                <a:schemeClr val="dk1"/>
              </a:buClr>
              <a:buSzPct val="100000"/>
              <a:buFont typeface="Arial"/>
              <a:buAutoNum type="arabicPeriod"/>
            </a:pPr>
            <a:r>
              <a:rPr lang="en-US" sz="1200" b="0" i="0" u="none" strike="noStrike" cap="none">
                <a:solidFill>
                  <a:schemeClr val="dk1"/>
                </a:solidFill>
                <a:latin typeface="Arial"/>
                <a:ea typeface="Arial"/>
                <a:cs typeface="Arial"/>
                <a:sym typeface="Arial"/>
              </a:rPr>
              <a:t>Kesimpulan : </a:t>
            </a:r>
            <a:r>
              <a:rPr lang="en-US" sz="1200" b="0" i="0" u="none" strike="noStrike" cap="none">
                <a:solidFill>
                  <a:schemeClr val="dk1"/>
                </a:solidFill>
                <a:latin typeface="Calibri"/>
                <a:ea typeface="Calibri"/>
                <a:cs typeface="Calibri"/>
                <a:sym typeface="Calibri"/>
              </a:rPr>
              <a:t>Capain target MDG’s Program Pengendalian TB telah </a:t>
            </a:r>
            <a:r>
              <a:rPr lang="en-US" sz="1200" b="0" i="1" u="none" strike="noStrike" cap="none">
                <a:solidFill>
                  <a:schemeClr val="dk1"/>
                </a:solidFill>
                <a:latin typeface="Calibri"/>
                <a:ea typeface="Calibri"/>
                <a:cs typeface="Calibri"/>
                <a:sym typeface="Calibri"/>
              </a:rPr>
              <a:t>“on the tract”</a:t>
            </a: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just"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76" name="Shape 12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24</a:t>
            </a:fld>
            <a:endParaRPr lang="en-US" sz="1200">
              <a:solidFill>
                <a:srgbClr val="000000"/>
              </a:solidFill>
              <a:latin typeface="Calibri"/>
              <a:ea typeface="Calibri"/>
              <a:cs typeface="Calibri"/>
              <a:sym typeface="Calibri"/>
            </a:endParaRPr>
          </a:p>
        </p:txBody>
      </p:sp>
      <p:sp>
        <p:nvSpPr>
          <p:cNvPr id="1281" name="Shape 1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82" name="Shape 12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TB epidemic has been well controlled by great efforts of TB DOTS Program.</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But HIV is now fuelling TB epidemic.</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Shape 1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99" name="Shape 1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04" name="Shape 1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Shape 13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09" name="Shape 1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4" name="Shape 1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9" name="Shape 1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99" name="Shape 10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5" name="Shape 13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6" name="Shape 13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30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6" name="Shape 1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1" name="Shape 1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6" name="Shape 1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1" name="Shape 1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Shape 13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6" name="Shape 1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61" name="Shape 1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Shape 1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66" name="Shape 1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2" name="Shape 1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Shape 13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8" name="Shape 1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Shape 1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6" name="Shape 1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4" name="Shape 1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Shape 1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0" name="Shape 1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42</a:t>
            </a:fld>
            <a:endParaRPr lang="en-US" sz="1200">
              <a:solidFill>
                <a:srgbClr val="000000"/>
              </a:solidFill>
              <a:latin typeface="Calibri"/>
              <a:ea typeface="Calibri"/>
              <a:cs typeface="Calibri"/>
              <a:sym typeface="Calibri"/>
            </a:endParaRPr>
          </a:p>
        </p:txBody>
      </p:sp>
      <p:sp>
        <p:nvSpPr>
          <p:cNvPr id="1396" name="Shape 1396"/>
          <p:cNvSpPr>
            <a:spLocks noGrp="1" noRot="1" noChangeAspect="1"/>
          </p:cNvSpPr>
          <p:nvPr>
            <p:ph type="sldImg" idx="2"/>
          </p:nvPr>
        </p:nvSpPr>
        <p:spPr>
          <a:xfrm>
            <a:off x="1106487" y="812800"/>
            <a:ext cx="5345111" cy="4008437"/>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397" name="Shape 1397"/>
          <p:cNvSpPr txBox="1">
            <a:spLocks noGrp="1"/>
          </p:cNvSpPr>
          <p:nvPr>
            <p:ph type="body" idx="1"/>
          </p:nvPr>
        </p:nvSpPr>
        <p:spPr>
          <a:xfrm>
            <a:off x="755650" y="5078412"/>
            <a:ext cx="6048374" cy="4811712"/>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Shape 1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2" name="Shape 14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03" name="Shape 14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44</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0" name="Shape 1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0" name="Shape 1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Shape 14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39" name="Shape 1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7" name="Shape 1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Shape 1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4" name="Shape 1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Shape 1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11" name="Shape 11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just" rtl="0">
              <a:lnSpc>
                <a:spcPct val="133333"/>
              </a:lnSpc>
              <a:spcBef>
                <a:spcPts val="0"/>
              </a:spcBef>
              <a:spcAft>
                <a:spcPts val="0"/>
              </a:spcAft>
              <a:buSzPct val="25000"/>
              <a:buNone/>
            </a:pPr>
            <a:r>
              <a:rPr lang="en-US" sz="1200" b="1" i="0" u="none" strike="noStrike" cap="none">
                <a:solidFill>
                  <a:schemeClr val="dk1"/>
                </a:solidFill>
                <a:latin typeface="Arial"/>
                <a:ea typeface="Arial"/>
                <a:cs typeface="Arial"/>
                <a:sym typeface="Arial"/>
              </a:rPr>
              <a:t>Saudara-saudara,</a:t>
            </a:r>
          </a:p>
          <a:p>
            <a:pPr marL="0" marR="0" lvl="0" indent="0" algn="just" rtl="0">
              <a:lnSpc>
                <a:spcPct val="133333"/>
              </a:lnSpc>
              <a:spcBef>
                <a:spcPts val="600"/>
              </a:spcBef>
              <a:spcAft>
                <a:spcPts val="0"/>
              </a:spcAft>
              <a:buSzPct val="25000"/>
              <a:buNone/>
            </a:pPr>
            <a:r>
              <a:rPr lang="en-US" sz="1200" b="0" i="0" u="none" strike="noStrike" cap="none">
                <a:solidFill>
                  <a:schemeClr val="dk1"/>
                </a:solidFill>
                <a:latin typeface="Arial"/>
                <a:ea typeface="Arial"/>
                <a:cs typeface="Arial"/>
                <a:sym typeface="Arial"/>
              </a:rPr>
              <a:t>Pembangunan kesehatan diselenggarakan dengan mengacu pada visi misi Presiden. Visi Presiden adalah "Terwujudnya Indonesia yang Berdaulat, Mandiri dan Berkepribadian Berlandaskan Gotong-royong". Upaya untuk mewujudkan visi ini dilakukan melalui 7 misi pembangunan, dimana pada misi ke-4 adalah mewujudkan kualitas hidup manusia lndonesia yang tinggi, maju dan sejahtera. </a:t>
            </a:r>
          </a:p>
          <a:p>
            <a:pPr marL="0" marR="0" lvl="0" indent="0" algn="just" rtl="0">
              <a:lnSpc>
                <a:spcPct val="133333"/>
              </a:lnSpc>
              <a:spcBef>
                <a:spcPts val="600"/>
              </a:spcBef>
              <a:spcAft>
                <a:spcPts val="0"/>
              </a:spcAft>
              <a:buSzPct val="25000"/>
              <a:buNone/>
            </a:pPr>
            <a:r>
              <a:rPr lang="en-US" sz="1200" b="0" i="0" u="none" strike="noStrike" cap="none">
                <a:solidFill>
                  <a:schemeClr val="dk1"/>
                </a:solidFill>
                <a:latin typeface="Arial"/>
                <a:ea typeface="Arial"/>
                <a:cs typeface="Arial"/>
                <a:sym typeface="Arial"/>
              </a:rPr>
              <a:t>Dalam pembangunan nasional 2015-2019 kita juga ingin membangun kemandirian di bidang ekonomi, berdaulat di bidang politik dan berkepribadian dalam budaya yang dikenal dengan TRISAKTI.  Untuk mewujudkan TRISAKTI tersebut maka ditetapkan 9 agenda prioritas (NAWACITA), dimana  pada agenda ke-5 dimaksudkan untuk meningkatkan kualitas hidup manusia Indonesia yang  akan dicapai melalui program Indonesia pintar, program Indonesia sehat dan program Indonesia kerja dan program Indonesia sejahtera.</a:t>
            </a:r>
          </a:p>
          <a:p>
            <a:pPr marL="0" marR="0" lvl="0" indent="0" algn="just" rtl="0">
              <a:lnSpc>
                <a:spcPct val="133333"/>
              </a:lnSpc>
              <a:spcBef>
                <a:spcPts val="600"/>
              </a:spcBef>
              <a:spcAft>
                <a:spcPts val="0"/>
              </a:spcAft>
              <a:buSzPct val="25000"/>
              <a:buNone/>
            </a:pPr>
            <a:r>
              <a:rPr lang="en-US" sz="1200" b="0" i="0" u="none" strike="noStrike" cap="none">
                <a:solidFill>
                  <a:schemeClr val="dk1"/>
                </a:solidFill>
                <a:latin typeface="Arial"/>
                <a:ea typeface="Arial"/>
                <a:cs typeface="Arial"/>
                <a:sym typeface="Arial"/>
              </a:rPr>
              <a:t>Program Indonesia sehat terdapat 3 komponen yang akan kita lakukan yaitu: 1) Mewujudkan paradigma sehat; 2) Penguatan Pelayanan Kesehatan; dan 3) Jaminan Kesehatan Nasional.  Dalam rangka penguatan pelayanan kesehatan di daerah terpencil dan perbatasan maka Kemenkes akan menempatkan tenaga kesehatan secara tim yang kita namakan program “nusantara sehat”. </a:t>
            </a:r>
          </a:p>
          <a:p>
            <a:pPr marL="0" marR="0" lvl="0" indent="0" algn="just" rtl="0">
              <a:lnSpc>
                <a:spcPct val="133333"/>
              </a:lnSpc>
              <a:spcBef>
                <a:spcPts val="600"/>
              </a:spcBef>
              <a:buSzPct val="25000"/>
              <a:buNone/>
            </a:pPr>
            <a:endParaRPr sz="1200" b="0" i="0" u="none" strike="noStrike" cap="none">
              <a:solidFill>
                <a:schemeClr val="dk1"/>
              </a:solidFill>
              <a:latin typeface="Arial"/>
              <a:ea typeface="Arial"/>
              <a:cs typeface="Arial"/>
              <a:sym typeface="Arial"/>
            </a:endParaRPr>
          </a:p>
        </p:txBody>
      </p:sp>
      <p:sp>
        <p:nvSpPr>
          <p:cNvPr id="1112" name="Shape 11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Shape 1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0" name="Shape 1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66" name="Shape 1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2" name="Shape 1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Shape 14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85" name="Shape 1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0" name="Shape 14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5" name="Shape 1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0" name="Shape 1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Shape 15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5" name="Shape 1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Shape 1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0" name="Shape 1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Shape 15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6" name="Shape 1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100" b="0" i="0" u="none" strike="noStrike" cap="none">
                <a:solidFill>
                  <a:srgbClr val="000000"/>
                </a:solidFill>
                <a:latin typeface="Times New Roman"/>
                <a:ea typeface="Times New Roman"/>
                <a:cs typeface="Times New Roman"/>
                <a:sym typeface="Times New Roman"/>
              </a:rPr>
              <a:t>6</a:t>
            </a:fld>
            <a:endParaRPr lang="en-US" sz="1100" b="0" i="0" u="none" strike="noStrike" cap="none">
              <a:solidFill>
                <a:srgbClr val="000000"/>
              </a:solidFill>
              <a:latin typeface="Times New Roman"/>
              <a:ea typeface="Times New Roman"/>
              <a:cs typeface="Times New Roman"/>
              <a:sym typeface="Times New Roman"/>
            </a:endParaRPr>
          </a:p>
        </p:txBody>
      </p:sp>
      <p:sp>
        <p:nvSpPr>
          <p:cNvPr id="1144" name="Shape 1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145" name="Shape 11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Berikut saya sampaikan bagian pertama dari paparan saya yaitu mengenai penyebab kematian di dunia dan Asia Tenggara. Di Indonesia, kasus PTM yang menjadi perhatian dan pengendalian pada dewasa ini terdiri dari kasus hipertensi, penyakit jantung, DM type 2, PPOK, kanker leher rahim, asthma, cedera akibat kecelakaan lalu lintas. </a:t>
            </a:r>
          </a:p>
          <a:p>
            <a:pPr marL="0" marR="0" lvl="0" indent="0" algn="l" rtl="0">
              <a:spcBef>
                <a:spcPts val="426"/>
              </a:spcBef>
              <a:spcAft>
                <a:spcPts val="0"/>
              </a:spcAft>
              <a:buSzPct val="25000"/>
              <a:buNone/>
            </a:pPr>
            <a:r>
              <a:rPr lang="en-US" sz="1200" b="0" i="0" u="none" strike="noStrike" cap="none">
                <a:solidFill>
                  <a:schemeClr val="dk1"/>
                </a:solidFill>
                <a:latin typeface="Arial"/>
                <a:ea typeface="Arial"/>
                <a:cs typeface="Arial"/>
                <a:sym typeface="Arial"/>
              </a:rPr>
              <a:t>Bila merujuk pada bagan referensi WHO tahun 2010, terlihat jelas bahwa persentase kematian akibat PTM dan cedera di dunia menempati proporsi yang besar dibandingkan dengan penyakit menular.</a:t>
            </a:r>
          </a:p>
          <a:p>
            <a:pPr marL="0" marR="0" lvl="0" indent="0" algn="l" rtl="0">
              <a:spcBef>
                <a:spcPts val="426"/>
              </a:spcBef>
              <a:buSzPct val="25000"/>
              <a:buNone/>
            </a:pPr>
            <a:endParaRPr sz="1200" b="0" i="0" u="none" strike="noStrike" cap="none">
              <a:solidFill>
                <a:schemeClr val="dk1"/>
              </a:solidFill>
              <a:latin typeface="Arial"/>
              <a:ea typeface="Arial"/>
              <a:cs typeface="Arial"/>
              <a:sym typeface="Arial"/>
            </a:endParaRPr>
          </a:p>
        </p:txBody>
      </p:sp>
      <p:sp>
        <p:nvSpPr>
          <p:cNvPr id="1146" name="Shape 1146"/>
          <p:cNvSpPr txBox="1"/>
          <p:nvPr/>
        </p:nvSpPr>
        <p:spPr>
          <a:xfrm>
            <a:off x="3883826" y="8685421"/>
            <a:ext cx="2972589" cy="457127"/>
          </a:xfrm>
          <a:prstGeom prst="rect">
            <a:avLst/>
          </a:prstGeom>
          <a:noFill/>
          <a:ln>
            <a:noFill/>
          </a:ln>
        </p:spPr>
        <p:txBody>
          <a:bodyPr lIns="85275" tIns="44350" rIns="85275" bIns="4435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a:t>
            </a:fld>
            <a:endParaRPr lang="en-US"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23" name="Shape 15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Secara nasional, prevalensi obesitas sentral tahun 2013 adalah 26.6 persen, lebih tinggi dari prevalensi pada tahun 2007 (18,8%). Prevalensi obesitas sentral </a:t>
            </a:r>
            <a:r>
              <a:rPr lang="en-US" sz="1200" b="1" i="0" u="none" strike="noStrike" cap="none">
                <a:solidFill>
                  <a:schemeClr val="dk1"/>
                </a:solidFill>
                <a:latin typeface="Calibri"/>
                <a:ea typeface="Calibri"/>
                <a:cs typeface="Calibri"/>
                <a:sym typeface="Calibri"/>
              </a:rPr>
              <a:t>tertinggi di DKI Jakarta (39,7 %)</a:t>
            </a:r>
            <a:r>
              <a:rPr lang="en-US" sz="1200" b="0" i="0" u="none" strike="noStrike" cap="none">
                <a:solidFill>
                  <a:schemeClr val="dk1"/>
                </a:solidFill>
                <a:latin typeface="Calibri"/>
                <a:ea typeface="Calibri"/>
                <a:cs typeface="Calibri"/>
                <a:sym typeface="Calibri"/>
              </a:rPr>
              <a:t>. Sebanyak 18 provinsi memiliki prevalensi obesitas sentral di </a:t>
            </a:r>
            <a:r>
              <a:rPr lang="en-US" sz="1200" b="1" i="0" u="none" strike="noStrike" cap="none">
                <a:solidFill>
                  <a:schemeClr val="dk1"/>
                </a:solidFill>
                <a:latin typeface="Calibri"/>
                <a:ea typeface="Calibri"/>
                <a:cs typeface="Calibri"/>
                <a:sym typeface="Calibri"/>
              </a:rPr>
              <a:t>atas angka nasional</a:t>
            </a:r>
            <a:r>
              <a:rPr lang="en-US" sz="1200" b="0" i="0" u="none" strike="noStrike" cap="none">
                <a:solidFill>
                  <a:schemeClr val="dk1"/>
                </a:solidFill>
                <a:latin typeface="Calibri"/>
                <a:ea typeface="Calibri"/>
                <a:cs typeface="Calibri"/>
                <a:sym typeface="Calibri"/>
              </a:rPr>
              <a:t>, yaitu </a:t>
            </a:r>
            <a:r>
              <a:rPr lang="en-US" sz="1200" b="1" i="0" u="none" strike="noStrike" cap="none">
                <a:solidFill>
                  <a:schemeClr val="dk1"/>
                </a:solidFill>
                <a:latin typeface="Calibri"/>
                <a:ea typeface="Calibri"/>
                <a:cs typeface="Calibri"/>
                <a:sym typeface="Calibri"/>
              </a:rPr>
              <a:t>Jawa Timur, Bali, Riau, DI Yogyakarta, Sulawesi Tengah, Maluku, Maluku Utara, Kepulauan Riau, Sumatera Barat, Sumatera Utara, Sulawesi Selatan, Papua Barat, Kalimantan Timur, Bangka Belitung, Papua, Gorontalo, Sulawesi Utara, dan DKI Jakarta. </a:t>
            </a:r>
          </a:p>
        </p:txBody>
      </p:sp>
      <p:sp>
        <p:nvSpPr>
          <p:cNvPr id="1524" name="Shape 15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60</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Shape 1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31" name="Shape 1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Shape 15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1" name="Shape 1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Shape 1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7" name="Shape 1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Shape 1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3" name="Shape 1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Shape 1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9" name="Shape 1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Shape 15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5" name="Shape 1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Shape 1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2" name="Shape 1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9" name="Shape 1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6" name="Shape 15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61" name="Shape 1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just" rtl="0">
              <a:lnSpc>
                <a:spcPct val="150000"/>
              </a:lnSpc>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62" name="Shape 1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u="none">
                <a:solidFill>
                  <a:srgbClr val="000000"/>
                </a:solidFill>
                <a:latin typeface="Calibri"/>
                <a:ea typeface="Calibri"/>
                <a:cs typeface="Calibri"/>
                <a:sym typeface="Calibri"/>
              </a:rPr>
              <a:t>7</a:t>
            </a:fld>
            <a:endParaRPr lang="en-US" sz="1200" b="0" u="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94" name="Shape 15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300" b="0" i="0" u="none" strike="noStrike" cap="none">
              <a:solidFill>
                <a:schemeClr val="dk1"/>
              </a:solidFill>
              <a:latin typeface="Arial"/>
              <a:ea typeface="Arial"/>
              <a:cs typeface="Arial"/>
              <a:sym typeface="Arial"/>
            </a:endParaRPr>
          </a:p>
        </p:txBody>
      </p:sp>
      <p:sp>
        <p:nvSpPr>
          <p:cNvPr id="1595" name="Shape 15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70</a:t>
            </a:fld>
            <a:endParaRPr lang="en-US" sz="1200">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Shape 1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07" name="Shape 16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300" b="0" i="0" u="none" strike="noStrike" cap="none">
              <a:solidFill>
                <a:schemeClr val="dk1"/>
              </a:solidFill>
              <a:latin typeface="Arial"/>
              <a:ea typeface="Arial"/>
              <a:cs typeface="Arial"/>
              <a:sym typeface="Arial"/>
            </a:endParaRPr>
          </a:p>
        </p:txBody>
      </p:sp>
      <p:sp>
        <p:nvSpPr>
          <p:cNvPr id="1608" name="Shape 16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71</a:t>
            </a:fld>
            <a:endParaRPr lang="en-US" sz="1200">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Shape 16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0" name="Shape 16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31" name="Shape 16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Kondisi penyakit antara umumnya tidak memberikan gejala. Faktor risiko ini bisa dikendalikan karena itu perlu dideteksi dan diintervensi secara dini agar tidak berlanjut menjadi fase akhir terjadinya PJK, Stroke, DM, Ginjal kronik, Kanker, PPOK yang akan memberikan beban biaya kesehatan sangat mahal. Untuk itu pengendalian PTM lebih difokuskan pada faktor risiko perilaku dan penyakit antara. Namun fase akhir penyakit tetap menjadi perhatian penanggulangan.</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2" name="Shape 16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Calibri"/>
                <a:ea typeface="Calibri"/>
                <a:cs typeface="Calibri"/>
                <a:sym typeface="Calibri"/>
              </a:rPr>
              <a:t>73</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37" name="Shape 16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just" rtl="0">
              <a:lnSpc>
                <a:spcPct val="60000"/>
              </a:lnSpc>
              <a:spcBef>
                <a:spcPts val="0"/>
              </a:spcBef>
              <a:spcAft>
                <a:spcPts val="0"/>
              </a:spcAft>
              <a:buClr>
                <a:schemeClr val="dk1"/>
              </a:buClr>
              <a:buSzPct val="25000"/>
              <a:buFont typeface="Calibri"/>
              <a:buNone/>
            </a:pPr>
            <a:r>
              <a:rPr lang="en-US" sz="1020" b="0" i="0" u="none" strike="noStrike" cap="none">
                <a:solidFill>
                  <a:schemeClr val="dk1"/>
                </a:solidFill>
                <a:latin typeface="Calibri"/>
                <a:ea typeface="Calibri"/>
                <a:cs typeface="Calibri"/>
                <a:sym typeface="Calibri"/>
              </a:rPr>
              <a:t>Semua program pelayanan kesehatan harus didasarkan pada konsep pendekatan siklus hidup dengan tujuan jangka panjang adalah sehat sampai memasuki lanjut usia</a:t>
            </a:r>
          </a:p>
          <a:p>
            <a:pPr marL="0" marR="0" lvl="0" indent="0" algn="just" rtl="0">
              <a:lnSpc>
                <a:spcPct val="60000"/>
              </a:lnSpc>
              <a:spcBef>
                <a:spcPts val="0"/>
              </a:spcBef>
              <a:buSzPct val="25000"/>
              <a:buNone/>
            </a:pPr>
            <a:endParaRPr sz="1020" b="0" i="0" u="none" strike="noStrike" cap="none">
              <a:solidFill>
                <a:schemeClr val="dk1"/>
              </a:solidFill>
              <a:latin typeface="Calibri"/>
              <a:ea typeface="Calibri"/>
              <a:cs typeface="Calibri"/>
              <a:sym typeface="Calibri"/>
            </a:endParaRPr>
          </a:p>
          <a:p>
            <a:pPr marL="0" marR="0" lvl="0" indent="0" algn="just" rtl="0">
              <a:lnSpc>
                <a:spcPct val="60000"/>
              </a:lnSpc>
              <a:spcBef>
                <a:spcPts val="0"/>
              </a:spcBef>
              <a:buSzPct val="25000"/>
              <a:buNone/>
            </a:pPr>
            <a:r>
              <a:rPr lang="en-US" sz="1020" b="0" i="0" u="none" strike="noStrike" cap="none">
                <a:solidFill>
                  <a:schemeClr val="dk1"/>
                </a:solidFill>
                <a:latin typeface="Calibri"/>
                <a:ea typeface="Calibri"/>
                <a:cs typeface="Calibri"/>
                <a:sym typeface="Calibri"/>
              </a:rPr>
              <a:t>Pendekatan siklus hidup dalam pelayanan kesehatan mempunyai makna bahwa proses penuaan</a:t>
            </a:r>
            <a:r>
              <a:rPr lang="en-US" sz="1020" b="0" i="1" u="none" strike="noStrike" cap="none">
                <a:solidFill>
                  <a:schemeClr val="dk1"/>
                </a:solidFill>
                <a:latin typeface="Calibri"/>
                <a:ea typeface="Calibri"/>
                <a:cs typeface="Calibri"/>
                <a:sym typeface="Calibri"/>
              </a:rPr>
              <a:t> </a:t>
            </a:r>
            <a:r>
              <a:rPr lang="en-US" sz="1020" b="0" i="0" u="none" strike="noStrike" cap="none">
                <a:solidFill>
                  <a:schemeClr val="dk1"/>
                </a:solidFill>
                <a:latin typeface="Calibri"/>
                <a:ea typeface="Calibri"/>
                <a:cs typeface="Calibri"/>
                <a:sym typeface="Calibri"/>
              </a:rPr>
              <a:t>merupakan proses sepanjang hayat </a:t>
            </a:r>
          </a:p>
          <a:p>
            <a:pPr marL="0" marR="0" lvl="0" indent="0" algn="just" rtl="0">
              <a:lnSpc>
                <a:spcPct val="60000"/>
              </a:lnSpc>
              <a:spcBef>
                <a:spcPts val="0"/>
              </a:spcBef>
              <a:buSzPct val="25000"/>
              <a:buNone/>
            </a:pPr>
            <a:r>
              <a:rPr lang="en-US" sz="1020" b="0" i="0" u="none" strike="noStrike" cap="none">
                <a:solidFill>
                  <a:schemeClr val="dk1"/>
                </a:solidFill>
                <a:latin typeface="Calibri"/>
                <a:ea typeface="Calibri"/>
                <a:cs typeface="Calibri"/>
                <a:sym typeface="Calibri"/>
              </a:rPr>
              <a:t>dimulai semenjak dalam kandungan dan berlanjut sampai memasuki usia lanjut.  </a:t>
            </a:r>
          </a:p>
          <a:p>
            <a:pPr marL="0" marR="0" lvl="0" indent="0" algn="just" rtl="0">
              <a:lnSpc>
                <a:spcPct val="60000"/>
              </a:lnSpc>
              <a:spcBef>
                <a:spcPts val="0"/>
              </a:spcBef>
              <a:buSzPct val="25000"/>
              <a:buNone/>
            </a:pPr>
            <a:r>
              <a:rPr lang="en-US" sz="1020" b="0" i="0" u="none" strike="noStrike" cap="none">
                <a:solidFill>
                  <a:schemeClr val="dk1"/>
                </a:solidFill>
                <a:latin typeface="Calibri"/>
                <a:ea typeface="Calibri"/>
                <a:cs typeface="Calibri"/>
                <a:sym typeface="Calibri"/>
              </a:rPr>
              <a:t>Jadi harus diperhatikan bagaimana seseorang dapat menerapkan gaya hidup sehat dan beradaptasi dengan perubahan sesuai dengan pertambahan usia  disepanjang siklus kehidupannya .</a:t>
            </a:r>
          </a:p>
          <a:p>
            <a:pPr marL="0" marR="0" lvl="0" indent="0" algn="just" rtl="0">
              <a:lnSpc>
                <a:spcPct val="60000"/>
              </a:lnSpc>
              <a:spcBef>
                <a:spcPts val="0"/>
              </a:spcBef>
              <a:buSzPct val="25000"/>
              <a:buNone/>
            </a:pPr>
            <a:endParaRPr sz="1020" b="0" i="0" u="none" strike="noStrike" cap="none">
              <a:solidFill>
                <a:schemeClr val="dk1"/>
              </a:solidFill>
              <a:latin typeface="Calibri"/>
              <a:ea typeface="Calibri"/>
              <a:cs typeface="Calibri"/>
              <a:sym typeface="Calibri"/>
            </a:endParaRPr>
          </a:p>
          <a:p>
            <a:pPr marL="0" marR="0" lvl="0" indent="0" algn="just" rtl="0">
              <a:lnSpc>
                <a:spcPct val="60000"/>
              </a:lnSpc>
              <a:spcBef>
                <a:spcPts val="0"/>
              </a:spcBef>
              <a:buSzPct val="25000"/>
              <a:buNone/>
            </a:pPr>
            <a:endParaRPr sz="1020" b="0" i="0" u="none" strike="noStrike" cap="none">
              <a:solidFill>
                <a:schemeClr val="dk1"/>
              </a:solidFill>
              <a:latin typeface="Calibri"/>
              <a:ea typeface="Calibri"/>
              <a:cs typeface="Calibri"/>
              <a:sym typeface="Calibri"/>
            </a:endParaRPr>
          </a:p>
        </p:txBody>
      </p:sp>
      <p:sp>
        <p:nvSpPr>
          <p:cNvPr id="1638" name="Shape 16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Shape 16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4" name="Shape 16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75" name="Shape 16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2" name="Shape 16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Saat ini di Indonesia terdapat 1114 Posbindu PTM yang tersebar di 29 Propinsi,. Diharapkan di semua Kelurahan dapat menyelenggarakan kegiatan Posbindu PTM sebagai bentuk mawas diri dari masyarakat terhadap faktor risiko PTM.</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Diharapkan di fasilitas umum seperti hotel, apotik, mall, perkantoran, terminal, pelabuhan dll dapat tersedia fasilitas penyelenggaraan kegiatan Posbindu PTM. Sehingga masyarakat dapat selalu mawas diri terhadap faktor risiko PTM.</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Pemda/industri/swasta/organisasi/sektor lainnya diharapkan dapat ikut memfasilitasi kegiatan Posbindu PTM</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693" name="Shape 16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Shape 17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25" name="Shape 17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Selain itu, juga diharapkan agar Bapak dan ibu sekalian dapat melaksanakan Pelayanan Berhenti Merokok. Layanan Berhenti merokok merupakan upaya prevebtif untuk mencegah penyakit PTM terutama yang disebabkan oleh rokok.</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200" b="1" i="0" u="none" strike="noStrike" cap="none">
                <a:solidFill>
                  <a:srgbClr val="FFFF00"/>
                </a:solidFill>
                <a:latin typeface="Arial"/>
                <a:ea typeface="Arial"/>
                <a:cs typeface="Arial"/>
                <a:sym typeface="Arial"/>
              </a:rPr>
              <a:t>Fokus pelaksanaan dilakukan pada Fasyankes Tingkat Pertama</a:t>
            </a:r>
            <a:r>
              <a:rPr lang="en-US" sz="1200" b="0" i="0" u="none" strike="noStrike" cap="none">
                <a:solidFill>
                  <a:schemeClr val="dk1"/>
                </a:solidFill>
                <a:latin typeface="Arial"/>
                <a:ea typeface="Arial"/>
                <a:cs typeface="Arial"/>
                <a:sym typeface="Arial"/>
              </a:rPr>
              <a:t>: </a:t>
            </a:r>
          </a:p>
          <a:p>
            <a:pPr marL="628650" marR="0" lvl="1" indent="-311150" algn="l" rtl="0">
              <a:spcBef>
                <a:spcPts val="600"/>
              </a:spcBef>
              <a:spcAft>
                <a:spcPts val="0"/>
              </a:spcAft>
              <a:buClr>
                <a:srgbClr val="FFFF00"/>
              </a:buClr>
              <a:buSzPct val="119999"/>
              <a:buFont typeface="Arial"/>
              <a:buChar char="•"/>
            </a:pPr>
            <a:r>
              <a:rPr lang="en-US" sz="1200" b="0" i="0" u="none" strike="noStrike" cap="none">
                <a:solidFill>
                  <a:schemeClr val="dk1"/>
                </a:solidFill>
                <a:latin typeface="Arial"/>
                <a:ea typeface="Arial"/>
                <a:cs typeface="Arial"/>
                <a:sym typeface="Arial"/>
              </a:rPr>
              <a:t>membantu perokok untuk berhenti merokok (konseling)</a:t>
            </a:r>
          </a:p>
          <a:p>
            <a:pPr marL="628650" marR="0" lvl="1" indent="-311150" algn="l" rtl="0">
              <a:spcBef>
                <a:spcPts val="600"/>
              </a:spcBef>
              <a:spcAft>
                <a:spcPts val="0"/>
              </a:spcAft>
              <a:buClr>
                <a:srgbClr val="FFFF00"/>
              </a:buClr>
              <a:buSzPct val="119999"/>
              <a:buFont typeface="Arial"/>
              <a:buChar char="•"/>
            </a:pPr>
            <a:r>
              <a:rPr lang="en-US" sz="1200" b="0" i="0" u="none" strike="noStrike" cap="none">
                <a:solidFill>
                  <a:schemeClr val="dk1"/>
                </a:solidFill>
                <a:latin typeface="Arial"/>
                <a:ea typeface="Arial"/>
                <a:cs typeface="Arial"/>
                <a:sym typeface="Arial"/>
              </a:rPr>
              <a:t>membangun motivasi </a:t>
            </a:r>
          </a:p>
          <a:p>
            <a:pPr marL="628650" marR="0" lvl="1" indent="-311150" algn="l" rtl="0">
              <a:spcBef>
                <a:spcPts val="600"/>
              </a:spcBef>
              <a:spcAft>
                <a:spcPts val="0"/>
              </a:spcAft>
              <a:buClr>
                <a:srgbClr val="FFFF00"/>
              </a:buClr>
              <a:buSzPct val="119999"/>
              <a:buFont typeface="Arial"/>
              <a:buChar char="•"/>
            </a:pPr>
            <a:r>
              <a:rPr lang="en-US" sz="1200" b="0" i="0" u="none" strike="noStrike" cap="none">
                <a:solidFill>
                  <a:schemeClr val="dk1"/>
                </a:solidFill>
                <a:latin typeface="Arial"/>
                <a:ea typeface="Arial"/>
                <a:cs typeface="Arial"/>
                <a:sym typeface="Arial"/>
              </a:rPr>
              <a:t>Menciptakan lingkungan yang mendukung</a:t>
            </a:r>
          </a:p>
          <a:p>
            <a:pPr marL="0" marR="0" lvl="0" indent="0" algn="l" rtl="0">
              <a:spcBef>
                <a:spcPts val="600"/>
              </a:spcBef>
              <a:spcAft>
                <a:spcPts val="0"/>
              </a:spcAft>
              <a:buClr>
                <a:srgbClr val="FFFF00"/>
              </a:buClr>
              <a:buSzPct val="25000"/>
              <a:buFont typeface="Arial"/>
              <a:buNone/>
            </a:pPr>
            <a:r>
              <a:rPr lang="en-US" sz="1200" b="0" i="0" u="none" strike="noStrike" cap="none">
                <a:solidFill>
                  <a:schemeClr val="dk1"/>
                </a:solidFill>
                <a:latin typeface="Arial"/>
                <a:ea typeface="Arial"/>
                <a:cs typeface="Arial"/>
                <a:sym typeface="Arial"/>
              </a:rPr>
              <a:t>Kegiatan layanan berhenti merokok pada tingkat pertama diharapkan dilaksanakan secara terintegrasi dengan layanan penyakit tidak menular lainnya.</a:t>
            </a:r>
          </a:p>
          <a:p>
            <a:pPr marL="0" marR="0" lvl="0" indent="0" algn="l" rtl="0">
              <a:spcBef>
                <a:spcPts val="600"/>
              </a:spcBef>
              <a:spcAft>
                <a:spcPts val="0"/>
              </a:spcAft>
              <a:buClr>
                <a:srgbClr val="FFFF00"/>
              </a:buClr>
              <a:buSzPct val="25000"/>
              <a:buFont typeface="Arial"/>
              <a:buNone/>
            </a:pPr>
            <a:r>
              <a:rPr lang="en-US" sz="1200" b="0" i="0" u="none" strike="noStrike" cap="none">
                <a:solidFill>
                  <a:schemeClr val="dk1"/>
                </a:solidFill>
                <a:latin typeface="Arial"/>
                <a:ea typeface="Arial"/>
                <a:cs typeface="Arial"/>
                <a:sym typeface="Arial"/>
              </a:rPr>
              <a:t>Bila pada fasyankes tingkat pertama tidak berhasil atau menemukan penyulit, maka dapat dilakukan rujukan ke Fasyankes tingkat lanjut</a:t>
            </a:r>
          </a:p>
          <a:p>
            <a:pPr marL="0" marR="0" lvl="0" indent="0" algn="l" rtl="0">
              <a:spcBef>
                <a:spcPts val="1800"/>
              </a:spcBef>
              <a:spcAft>
                <a:spcPts val="0"/>
              </a:spcAft>
              <a:buSzPct val="25000"/>
              <a:buNone/>
            </a:pPr>
            <a:r>
              <a:rPr lang="en-US" sz="1200" b="1" i="0" u="none" strike="noStrike" cap="none">
                <a:solidFill>
                  <a:srgbClr val="FFFF00"/>
                </a:solidFill>
                <a:latin typeface="Arial"/>
                <a:ea typeface="Arial"/>
                <a:cs typeface="Arial"/>
                <a:sym typeface="Arial"/>
              </a:rPr>
              <a:t>Fasyankes Rawat Tingkat Lanjut</a:t>
            </a:r>
            <a:r>
              <a:rPr lang="en-US" sz="1200" b="0" i="0" u="none" strike="noStrike" cap="none">
                <a:solidFill>
                  <a:schemeClr val="dk1"/>
                </a:solidFill>
                <a:latin typeface="Arial"/>
                <a:ea typeface="Arial"/>
                <a:cs typeface="Arial"/>
                <a:sym typeface="Arial"/>
              </a:rPr>
              <a:t>:</a:t>
            </a:r>
          </a:p>
          <a:p>
            <a:pPr marL="628650" marR="0" lvl="1" indent="-311150" algn="l" rtl="0">
              <a:spcBef>
                <a:spcPts val="600"/>
              </a:spcBef>
              <a:spcAft>
                <a:spcPts val="0"/>
              </a:spcAft>
              <a:buClr>
                <a:srgbClr val="FFFF00"/>
              </a:buClr>
              <a:buSzPct val="119999"/>
              <a:buFont typeface="Arial"/>
              <a:buChar char="•"/>
            </a:pPr>
            <a:r>
              <a:rPr lang="en-US" sz="1200" b="0" i="0" u="none" strike="noStrike" cap="none">
                <a:solidFill>
                  <a:schemeClr val="dk1"/>
                </a:solidFill>
                <a:latin typeface="Arial"/>
                <a:ea typeface="Arial"/>
                <a:cs typeface="Arial"/>
                <a:sym typeface="Arial"/>
              </a:rPr>
              <a:t>Konseling lanjutan</a:t>
            </a:r>
          </a:p>
          <a:p>
            <a:pPr marL="628650" marR="0" lvl="1" indent="-311150" algn="l" rtl="0">
              <a:spcBef>
                <a:spcPts val="600"/>
              </a:spcBef>
              <a:buClr>
                <a:srgbClr val="FFFF00"/>
              </a:buClr>
              <a:buSzPct val="119999"/>
              <a:buFont typeface="Arial"/>
              <a:buChar char="•"/>
            </a:pPr>
            <a:r>
              <a:rPr lang="en-US" sz="1200" b="0" i="0" u="none" strike="noStrike" cap="none">
                <a:solidFill>
                  <a:schemeClr val="dk1"/>
                </a:solidFill>
                <a:latin typeface="Arial"/>
                <a:ea typeface="Arial"/>
                <a:cs typeface="Arial"/>
                <a:sym typeface="Arial"/>
              </a:rPr>
              <a:t>Pengobatan spesialistik</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26" name="Shape 17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Shape 17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39" name="Shape 17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1740" name="Shape 17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78</a:t>
            </a:fld>
            <a:endParaRPr lang="en-US" sz="1200">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Shape 17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0" name="Shape 1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0" name="Shape 1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Shape 17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6" name="Shape 17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Shape 17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2" name="Shape 17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Shape 17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8" name="Shape 1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Shape 17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4" name="Shape 17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Shape 17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00" name="Shape 18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Shape 18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06" name="Shape 18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Shape 18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18" name="Shape 18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Shape 18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4" name="Shape 1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Shape 18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0" name="Shape 1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Shape 18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6" name="Shape 1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86" name="Shape 1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Shape 18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52" name="Shape 18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Shape 18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58" name="Shape 1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Shape 18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64" name="Shape 18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Shape 18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1" name="Shape 18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Shape 18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7" name="Shape 18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Shape 18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83" name="Shape 18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Shape 18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89" name="Shape 18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Shape 18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5" name="Shape 1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Shape 19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1" name="Shape 19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Shape 19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8" name="Shape 1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1" name="Shape 21"/>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2" name="Shape 2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3" name="Shape 2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4" name="Shape 24"/>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5" name="Shape 25"/>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6" name="Shape 26"/>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7" name="Shape 27"/>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8" name="Shape 28"/>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b="0" i="0" u="none" strike="noStrike" cap="none">
                <a:solidFill>
                  <a:srgbClr val="47534C"/>
                </a:solidFill>
                <a:latin typeface="Questrial"/>
                <a:ea typeface="Questrial"/>
                <a:cs typeface="Questrial"/>
                <a:sym typeface="Questrial"/>
              </a:rPr>
              <a:t>‹#›</a:t>
            </a:fld>
            <a:endParaRPr lang="en-US" sz="2800" b="0" i="0" u="none" strike="noStrike" cap="none">
              <a:solidFill>
                <a:srgbClr val="47534C"/>
              </a:solidFill>
              <a:latin typeface="Questrial"/>
              <a:ea typeface="Questrial"/>
              <a:cs typeface="Questrial"/>
              <a:sym typeface="Questrial"/>
            </a:endParaRPr>
          </a:p>
        </p:txBody>
      </p:sp>
      <p:sp>
        <p:nvSpPr>
          <p:cNvPr id="29" name="Shape 29"/>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0" name="Shape 30"/>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1" name="Shape 31"/>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32" name="Shape 32"/>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rot="5400000">
            <a:off x="2385218" y="-175417"/>
            <a:ext cx="4373563" cy="8229600"/>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105" name="Shape 10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6" name="Shape 10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07" name="Shape 10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8"/>
        <p:cNvGrpSpPr/>
        <p:nvPr/>
      </p:nvGrpSpPr>
      <p:grpSpPr>
        <a:xfrm>
          <a:off x="0" y="0"/>
          <a:ext cx="0" cy="0"/>
          <a:chOff x="0" y="0"/>
          <a:chExt cx="0" cy="0"/>
        </a:xfrm>
      </p:grpSpPr>
      <p:sp>
        <p:nvSpPr>
          <p:cNvPr id="109" name="Shape 109"/>
          <p:cNvSpPr/>
          <p:nvPr/>
        </p:nvSpPr>
        <p:spPr>
          <a:xfrm>
            <a:off x="6861702" y="228601"/>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10" name="Shape 110"/>
          <p:cNvSpPr/>
          <p:nvPr/>
        </p:nvSpPr>
        <p:spPr>
          <a:xfrm>
            <a:off x="6955225" y="351410"/>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11" name="Shape 111"/>
          <p:cNvSpPr txBox="1">
            <a:spLocks noGrp="1"/>
          </p:cNvSpPr>
          <p:nvPr>
            <p:ph type="title"/>
          </p:nvPr>
        </p:nvSpPr>
        <p:spPr>
          <a:xfrm rot="5400000">
            <a:off x="4896853" y="2547152"/>
            <a:ext cx="5788980" cy="1485531"/>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2" name="Shape 112"/>
          <p:cNvSpPr txBox="1">
            <a:spLocks noGrp="1"/>
          </p:cNvSpPr>
          <p:nvPr>
            <p:ph type="body" idx="1"/>
          </p:nvPr>
        </p:nvSpPr>
        <p:spPr>
          <a:xfrm rot="5400000">
            <a:off x="647700" y="190500"/>
            <a:ext cx="5791201" cy="6172199"/>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113" name="Shape 11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15" name="Shape 11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16"/>
        <p:cNvGrpSpPr/>
        <p:nvPr/>
      </p:nvGrpSpPr>
      <p:grpSpPr>
        <a:xfrm>
          <a:off x="0" y="0"/>
          <a:ext cx="0" cy="0"/>
          <a:chOff x="0" y="0"/>
          <a:chExt cx="0" cy="0"/>
        </a:xfrm>
      </p:grpSpPr>
      <p:pic>
        <p:nvPicPr>
          <p:cNvPr id="117" name="Shape 117"/>
          <p:cNvPicPr preferRelativeResize="0"/>
          <p:nvPr/>
        </p:nvPicPr>
        <p:blipFill rotWithShape="1">
          <a:blip r:embed="rId2">
            <a:alphaModFix/>
          </a:blip>
          <a:srcRect/>
          <a:stretch/>
        </p:blipFill>
        <p:spPr>
          <a:xfrm>
            <a:off x="42864" y="2"/>
            <a:ext cx="9101137" cy="6880225"/>
          </a:xfrm>
          <a:prstGeom prst="rect">
            <a:avLst/>
          </a:prstGeom>
          <a:noFill/>
          <a:ln>
            <a:noFill/>
          </a:ln>
        </p:spPr>
      </p:pic>
      <p:pic>
        <p:nvPicPr>
          <p:cNvPr id="118" name="Shape 118"/>
          <p:cNvPicPr preferRelativeResize="0"/>
          <p:nvPr/>
        </p:nvPicPr>
        <p:blipFill rotWithShape="1">
          <a:blip r:embed="rId3">
            <a:alphaModFix/>
          </a:blip>
          <a:srcRect/>
          <a:stretch/>
        </p:blipFill>
        <p:spPr>
          <a:xfrm>
            <a:off x="0" y="1589"/>
            <a:ext cx="3721100" cy="6858000"/>
          </a:xfrm>
          <a:prstGeom prst="rect">
            <a:avLst/>
          </a:prstGeom>
          <a:noFill/>
          <a:ln>
            <a:noFill/>
          </a:ln>
        </p:spPr>
      </p:pic>
      <p:sp>
        <p:nvSpPr>
          <p:cNvPr id="119" name="Shape 119"/>
          <p:cNvSpPr txBox="1">
            <a:spLocks noGrp="1"/>
          </p:cNvSpPr>
          <p:nvPr>
            <p:ph type="ctrTitle"/>
          </p:nvPr>
        </p:nvSpPr>
        <p:spPr>
          <a:xfrm>
            <a:off x="2590800" y="2286006"/>
            <a:ext cx="6180223" cy="1470024"/>
          </a:xfrm>
          <a:prstGeom prst="rect">
            <a:avLst/>
          </a:prstGeom>
          <a:noFill/>
          <a:ln>
            <a:noFill/>
          </a:ln>
        </p:spPr>
        <p:txBody>
          <a:bodyPr lIns="91425" tIns="91425" rIns="91425" bIns="91425" anchor="ctr" anchorCtr="0"/>
          <a:lstStyle>
            <a:lvl1pPr marL="0" marR="0" lvl="0" indent="0" algn="r" rtl="0">
              <a:spcBef>
                <a:spcPts val="0"/>
              </a:spcBef>
              <a:buClr>
                <a:srgbClr val="003300"/>
              </a:buClr>
              <a:buFont typeface="Quattrocento"/>
              <a:buNone/>
              <a:defRPr sz="3500" b="1" i="0" u="none" strike="noStrike" cap="small">
                <a:solidFill>
                  <a:srgbClr val="003300"/>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subTitle" idx="1"/>
          </p:nvPr>
        </p:nvSpPr>
        <p:spPr>
          <a:xfrm>
            <a:off x="3962400" y="4038600"/>
            <a:ext cx="4772528" cy="990599"/>
          </a:xfrm>
          <a:prstGeom prst="rect">
            <a:avLst/>
          </a:prstGeom>
          <a:noFill/>
          <a:ln>
            <a:noFill/>
          </a:ln>
        </p:spPr>
        <p:txBody>
          <a:bodyPr lIns="91425" tIns="91425" rIns="91425" bIns="91425" anchor="t" anchorCtr="0"/>
          <a:lstStyle>
            <a:lvl1pPr marL="0" marR="0" lvl="0" indent="0" algn="r" rtl="0">
              <a:spcBef>
                <a:spcPts val="400"/>
              </a:spcBef>
              <a:buClr>
                <a:schemeClr val="accent1"/>
              </a:buClr>
              <a:buFont typeface="Arial"/>
              <a:buNone/>
              <a:defRPr sz="2000" b="0" i="0" u="none" strike="noStrike" cap="none">
                <a:solidFill>
                  <a:schemeClr val="dk1"/>
                </a:solidFill>
                <a:latin typeface="Georgia"/>
                <a:ea typeface="Georgia"/>
                <a:cs typeface="Georgia"/>
                <a:sym typeface="Georgia"/>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121" name="Shape 121"/>
          <p:cNvSpPr>
            <a:spLocks noGrp="1"/>
          </p:cNvSpPr>
          <p:nvPr>
            <p:ph type="pic" idx="2"/>
          </p:nvPr>
        </p:nvSpPr>
        <p:spPr>
          <a:xfrm>
            <a:off x="6858000" y="5105400"/>
            <a:ext cx="1828800" cy="990599"/>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135" name="Shape 13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64B3C"/>
                </a:solidFill>
                <a:latin typeface="Questrial"/>
                <a:ea typeface="Questrial"/>
                <a:cs typeface="Questrial"/>
                <a:sym typeface="Questrial"/>
              </a:rPr>
              <a:t>‹#›</a:t>
            </a:fld>
            <a:endParaRPr lang="en-US" sz="1200" b="0" i="0" u="none" strike="noStrike" cap="none">
              <a:solidFill>
                <a:srgbClr val="564B3C"/>
              </a:solidFill>
              <a:latin typeface="Questrial"/>
              <a:ea typeface="Questrial"/>
              <a:cs typeface="Questrial"/>
              <a:sym typeface="Quest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0" name="Shape 14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1" name="Shape 14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2" name="Shape 14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64B3C"/>
                </a:solidFill>
                <a:latin typeface="Questrial"/>
                <a:ea typeface="Questrial"/>
                <a:cs typeface="Questrial"/>
                <a:sym typeface="Questrial"/>
              </a:rPr>
              <a:t>‹#›</a:t>
            </a:fld>
            <a:endParaRPr lang="en-US" sz="1200" b="0" i="0" u="none" strike="noStrike" cap="none">
              <a:solidFill>
                <a:srgbClr val="564B3C"/>
              </a:solidFill>
              <a:latin typeface="Questrial"/>
              <a:ea typeface="Questrial"/>
              <a:cs typeface="Questrial"/>
              <a:sym typeface="Quest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3"/>
        <p:cNvGrpSpPr/>
        <p:nvPr/>
      </p:nvGrpSpPr>
      <p:grpSpPr>
        <a:xfrm>
          <a:off x="0" y="0"/>
          <a:ext cx="0" cy="0"/>
          <a:chOff x="0" y="0"/>
          <a:chExt cx="0" cy="0"/>
        </a:xfrm>
      </p:grpSpPr>
      <p:sp>
        <p:nvSpPr>
          <p:cNvPr id="144" name="Shape 144"/>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45" name="Shape 145"/>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46" name="Shape 14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7" name="Shape 14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8" name="Shape 14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152" name="Shape 152"/>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153" name="Shape 15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54" name="Shape 15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55" name="Shape 15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6"/>
        <p:cNvGrpSpPr/>
        <p:nvPr/>
      </p:nvGrpSpPr>
      <p:grpSpPr>
        <a:xfrm>
          <a:off x="0" y="0"/>
          <a:ext cx="0" cy="0"/>
          <a:chOff x="0" y="0"/>
          <a:chExt cx="0" cy="0"/>
        </a:xfrm>
      </p:grpSpPr>
      <p:sp>
        <p:nvSpPr>
          <p:cNvPr id="157" name="Shape 157"/>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58" name="Shape 158"/>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59" name="Shape 15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60" name="Shape 16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61" name="Shape 161"/>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2" name="Shape 162"/>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3" name="Shape 163"/>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4" name="Shape 164"/>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5" name="Shape 165"/>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a:t>
            </a:fld>
            <a:endParaRPr lang="en-US" sz="2800">
              <a:solidFill>
                <a:srgbClr val="47534C"/>
              </a:solidFill>
              <a:latin typeface="Questrial"/>
              <a:ea typeface="Questrial"/>
              <a:cs typeface="Questrial"/>
              <a:sym typeface="Questrial"/>
            </a:endParaRPr>
          </a:p>
        </p:txBody>
      </p:sp>
      <p:sp>
        <p:nvSpPr>
          <p:cNvPr id="166" name="Shape 166"/>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7" name="Shape 167"/>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8" name="Shape 168"/>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169" name="Shape 169"/>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0"/>
        <p:cNvGrpSpPr/>
        <p:nvPr/>
      </p:nvGrpSpPr>
      <p:grpSpPr>
        <a:xfrm>
          <a:off x="0" y="0"/>
          <a:ext cx="0" cy="0"/>
          <a:chOff x="0" y="0"/>
          <a:chExt cx="0" cy="0"/>
        </a:xfrm>
      </p:grpSpPr>
      <p:sp>
        <p:nvSpPr>
          <p:cNvPr id="171" name="Shape 171"/>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72" name="Shape 172"/>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73" name="Shape 17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74" name="Shape 174"/>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75" name="Shape 175"/>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76" name="Shape 17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77" name="Shape 17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178" name="Shape 178"/>
          <p:cNvSpPr txBox="1">
            <a:spLocks noGrp="1"/>
          </p:cNvSpPr>
          <p:nvPr>
            <p:ph type="title"/>
          </p:nvPr>
        </p:nvSpPr>
        <p:spPr>
          <a:xfrm>
            <a:off x="736456" y="3200400"/>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9" name="Shape 179"/>
          <p:cNvSpPr/>
          <p:nvPr/>
        </p:nvSpPr>
        <p:spPr>
          <a:xfrm>
            <a:off x="675495" y="4541521"/>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80" name="Shape 180"/>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rgbClr val="FFFFFF"/>
                </a:solidFill>
                <a:latin typeface="Questrial"/>
                <a:ea typeface="Questrial"/>
                <a:cs typeface="Questrial"/>
                <a:sym typeface="Questrial"/>
              </a:defRPr>
            </a:lvl1pPr>
            <a:lvl2pPr marL="457181" marR="0" lvl="1" indent="-12681" algn="l" rtl="0">
              <a:spcBef>
                <a:spcPts val="360"/>
              </a:spcBef>
              <a:buClr>
                <a:schemeClr val="accent2"/>
              </a:buClr>
              <a:buFont typeface="Arial"/>
              <a:buNone/>
              <a:defRPr sz="1800" b="0" i="0" u="none" strike="noStrike" cap="none">
                <a:solidFill>
                  <a:srgbClr val="888888"/>
                </a:solidFill>
                <a:latin typeface="Questrial"/>
                <a:ea typeface="Questrial"/>
                <a:cs typeface="Questrial"/>
                <a:sym typeface="Questrial"/>
              </a:defRPr>
            </a:lvl2pPr>
            <a:lvl3pPr marL="914360" marR="0" lvl="2" indent="-12660" algn="l" rtl="0">
              <a:spcBef>
                <a:spcPts val="320"/>
              </a:spcBef>
              <a:buClr>
                <a:schemeClr val="accent3"/>
              </a:buClr>
              <a:buFont typeface="Arial"/>
              <a:buNone/>
              <a:defRPr sz="1600" b="0" i="0" u="none" strike="noStrike" cap="none">
                <a:solidFill>
                  <a:srgbClr val="888888"/>
                </a:solidFill>
                <a:latin typeface="Questrial"/>
                <a:ea typeface="Questrial"/>
                <a:cs typeface="Questrial"/>
                <a:sym typeface="Questrial"/>
              </a:defRPr>
            </a:lvl3pPr>
            <a:lvl4pPr marL="1371542" marR="0" lvl="3" indent="-12641"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4pPr>
            <a:lvl5pPr marL="1828721" marR="0" lvl="4" indent="-12621" algn="l" rtl="0">
              <a:spcBef>
                <a:spcPts val="280"/>
              </a:spcBef>
              <a:buClr>
                <a:schemeClr val="accent5"/>
              </a:buClr>
              <a:buFont typeface="Arial"/>
              <a:buNone/>
              <a:defRPr sz="1400" b="0" i="0" u="none" strike="noStrike" cap="none">
                <a:solidFill>
                  <a:srgbClr val="888888"/>
                </a:solidFill>
                <a:latin typeface="Questrial"/>
                <a:ea typeface="Questrial"/>
                <a:cs typeface="Questrial"/>
                <a:sym typeface="Questrial"/>
              </a:defRPr>
            </a:lvl5pPr>
            <a:lvl6pPr marL="2285903" marR="0" lvl="5" indent="-12602" algn="l"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l"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l"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181" name="Shape 181"/>
          <p:cNvSpPr/>
          <p:nvPr/>
        </p:nvSpPr>
        <p:spPr>
          <a:xfrm>
            <a:off x="675758"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4" name="Shape 184"/>
          <p:cNvSpPr txBox="1">
            <a:spLocks noGrp="1"/>
          </p:cNvSpPr>
          <p:nvPr>
            <p:ph type="body" idx="1"/>
          </p:nvPr>
        </p:nvSpPr>
        <p:spPr>
          <a:xfrm>
            <a:off x="426129" y="1722439"/>
            <a:ext cx="4040187"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185" name="Shape 185"/>
          <p:cNvSpPr txBox="1">
            <a:spLocks noGrp="1"/>
          </p:cNvSpPr>
          <p:nvPr>
            <p:ph type="body" idx="2"/>
          </p:nvPr>
        </p:nvSpPr>
        <p:spPr>
          <a:xfrm>
            <a:off x="426129" y="2438400"/>
            <a:ext cx="4040187"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186" name="Shape 186"/>
          <p:cNvSpPr txBox="1">
            <a:spLocks noGrp="1"/>
          </p:cNvSpPr>
          <p:nvPr>
            <p:ph type="body" idx="3"/>
          </p:nvPr>
        </p:nvSpPr>
        <p:spPr>
          <a:xfrm>
            <a:off x="4645026" y="1722439"/>
            <a:ext cx="4041774"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187" name="Shape 187"/>
          <p:cNvSpPr txBox="1">
            <a:spLocks noGrp="1"/>
          </p:cNvSpPr>
          <p:nvPr>
            <p:ph type="body" idx="4"/>
          </p:nvPr>
        </p:nvSpPr>
        <p:spPr>
          <a:xfrm>
            <a:off x="4645026" y="2438400"/>
            <a:ext cx="4041774"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188" name="Shape 18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89" name="Shape 18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90" name="Shape 19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36" name="Shape 3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91"/>
        <p:cNvGrpSpPr/>
        <p:nvPr/>
      </p:nvGrpSpPr>
      <p:grpSpPr>
        <a:xfrm>
          <a:off x="0" y="0"/>
          <a:ext cx="0" cy="0"/>
          <a:chOff x="0" y="0"/>
          <a:chExt cx="0" cy="0"/>
        </a:xfrm>
      </p:grpSpPr>
      <p:sp>
        <p:nvSpPr>
          <p:cNvPr id="192" name="Shape 19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93" name="Shape 193"/>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94" name="Shape 194"/>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885" marR="0" lvl="0" indent="-38085" algn="l" rtl="0">
              <a:spcBef>
                <a:spcPts val="640"/>
              </a:spcBef>
              <a:buClr>
                <a:schemeClr val="accent1"/>
              </a:buClr>
              <a:buSzPct val="100000"/>
              <a:buFont typeface="Arial"/>
              <a:buChar char="•"/>
              <a:defRPr sz="3200" b="0" i="0" u="none" strike="noStrike" cap="none">
                <a:solidFill>
                  <a:schemeClr val="dk2"/>
                </a:solidFill>
                <a:latin typeface="Questrial"/>
                <a:ea typeface="Questrial"/>
                <a:cs typeface="Questrial"/>
                <a:sym typeface="Questrial"/>
              </a:defRPr>
            </a:lvl1pPr>
            <a:lvl2pPr marL="640053" marR="0" lvl="1" indent="-55852" algn="l" rtl="0">
              <a:spcBef>
                <a:spcPts val="560"/>
              </a:spcBef>
              <a:buClr>
                <a:schemeClr val="accent2"/>
              </a:buClr>
              <a:buSzPct val="100000"/>
              <a:buFont typeface="Arial"/>
              <a:buChar char="•"/>
              <a:defRPr sz="2800" b="0" i="0" u="none" strike="noStrike" cap="none">
                <a:solidFill>
                  <a:schemeClr val="dk2"/>
                </a:solidFill>
                <a:latin typeface="Questrial"/>
                <a:ea typeface="Questrial"/>
                <a:cs typeface="Questrial"/>
                <a:sym typeface="Questrial"/>
              </a:defRPr>
            </a:lvl2pPr>
            <a:lvl3pPr marL="914360" marR="0" lvl="2" indent="-88860" algn="l" rtl="0">
              <a:spcBef>
                <a:spcPts val="480"/>
              </a:spcBef>
              <a:buClr>
                <a:schemeClr val="accent3"/>
              </a:buClr>
              <a:buSzPct val="100000"/>
              <a:buFont typeface="Arial"/>
              <a:buChar char="•"/>
              <a:defRPr sz="2400" b="0" i="0" u="none" strike="noStrike" cap="none">
                <a:solidFill>
                  <a:schemeClr val="dk2"/>
                </a:solidFill>
                <a:latin typeface="Questrial"/>
                <a:ea typeface="Questrial"/>
                <a:cs typeface="Questrial"/>
                <a:sym typeface="Questrial"/>
              </a:defRPr>
            </a:lvl3pPr>
            <a:lvl4pPr marL="1280105" marR="0" lvl="3" indent="-111705"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4pPr>
            <a:lvl5pPr marL="1554414" marR="0" lvl="4" indent="-106614" algn="l" rtl="0">
              <a:spcBef>
                <a:spcPts val="400"/>
              </a:spcBef>
              <a:buClr>
                <a:schemeClr val="accent5"/>
              </a:buClr>
              <a:buSzPct val="100000"/>
              <a:buFont typeface="Arial"/>
              <a:buChar char="•"/>
              <a:defRPr sz="2000" b="0" i="0" u="none" strike="noStrike" cap="none">
                <a:solidFill>
                  <a:schemeClr val="dk2"/>
                </a:solidFill>
                <a:latin typeface="Questrial"/>
                <a:ea typeface="Questrial"/>
                <a:cs typeface="Questrial"/>
                <a:sym typeface="Questrial"/>
              </a:defRPr>
            </a:lvl5pPr>
            <a:lvl6pPr marL="1737285" marR="0" lvl="5" indent="-60885" algn="l" rtl="0">
              <a:spcBef>
                <a:spcPts val="400"/>
              </a:spcBef>
              <a:buClr>
                <a:schemeClr val="accent1"/>
              </a:buClr>
              <a:buSzPct val="100000"/>
              <a:buFont typeface="Arial"/>
              <a:buChar char="•"/>
              <a:defRPr sz="2000" b="0" i="0" u="none" strike="noStrike" cap="none">
                <a:solidFill>
                  <a:schemeClr val="dk2"/>
                </a:solidFill>
                <a:latin typeface="Questrial"/>
                <a:ea typeface="Questrial"/>
                <a:cs typeface="Questrial"/>
                <a:sym typeface="Questrial"/>
              </a:defRPr>
            </a:lvl6pPr>
            <a:lvl7pPr marL="2011592" marR="0" lvl="6" indent="-6849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7pPr>
            <a:lvl8pPr marL="2194466" marR="0" lvl="7" indent="-60866"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8pPr>
            <a:lvl9pPr marL="2377338" marR="0" lvl="8" indent="-65938"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9pPr>
          </a:lstStyle>
          <a:p>
            <a:endParaRPr/>
          </a:p>
        </p:txBody>
      </p:sp>
      <p:sp>
        <p:nvSpPr>
          <p:cNvPr id="195" name="Shape 19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96" name="Shape 19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97" name="Shape 19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198" name="Shape 198"/>
          <p:cNvSpPr/>
          <p:nvPr/>
        </p:nvSpPr>
        <p:spPr>
          <a:xfrm>
            <a:off x="560035"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99" name="Shape 199"/>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00" name="Shape 200"/>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Arial"/>
              <a:buNone/>
              <a:defRPr sz="1400" b="0" i="0" u="none" strike="noStrike" cap="none">
                <a:solidFill>
                  <a:srgbClr val="47534C"/>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201" name="Shape 201"/>
          <p:cNvSpPr txBox="1">
            <a:spLocks noGrp="1"/>
          </p:cNvSpPr>
          <p:nvPr>
            <p:ph type="title"/>
          </p:nvPr>
        </p:nvSpPr>
        <p:spPr>
          <a:xfrm>
            <a:off x="769000" y="1734313"/>
            <a:ext cx="2298633" cy="1191619"/>
          </a:xfrm>
          <a:prstGeom prst="rect">
            <a:avLst/>
          </a:prstGeom>
          <a:noFill/>
          <a:ln>
            <a:noFill/>
          </a:ln>
        </p:spPr>
        <p:txBody>
          <a:bodyPr lIns="91425" tIns="91425" rIns="91425" bIns="91425" anchor="b" anchorCtr="0"/>
          <a:lstStyle>
            <a:lvl1pPr marL="0" marR="0" lvl="0" indent="0" algn="l"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02"/>
        <p:cNvGrpSpPr/>
        <p:nvPr/>
      </p:nvGrpSpPr>
      <p:grpSpPr>
        <a:xfrm>
          <a:off x="0" y="0"/>
          <a:ext cx="0" cy="0"/>
          <a:chOff x="0" y="0"/>
          <a:chExt cx="0" cy="0"/>
        </a:xfrm>
      </p:grpSpPr>
      <p:sp>
        <p:nvSpPr>
          <p:cNvPr id="203" name="Shape 203"/>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04" name="Shape 204"/>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05" name="Shape 205"/>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2"/>
                </a:solidFill>
                <a:latin typeface="Questrial"/>
                <a:ea typeface="Questrial"/>
                <a:cs typeface="Questrial"/>
                <a:sym typeface="Questrial"/>
              </a:defRPr>
            </a:lvl1pPr>
            <a:lvl2pPr marL="457181" marR="0" lvl="1" indent="-12681" algn="l" rtl="0">
              <a:spcBef>
                <a:spcPts val="560"/>
              </a:spcBef>
              <a:buClr>
                <a:schemeClr val="accent2"/>
              </a:buClr>
              <a:buFont typeface="Arial"/>
              <a:buNone/>
              <a:defRPr sz="2800" b="0" i="0" u="none" strike="noStrike" cap="none">
                <a:solidFill>
                  <a:schemeClr val="dk2"/>
                </a:solidFill>
                <a:latin typeface="Questrial"/>
                <a:ea typeface="Questrial"/>
                <a:cs typeface="Questrial"/>
                <a:sym typeface="Questrial"/>
              </a:defRPr>
            </a:lvl2pPr>
            <a:lvl3pPr marL="914360" marR="0" lvl="2" indent="-12660" algn="l" rtl="0">
              <a:spcBef>
                <a:spcPts val="480"/>
              </a:spcBef>
              <a:buClr>
                <a:schemeClr val="accent3"/>
              </a:buClr>
              <a:buFont typeface="Arial"/>
              <a:buNone/>
              <a:defRPr sz="2400" b="0" i="0" u="none" strike="noStrike" cap="none">
                <a:solidFill>
                  <a:schemeClr val="dk2"/>
                </a:solidFill>
                <a:latin typeface="Questrial"/>
                <a:ea typeface="Questrial"/>
                <a:cs typeface="Questrial"/>
                <a:sym typeface="Questrial"/>
              </a:defRPr>
            </a:lvl3pPr>
            <a:lvl4pPr marL="1371542" marR="0" lvl="3" indent="-12641"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4pPr>
            <a:lvl5pPr marL="1828721" marR="0" lvl="4" indent="-12621" algn="l" rtl="0">
              <a:spcBef>
                <a:spcPts val="400"/>
              </a:spcBef>
              <a:buClr>
                <a:schemeClr val="accent5"/>
              </a:buClr>
              <a:buFont typeface="Arial"/>
              <a:buNone/>
              <a:defRPr sz="2000" b="0" i="0" u="none" strike="noStrike" cap="none">
                <a:solidFill>
                  <a:schemeClr val="dk2"/>
                </a:solidFill>
                <a:latin typeface="Questrial"/>
                <a:ea typeface="Questrial"/>
                <a:cs typeface="Questrial"/>
                <a:sym typeface="Questrial"/>
              </a:defRPr>
            </a:lvl5pPr>
            <a:lvl6pPr marL="2285903" marR="0" lvl="5" indent="-12602" algn="l"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6pPr>
            <a:lvl7pPr marL="2743083" marR="0" lvl="6" indent="-12582" algn="l" rtl="0">
              <a:spcBef>
                <a:spcPts val="400"/>
              </a:spcBef>
              <a:buClr>
                <a:schemeClr val="accent2"/>
              </a:buClr>
              <a:buFont typeface="Arial"/>
              <a:buNone/>
              <a:defRPr sz="2000" b="0" i="0" u="none" strike="noStrike" cap="none">
                <a:solidFill>
                  <a:schemeClr val="dk2"/>
                </a:solidFill>
                <a:latin typeface="Questrial"/>
                <a:ea typeface="Questrial"/>
                <a:cs typeface="Questrial"/>
                <a:sym typeface="Questrial"/>
              </a:defRPr>
            </a:lvl7pPr>
            <a:lvl8pPr marL="3200263" marR="0" lvl="7" indent="-12562" algn="l" rtl="0">
              <a:spcBef>
                <a:spcPts val="400"/>
              </a:spcBef>
              <a:buClr>
                <a:schemeClr val="accent3"/>
              </a:buClr>
              <a:buFont typeface="Arial"/>
              <a:buNone/>
              <a:defRPr sz="2000" b="0" i="0" u="none" strike="noStrike" cap="none">
                <a:solidFill>
                  <a:schemeClr val="dk2"/>
                </a:solidFill>
                <a:latin typeface="Questrial"/>
                <a:ea typeface="Questrial"/>
                <a:cs typeface="Questrial"/>
                <a:sym typeface="Questrial"/>
              </a:defRPr>
            </a:lvl8pPr>
            <a:lvl9pPr marL="3657443" marR="0" lvl="8" indent="-12543"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9pPr>
          </a:lstStyle>
          <a:p>
            <a:endParaRPr/>
          </a:p>
        </p:txBody>
      </p:sp>
      <p:sp>
        <p:nvSpPr>
          <p:cNvPr id="206" name="Shape 20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07" name="Shape 20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208" name="Shape 208"/>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09" name="Shape 209"/>
          <p:cNvSpPr/>
          <p:nvPr/>
        </p:nvSpPr>
        <p:spPr>
          <a:xfrm>
            <a:off x="762000"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10" name="Shape 21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11" name="Shape 211"/>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12" name="Shape 212"/>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13" name="Shape 213"/>
          <p:cNvSpPr txBox="1">
            <a:spLocks noGrp="1"/>
          </p:cNvSpPr>
          <p:nvPr>
            <p:ph type="body" idx="1"/>
          </p:nvPr>
        </p:nvSpPr>
        <p:spPr>
          <a:xfrm>
            <a:off x="956288" y="5656557"/>
            <a:ext cx="7244735" cy="401714"/>
          </a:xfrm>
          <a:prstGeom prst="rect">
            <a:avLst/>
          </a:prstGeom>
          <a:noFill/>
          <a:ln>
            <a:noFill/>
          </a:ln>
        </p:spPr>
        <p:txBody>
          <a:bodyPr lIns="91425" tIns="91425" rIns="91425" bIns="91425" anchor="ctr" anchorCtr="0"/>
          <a:lstStyle>
            <a:lvl1pPr marL="0" marR="0" lvl="0" indent="0" algn="ctr" rtl="0">
              <a:spcBef>
                <a:spcPts val="300"/>
              </a:spcBef>
              <a:buClr>
                <a:schemeClr val="accent1"/>
              </a:buClr>
              <a:buFont typeface="Arial"/>
              <a:buNone/>
              <a:defRPr sz="1500" b="0" i="0" u="none" strike="noStrike" cap="none">
                <a:solidFill>
                  <a:srgbClr val="FFFFFF"/>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214" name="Shape 214"/>
          <p:cNvSpPr txBox="1">
            <a:spLocks noGrp="1"/>
          </p:cNvSpPr>
          <p:nvPr>
            <p:ph type="title"/>
          </p:nvPr>
        </p:nvSpPr>
        <p:spPr>
          <a:xfrm>
            <a:off x="914400" y="5105401"/>
            <a:ext cx="7328513" cy="523043"/>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7" name="Shape 217"/>
          <p:cNvSpPr txBox="1">
            <a:spLocks noGrp="1"/>
          </p:cNvSpPr>
          <p:nvPr>
            <p:ph type="body" idx="1"/>
          </p:nvPr>
        </p:nvSpPr>
        <p:spPr>
          <a:xfrm rot="5400000">
            <a:off x="2385218" y="-175417"/>
            <a:ext cx="4373563" cy="8229600"/>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218" name="Shape 21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19" name="Shape 21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20" name="Shape 22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1"/>
        <p:cNvGrpSpPr/>
        <p:nvPr/>
      </p:nvGrpSpPr>
      <p:grpSpPr>
        <a:xfrm>
          <a:off x="0" y="0"/>
          <a:ext cx="0" cy="0"/>
          <a:chOff x="0" y="0"/>
          <a:chExt cx="0" cy="0"/>
        </a:xfrm>
      </p:grpSpPr>
      <p:sp>
        <p:nvSpPr>
          <p:cNvPr id="222" name="Shape 222"/>
          <p:cNvSpPr/>
          <p:nvPr/>
        </p:nvSpPr>
        <p:spPr>
          <a:xfrm>
            <a:off x="6861702" y="228601"/>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23" name="Shape 223"/>
          <p:cNvSpPr/>
          <p:nvPr/>
        </p:nvSpPr>
        <p:spPr>
          <a:xfrm>
            <a:off x="6955225" y="351410"/>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24" name="Shape 224"/>
          <p:cNvSpPr txBox="1">
            <a:spLocks noGrp="1"/>
          </p:cNvSpPr>
          <p:nvPr>
            <p:ph type="title"/>
          </p:nvPr>
        </p:nvSpPr>
        <p:spPr>
          <a:xfrm rot="5400000">
            <a:off x="4896853" y="2547152"/>
            <a:ext cx="5788980" cy="1485531"/>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5" name="Shape 225"/>
          <p:cNvSpPr txBox="1">
            <a:spLocks noGrp="1"/>
          </p:cNvSpPr>
          <p:nvPr>
            <p:ph type="body" idx="1"/>
          </p:nvPr>
        </p:nvSpPr>
        <p:spPr>
          <a:xfrm rot="5400000">
            <a:off x="647700" y="190500"/>
            <a:ext cx="5791201" cy="6172199"/>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226" name="Shape 22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27" name="Shape 22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28" name="Shape 22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229"/>
        <p:cNvGrpSpPr/>
        <p:nvPr/>
      </p:nvGrpSpPr>
      <p:grpSpPr>
        <a:xfrm>
          <a:off x="0" y="0"/>
          <a:ext cx="0" cy="0"/>
          <a:chOff x="0" y="0"/>
          <a:chExt cx="0" cy="0"/>
        </a:xfrm>
      </p:grpSpPr>
      <p:pic>
        <p:nvPicPr>
          <p:cNvPr id="230" name="Shape 230"/>
          <p:cNvPicPr preferRelativeResize="0"/>
          <p:nvPr/>
        </p:nvPicPr>
        <p:blipFill rotWithShape="1">
          <a:blip r:embed="rId2">
            <a:alphaModFix/>
          </a:blip>
          <a:srcRect/>
          <a:stretch/>
        </p:blipFill>
        <p:spPr>
          <a:xfrm>
            <a:off x="42864" y="2"/>
            <a:ext cx="9101137" cy="6880225"/>
          </a:xfrm>
          <a:prstGeom prst="rect">
            <a:avLst/>
          </a:prstGeom>
          <a:noFill/>
          <a:ln>
            <a:noFill/>
          </a:ln>
        </p:spPr>
      </p:pic>
      <p:pic>
        <p:nvPicPr>
          <p:cNvPr id="231" name="Shape 231"/>
          <p:cNvPicPr preferRelativeResize="0"/>
          <p:nvPr/>
        </p:nvPicPr>
        <p:blipFill rotWithShape="1">
          <a:blip r:embed="rId3">
            <a:alphaModFix/>
          </a:blip>
          <a:srcRect/>
          <a:stretch/>
        </p:blipFill>
        <p:spPr>
          <a:xfrm>
            <a:off x="0" y="1589"/>
            <a:ext cx="3721100" cy="6858000"/>
          </a:xfrm>
          <a:prstGeom prst="rect">
            <a:avLst/>
          </a:prstGeom>
          <a:noFill/>
          <a:ln>
            <a:noFill/>
          </a:ln>
        </p:spPr>
      </p:pic>
      <p:sp>
        <p:nvSpPr>
          <p:cNvPr id="232" name="Shape 232"/>
          <p:cNvSpPr txBox="1">
            <a:spLocks noGrp="1"/>
          </p:cNvSpPr>
          <p:nvPr>
            <p:ph type="ctrTitle"/>
          </p:nvPr>
        </p:nvSpPr>
        <p:spPr>
          <a:xfrm>
            <a:off x="2590800" y="2286006"/>
            <a:ext cx="6180223" cy="1470024"/>
          </a:xfrm>
          <a:prstGeom prst="rect">
            <a:avLst/>
          </a:prstGeom>
          <a:noFill/>
          <a:ln>
            <a:noFill/>
          </a:ln>
        </p:spPr>
        <p:txBody>
          <a:bodyPr lIns="91425" tIns="91425" rIns="91425" bIns="91425" anchor="ctr" anchorCtr="0"/>
          <a:lstStyle>
            <a:lvl1pPr marL="0" marR="0" lvl="0" indent="0" algn="r" rtl="0">
              <a:spcBef>
                <a:spcPts val="0"/>
              </a:spcBef>
              <a:buClr>
                <a:srgbClr val="003300"/>
              </a:buClr>
              <a:buFont typeface="Quattrocento"/>
              <a:buNone/>
              <a:defRPr sz="3500" b="1" i="0" u="none" strike="noStrike" cap="small">
                <a:solidFill>
                  <a:srgbClr val="003300"/>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3" name="Shape 233"/>
          <p:cNvSpPr txBox="1">
            <a:spLocks noGrp="1"/>
          </p:cNvSpPr>
          <p:nvPr>
            <p:ph type="subTitle" idx="1"/>
          </p:nvPr>
        </p:nvSpPr>
        <p:spPr>
          <a:xfrm>
            <a:off x="3962400" y="4038600"/>
            <a:ext cx="4772528" cy="990599"/>
          </a:xfrm>
          <a:prstGeom prst="rect">
            <a:avLst/>
          </a:prstGeom>
          <a:noFill/>
          <a:ln>
            <a:noFill/>
          </a:ln>
        </p:spPr>
        <p:txBody>
          <a:bodyPr lIns="91425" tIns="91425" rIns="91425" bIns="91425" anchor="t" anchorCtr="0"/>
          <a:lstStyle>
            <a:lvl1pPr marL="0" marR="0" lvl="0" indent="0" algn="r" rtl="0">
              <a:spcBef>
                <a:spcPts val="400"/>
              </a:spcBef>
              <a:buClr>
                <a:schemeClr val="accent1"/>
              </a:buClr>
              <a:buFont typeface="Arial"/>
              <a:buNone/>
              <a:defRPr sz="2000" b="0" i="0" u="none" strike="noStrike" cap="none">
                <a:solidFill>
                  <a:schemeClr val="dk1"/>
                </a:solidFill>
                <a:latin typeface="Georgia"/>
                <a:ea typeface="Georgia"/>
                <a:cs typeface="Georgia"/>
                <a:sym typeface="Georgia"/>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234" name="Shape 234"/>
          <p:cNvSpPr>
            <a:spLocks noGrp="1"/>
          </p:cNvSpPr>
          <p:nvPr>
            <p:ph type="pic" idx="2"/>
          </p:nvPr>
        </p:nvSpPr>
        <p:spPr>
          <a:xfrm>
            <a:off x="6858000" y="5105400"/>
            <a:ext cx="1828800" cy="990599"/>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1"/>
        <p:cNvGrpSpPr/>
        <p:nvPr/>
      </p:nvGrpSpPr>
      <p:grpSpPr>
        <a:xfrm>
          <a:off x="0" y="0"/>
          <a:ext cx="0" cy="0"/>
          <a:chOff x="0" y="0"/>
          <a:chExt cx="0" cy="0"/>
        </a:xfrm>
      </p:grpSpPr>
      <p:sp>
        <p:nvSpPr>
          <p:cNvPr id="242" name="Shape 24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3" name="Shape 24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181" marR="0" lvl="1" indent="-12681"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360" marR="0" lvl="2" indent="-1266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542" marR="0" lvl="3" indent="-1264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721" marR="0" lvl="4" indent="-1262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5903" marR="0" lvl="5" indent="-1260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083" marR="0" lvl="6" indent="-1258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263" marR="0" lvl="7" indent="-1256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443" marR="0" lvl="8" indent="-12543"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24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0" name="Shape 260"/>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261" name="Shape 26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62" name="Shape 26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63" name="Shape 26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64B3C"/>
                </a:solidFill>
                <a:latin typeface="Questrial"/>
                <a:ea typeface="Questrial"/>
                <a:cs typeface="Questrial"/>
                <a:sym typeface="Questrial"/>
              </a:rPr>
              <a:t>‹#›</a:t>
            </a:fld>
            <a:endParaRPr lang="en-US" sz="1200" b="0" i="0" u="none" strike="noStrike" cap="none">
              <a:solidFill>
                <a:srgbClr val="564B3C"/>
              </a:solidFill>
              <a:latin typeface="Questrial"/>
              <a:ea typeface="Questrial"/>
              <a:cs typeface="Questrial"/>
              <a:sym typeface="Quest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4"/>
        <p:cNvGrpSpPr/>
        <p:nvPr/>
      </p:nvGrpSpPr>
      <p:grpSpPr>
        <a:xfrm>
          <a:off x="0" y="0"/>
          <a:ext cx="0" cy="0"/>
          <a:chOff x="0" y="0"/>
          <a:chExt cx="0" cy="0"/>
        </a:xfrm>
      </p:grpSpPr>
      <p:sp>
        <p:nvSpPr>
          <p:cNvPr id="265" name="Shape 265"/>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66" name="Shape 266"/>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67" name="Shape 26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68" name="Shape 26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69" name="Shape 269"/>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0" name="Shape 270"/>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1" name="Shape 271"/>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2" name="Shape 272"/>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3" name="Shape 273"/>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a:t>
            </a:fld>
            <a:endParaRPr lang="en-US" sz="2800">
              <a:solidFill>
                <a:srgbClr val="47534C"/>
              </a:solidFill>
              <a:latin typeface="Questrial"/>
              <a:ea typeface="Questrial"/>
              <a:cs typeface="Questrial"/>
              <a:sym typeface="Questrial"/>
            </a:endParaRPr>
          </a:p>
        </p:txBody>
      </p:sp>
      <p:sp>
        <p:nvSpPr>
          <p:cNvPr id="274" name="Shape 274"/>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5" name="Shape 275"/>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76" name="Shape 276"/>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277" name="Shape 277"/>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8"/>
        <p:cNvGrpSpPr/>
        <p:nvPr/>
      </p:nvGrpSpPr>
      <p:grpSpPr>
        <a:xfrm>
          <a:off x="0" y="0"/>
          <a:ext cx="0" cy="0"/>
          <a:chOff x="0" y="0"/>
          <a:chExt cx="0" cy="0"/>
        </a:xfrm>
      </p:grpSpPr>
      <p:sp>
        <p:nvSpPr>
          <p:cNvPr id="279" name="Shape 27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80" name="Shape 280"/>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81" name="Shape 28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82" name="Shape 282"/>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83" name="Shape 283"/>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84" name="Shape 28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85" name="Shape 28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286" name="Shape 286"/>
          <p:cNvSpPr txBox="1">
            <a:spLocks noGrp="1"/>
          </p:cNvSpPr>
          <p:nvPr>
            <p:ph type="title"/>
          </p:nvPr>
        </p:nvSpPr>
        <p:spPr>
          <a:xfrm>
            <a:off x="736456" y="3200400"/>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7" name="Shape 287"/>
          <p:cNvSpPr/>
          <p:nvPr/>
        </p:nvSpPr>
        <p:spPr>
          <a:xfrm>
            <a:off x="675495" y="4541521"/>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288" name="Shape 288"/>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rgbClr val="FFFFFF"/>
                </a:solidFill>
                <a:latin typeface="Questrial"/>
                <a:ea typeface="Questrial"/>
                <a:cs typeface="Questrial"/>
                <a:sym typeface="Questrial"/>
              </a:defRPr>
            </a:lvl1pPr>
            <a:lvl2pPr marL="457181" marR="0" lvl="1" indent="-12681" algn="l" rtl="0">
              <a:spcBef>
                <a:spcPts val="360"/>
              </a:spcBef>
              <a:buClr>
                <a:schemeClr val="accent2"/>
              </a:buClr>
              <a:buFont typeface="Arial"/>
              <a:buNone/>
              <a:defRPr sz="1800" b="0" i="0" u="none" strike="noStrike" cap="none">
                <a:solidFill>
                  <a:srgbClr val="888888"/>
                </a:solidFill>
                <a:latin typeface="Questrial"/>
                <a:ea typeface="Questrial"/>
                <a:cs typeface="Questrial"/>
                <a:sym typeface="Questrial"/>
              </a:defRPr>
            </a:lvl2pPr>
            <a:lvl3pPr marL="914360" marR="0" lvl="2" indent="-12660" algn="l" rtl="0">
              <a:spcBef>
                <a:spcPts val="320"/>
              </a:spcBef>
              <a:buClr>
                <a:schemeClr val="accent3"/>
              </a:buClr>
              <a:buFont typeface="Arial"/>
              <a:buNone/>
              <a:defRPr sz="1600" b="0" i="0" u="none" strike="noStrike" cap="none">
                <a:solidFill>
                  <a:srgbClr val="888888"/>
                </a:solidFill>
                <a:latin typeface="Questrial"/>
                <a:ea typeface="Questrial"/>
                <a:cs typeface="Questrial"/>
                <a:sym typeface="Questrial"/>
              </a:defRPr>
            </a:lvl3pPr>
            <a:lvl4pPr marL="1371542" marR="0" lvl="3" indent="-12641"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4pPr>
            <a:lvl5pPr marL="1828721" marR="0" lvl="4" indent="-12621" algn="l" rtl="0">
              <a:spcBef>
                <a:spcPts val="280"/>
              </a:spcBef>
              <a:buClr>
                <a:schemeClr val="accent5"/>
              </a:buClr>
              <a:buFont typeface="Arial"/>
              <a:buNone/>
              <a:defRPr sz="1400" b="0" i="0" u="none" strike="noStrike" cap="none">
                <a:solidFill>
                  <a:srgbClr val="888888"/>
                </a:solidFill>
                <a:latin typeface="Questrial"/>
                <a:ea typeface="Questrial"/>
                <a:cs typeface="Questrial"/>
                <a:sym typeface="Questrial"/>
              </a:defRPr>
            </a:lvl5pPr>
            <a:lvl6pPr marL="2285903" marR="0" lvl="5" indent="-12602" algn="l"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l"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l"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289" name="Shape 289"/>
          <p:cNvSpPr/>
          <p:nvPr/>
        </p:nvSpPr>
        <p:spPr>
          <a:xfrm>
            <a:off x="675758"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2" name="Shape 4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2" name="Shape 292"/>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293" name="Shape 293"/>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294" name="Shape 29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95" name="Shape 29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96" name="Shape 29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9" name="Shape 299"/>
          <p:cNvSpPr txBox="1">
            <a:spLocks noGrp="1"/>
          </p:cNvSpPr>
          <p:nvPr>
            <p:ph type="body" idx="1"/>
          </p:nvPr>
        </p:nvSpPr>
        <p:spPr>
          <a:xfrm>
            <a:off x="426129" y="1722439"/>
            <a:ext cx="4040187"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300" name="Shape 300"/>
          <p:cNvSpPr txBox="1">
            <a:spLocks noGrp="1"/>
          </p:cNvSpPr>
          <p:nvPr>
            <p:ph type="body" idx="2"/>
          </p:nvPr>
        </p:nvSpPr>
        <p:spPr>
          <a:xfrm>
            <a:off x="426129" y="2438400"/>
            <a:ext cx="4040187"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301" name="Shape 301"/>
          <p:cNvSpPr txBox="1">
            <a:spLocks noGrp="1"/>
          </p:cNvSpPr>
          <p:nvPr>
            <p:ph type="body" idx="3"/>
          </p:nvPr>
        </p:nvSpPr>
        <p:spPr>
          <a:xfrm>
            <a:off x="4645026" y="1722439"/>
            <a:ext cx="4041774"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302" name="Shape 302"/>
          <p:cNvSpPr txBox="1">
            <a:spLocks noGrp="1"/>
          </p:cNvSpPr>
          <p:nvPr>
            <p:ph type="body" idx="4"/>
          </p:nvPr>
        </p:nvSpPr>
        <p:spPr>
          <a:xfrm>
            <a:off x="4645026" y="2438400"/>
            <a:ext cx="4041774"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303" name="Shape 30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04" name="Shape 30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05" name="Shape 30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8" name="Shape 30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09" name="Shape 30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10" name="Shape 31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1"/>
        <p:cNvGrpSpPr/>
        <p:nvPr/>
      </p:nvGrpSpPr>
      <p:grpSpPr>
        <a:xfrm>
          <a:off x="0" y="0"/>
          <a:ext cx="0" cy="0"/>
          <a:chOff x="0" y="0"/>
          <a:chExt cx="0" cy="0"/>
        </a:xfrm>
      </p:grpSpPr>
      <p:sp>
        <p:nvSpPr>
          <p:cNvPr id="312" name="Shape 31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13" name="Shape 313"/>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14" name="Shape 31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15" name="Shape 31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16" name="Shape 31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7"/>
        <p:cNvGrpSpPr/>
        <p:nvPr/>
      </p:nvGrpSpPr>
      <p:grpSpPr>
        <a:xfrm>
          <a:off x="0" y="0"/>
          <a:ext cx="0" cy="0"/>
          <a:chOff x="0" y="0"/>
          <a:chExt cx="0" cy="0"/>
        </a:xfrm>
      </p:grpSpPr>
      <p:sp>
        <p:nvSpPr>
          <p:cNvPr id="318" name="Shape 318"/>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19" name="Shape 319"/>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20" name="Shape 320"/>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885" marR="0" lvl="0" indent="-38085" algn="l" rtl="0">
              <a:spcBef>
                <a:spcPts val="640"/>
              </a:spcBef>
              <a:buClr>
                <a:schemeClr val="accent1"/>
              </a:buClr>
              <a:buSzPct val="100000"/>
              <a:buFont typeface="Arial"/>
              <a:buChar char="•"/>
              <a:defRPr sz="3200" b="0" i="0" u="none" strike="noStrike" cap="none">
                <a:solidFill>
                  <a:schemeClr val="dk2"/>
                </a:solidFill>
                <a:latin typeface="Questrial"/>
                <a:ea typeface="Questrial"/>
                <a:cs typeface="Questrial"/>
                <a:sym typeface="Questrial"/>
              </a:defRPr>
            </a:lvl1pPr>
            <a:lvl2pPr marL="640053" marR="0" lvl="1" indent="-55852" algn="l" rtl="0">
              <a:spcBef>
                <a:spcPts val="560"/>
              </a:spcBef>
              <a:buClr>
                <a:schemeClr val="accent2"/>
              </a:buClr>
              <a:buSzPct val="100000"/>
              <a:buFont typeface="Arial"/>
              <a:buChar char="•"/>
              <a:defRPr sz="2800" b="0" i="0" u="none" strike="noStrike" cap="none">
                <a:solidFill>
                  <a:schemeClr val="dk2"/>
                </a:solidFill>
                <a:latin typeface="Questrial"/>
                <a:ea typeface="Questrial"/>
                <a:cs typeface="Questrial"/>
                <a:sym typeface="Questrial"/>
              </a:defRPr>
            </a:lvl2pPr>
            <a:lvl3pPr marL="914360" marR="0" lvl="2" indent="-88860" algn="l" rtl="0">
              <a:spcBef>
                <a:spcPts val="480"/>
              </a:spcBef>
              <a:buClr>
                <a:schemeClr val="accent3"/>
              </a:buClr>
              <a:buSzPct val="100000"/>
              <a:buFont typeface="Arial"/>
              <a:buChar char="•"/>
              <a:defRPr sz="2400" b="0" i="0" u="none" strike="noStrike" cap="none">
                <a:solidFill>
                  <a:schemeClr val="dk2"/>
                </a:solidFill>
                <a:latin typeface="Questrial"/>
                <a:ea typeface="Questrial"/>
                <a:cs typeface="Questrial"/>
                <a:sym typeface="Questrial"/>
              </a:defRPr>
            </a:lvl3pPr>
            <a:lvl4pPr marL="1280105" marR="0" lvl="3" indent="-111705"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4pPr>
            <a:lvl5pPr marL="1554414" marR="0" lvl="4" indent="-106614" algn="l" rtl="0">
              <a:spcBef>
                <a:spcPts val="400"/>
              </a:spcBef>
              <a:buClr>
                <a:schemeClr val="accent5"/>
              </a:buClr>
              <a:buSzPct val="100000"/>
              <a:buFont typeface="Arial"/>
              <a:buChar char="•"/>
              <a:defRPr sz="2000" b="0" i="0" u="none" strike="noStrike" cap="none">
                <a:solidFill>
                  <a:schemeClr val="dk2"/>
                </a:solidFill>
                <a:latin typeface="Questrial"/>
                <a:ea typeface="Questrial"/>
                <a:cs typeface="Questrial"/>
                <a:sym typeface="Questrial"/>
              </a:defRPr>
            </a:lvl5pPr>
            <a:lvl6pPr marL="1737285" marR="0" lvl="5" indent="-60885" algn="l" rtl="0">
              <a:spcBef>
                <a:spcPts val="400"/>
              </a:spcBef>
              <a:buClr>
                <a:schemeClr val="accent1"/>
              </a:buClr>
              <a:buSzPct val="100000"/>
              <a:buFont typeface="Arial"/>
              <a:buChar char="•"/>
              <a:defRPr sz="2000" b="0" i="0" u="none" strike="noStrike" cap="none">
                <a:solidFill>
                  <a:schemeClr val="dk2"/>
                </a:solidFill>
                <a:latin typeface="Questrial"/>
                <a:ea typeface="Questrial"/>
                <a:cs typeface="Questrial"/>
                <a:sym typeface="Questrial"/>
              </a:defRPr>
            </a:lvl6pPr>
            <a:lvl7pPr marL="2011592" marR="0" lvl="6" indent="-6849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7pPr>
            <a:lvl8pPr marL="2194466" marR="0" lvl="7" indent="-60866"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8pPr>
            <a:lvl9pPr marL="2377338" marR="0" lvl="8" indent="-65938"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9pPr>
          </a:lstStyle>
          <a:p>
            <a:endParaRPr/>
          </a:p>
        </p:txBody>
      </p:sp>
      <p:sp>
        <p:nvSpPr>
          <p:cNvPr id="321" name="Shape 32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22" name="Shape 32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23" name="Shape 32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324" name="Shape 324"/>
          <p:cNvSpPr/>
          <p:nvPr/>
        </p:nvSpPr>
        <p:spPr>
          <a:xfrm>
            <a:off x="560035"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25" name="Shape 325"/>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26" name="Shape 326"/>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Arial"/>
              <a:buNone/>
              <a:defRPr sz="1400" b="0" i="0" u="none" strike="noStrike" cap="none">
                <a:solidFill>
                  <a:srgbClr val="47534C"/>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327" name="Shape 327"/>
          <p:cNvSpPr txBox="1">
            <a:spLocks noGrp="1"/>
          </p:cNvSpPr>
          <p:nvPr>
            <p:ph type="title"/>
          </p:nvPr>
        </p:nvSpPr>
        <p:spPr>
          <a:xfrm>
            <a:off x="769000" y="1734313"/>
            <a:ext cx="2298633" cy="1191619"/>
          </a:xfrm>
          <a:prstGeom prst="rect">
            <a:avLst/>
          </a:prstGeom>
          <a:noFill/>
          <a:ln>
            <a:noFill/>
          </a:ln>
        </p:spPr>
        <p:txBody>
          <a:bodyPr lIns="91425" tIns="91425" rIns="91425" bIns="91425" anchor="b" anchorCtr="0"/>
          <a:lstStyle>
            <a:lvl1pPr marL="0" marR="0" lvl="0" indent="0" algn="l"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8"/>
        <p:cNvGrpSpPr/>
        <p:nvPr/>
      </p:nvGrpSpPr>
      <p:grpSpPr>
        <a:xfrm>
          <a:off x="0" y="0"/>
          <a:ext cx="0" cy="0"/>
          <a:chOff x="0" y="0"/>
          <a:chExt cx="0" cy="0"/>
        </a:xfrm>
      </p:grpSpPr>
      <p:sp>
        <p:nvSpPr>
          <p:cNvPr id="329" name="Shape 32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0" name="Shape 330"/>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1" name="Shape 331"/>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2"/>
                </a:solidFill>
                <a:latin typeface="Questrial"/>
                <a:ea typeface="Questrial"/>
                <a:cs typeface="Questrial"/>
                <a:sym typeface="Questrial"/>
              </a:defRPr>
            </a:lvl1pPr>
            <a:lvl2pPr marL="457181" marR="0" lvl="1" indent="-12681" algn="l" rtl="0">
              <a:spcBef>
                <a:spcPts val="560"/>
              </a:spcBef>
              <a:buClr>
                <a:schemeClr val="accent2"/>
              </a:buClr>
              <a:buFont typeface="Arial"/>
              <a:buNone/>
              <a:defRPr sz="2800" b="0" i="0" u="none" strike="noStrike" cap="none">
                <a:solidFill>
                  <a:schemeClr val="dk2"/>
                </a:solidFill>
                <a:latin typeface="Questrial"/>
                <a:ea typeface="Questrial"/>
                <a:cs typeface="Questrial"/>
                <a:sym typeface="Questrial"/>
              </a:defRPr>
            </a:lvl2pPr>
            <a:lvl3pPr marL="914360" marR="0" lvl="2" indent="-12660" algn="l" rtl="0">
              <a:spcBef>
                <a:spcPts val="480"/>
              </a:spcBef>
              <a:buClr>
                <a:schemeClr val="accent3"/>
              </a:buClr>
              <a:buFont typeface="Arial"/>
              <a:buNone/>
              <a:defRPr sz="2400" b="0" i="0" u="none" strike="noStrike" cap="none">
                <a:solidFill>
                  <a:schemeClr val="dk2"/>
                </a:solidFill>
                <a:latin typeface="Questrial"/>
                <a:ea typeface="Questrial"/>
                <a:cs typeface="Questrial"/>
                <a:sym typeface="Questrial"/>
              </a:defRPr>
            </a:lvl3pPr>
            <a:lvl4pPr marL="1371542" marR="0" lvl="3" indent="-12641"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4pPr>
            <a:lvl5pPr marL="1828721" marR="0" lvl="4" indent="-12621" algn="l" rtl="0">
              <a:spcBef>
                <a:spcPts val="400"/>
              </a:spcBef>
              <a:buClr>
                <a:schemeClr val="accent5"/>
              </a:buClr>
              <a:buFont typeface="Arial"/>
              <a:buNone/>
              <a:defRPr sz="2000" b="0" i="0" u="none" strike="noStrike" cap="none">
                <a:solidFill>
                  <a:schemeClr val="dk2"/>
                </a:solidFill>
                <a:latin typeface="Questrial"/>
                <a:ea typeface="Questrial"/>
                <a:cs typeface="Questrial"/>
                <a:sym typeface="Questrial"/>
              </a:defRPr>
            </a:lvl5pPr>
            <a:lvl6pPr marL="2285903" marR="0" lvl="5" indent="-12602" algn="l"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6pPr>
            <a:lvl7pPr marL="2743083" marR="0" lvl="6" indent="-12582" algn="l" rtl="0">
              <a:spcBef>
                <a:spcPts val="400"/>
              </a:spcBef>
              <a:buClr>
                <a:schemeClr val="accent2"/>
              </a:buClr>
              <a:buFont typeface="Arial"/>
              <a:buNone/>
              <a:defRPr sz="2000" b="0" i="0" u="none" strike="noStrike" cap="none">
                <a:solidFill>
                  <a:schemeClr val="dk2"/>
                </a:solidFill>
                <a:latin typeface="Questrial"/>
                <a:ea typeface="Questrial"/>
                <a:cs typeface="Questrial"/>
                <a:sym typeface="Questrial"/>
              </a:defRPr>
            </a:lvl7pPr>
            <a:lvl8pPr marL="3200263" marR="0" lvl="7" indent="-12562" algn="l" rtl="0">
              <a:spcBef>
                <a:spcPts val="400"/>
              </a:spcBef>
              <a:buClr>
                <a:schemeClr val="accent3"/>
              </a:buClr>
              <a:buFont typeface="Arial"/>
              <a:buNone/>
              <a:defRPr sz="2000" b="0" i="0" u="none" strike="noStrike" cap="none">
                <a:solidFill>
                  <a:schemeClr val="dk2"/>
                </a:solidFill>
                <a:latin typeface="Questrial"/>
                <a:ea typeface="Questrial"/>
                <a:cs typeface="Questrial"/>
                <a:sym typeface="Questrial"/>
              </a:defRPr>
            </a:lvl8pPr>
            <a:lvl9pPr marL="3657443" marR="0" lvl="8" indent="-12543"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9pPr>
          </a:lstStyle>
          <a:p>
            <a:endParaRPr/>
          </a:p>
        </p:txBody>
      </p:sp>
      <p:sp>
        <p:nvSpPr>
          <p:cNvPr id="332" name="Shape 33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33" name="Shape 33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334" name="Shape 334"/>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5" name="Shape 335"/>
          <p:cNvSpPr/>
          <p:nvPr/>
        </p:nvSpPr>
        <p:spPr>
          <a:xfrm>
            <a:off x="762000"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6" name="Shape 33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37" name="Shape 337"/>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8" name="Shape 338"/>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39" name="Shape 339"/>
          <p:cNvSpPr txBox="1">
            <a:spLocks noGrp="1"/>
          </p:cNvSpPr>
          <p:nvPr>
            <p:ph type="body" idx="1"/>
          </p:nvPr>
        </p:nvSpPr>
        <p:spPr>
          <a:xfrm>
            <a:off x="956288" y="5656557"/>
            <a:ext cx="7244735" cy="401714"/>
          </a:xfrm>
          <a:prstGeom prst="rect">
            <a:avLst/>
          </a:prstGeom>
          <a:noFill/>
          <a:ln>
            <a:noFill/>
          </a:ln>
        </p:spPr>
        <p:txBody>
          <a:bodyPr lIns="91425" tIns="91425" rIns="91425" bIns="91425" anchor="ctr" anchorCtr="0"/>
          <a:lstStyle>
            <a:lvl1pPr marL="0" marR="0" lvl="0" indent="0" algn="ctr" rtl="0">
              <a:spcBef>
                <a:spcPts val="300"/>
              </a:spcBef>
              <a:buClr>
                <a:schemeClr val="accent1"/>
              </a:buClr>
              <a:buFont typeface="Arial"/>
              <a:buNone/>
              <a:defRPr sz="1500" b="0" i="0" u="none" strike="noStrike" cap="none">
                <a:solidFill>
                  <a:srgbClr val="FFFFFF"/>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340" name="Shape 340"/>
          <p:cNvSpPr txBox="1">
            <a:spLocks noGrp="1"/>
          </p:cNvSpPr>
          <p:nvPr>
            <p:ph type="title"/>
          </p:nvPr>
        </p:nvSpPr>
        <p:spPr>
          <a:xfrm>
            <a:off x="914400" y="5105401"/>
            <a:ext cx="7328513" cy="523043"/>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3" name="Shape 343"/>
          <p:cNvSpPr txBox="1">
            <a:spLocks noGrp="1"/>
          </p:cNvSpPr>
          <p:nvPr>
            <p:ph type="body" idx="1"/>
          </p:nvPr>
        </p:nvSpPr>
        <p:spPr>
          <a:xfrm rot="5400000">
            <a:off x="2385218" y="-175417"/>
            <a:ext cx="4373563" cy="8229600"/>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344" name="Shape 34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45" name="Shape 34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46" name="Shape 34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7"/>
        <p:cNvGrpSpPr/>
        <p:nvPr/>
      </p:nvGrpSpPr>
      <p:grpSpPr>
        <a:xfrm>
          <a:off x="0" y="0"/>
          <a:ext cx="0" cy="0"/>
          <a:chOff x="0" y="0"/>
          <a:chExt cx="0" cy="0"/>
        </a:xfrm>
      </p:grpSpPr>
      <p:sp>
        <p:nvSpPr>
          <p:cNvPr id="348" name="Shape 348"/>
          <p:cNvSpPr/>
          <p:nvPr/>
        </p:nvSpPr>
        <p:spPr>
          <a:xfrm>
            <a:off x="6861702" y="228601"/>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49" name="Shape 349"/>
          <p:cNvSpPr/>
          <p:nvPr/>
        </p:nvSpPr>
        <p:spPr>
          <a:xfrm>
            <a:off x="6955225" y="351410"/>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350" name="Shape 350"/>
          <p:cNvSpPr txBox="1">
            <a:spLocks noGrp="1"/>
          </p:cNvSpPr>
          <p:nvPr>
            <p:ph type="title"/>
          </p:nvPr>
        </p:nvSpPr>
        <p:spPr>
          <a:xfrm rot="5400000">
            <a:off x="4896853" y="2547152"/>
            <a:ext cx="5788980" cy="1485531"/>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1" name="Shape 351"/>
          <p:cNvSpPr txBox="1">
            <a:spLocks noGrp="1"/>
          </p:cNvSpPr>
          <p:nvPr>
            <p:ph type="body" idx="1"/>
          </p:nvPr>
        </p:nvSpPr>
        <p:spPr>
          <a:xfrm rot="5400000">
            <a:off x="647700" y="190500"/>
            <a:ext cx="5791201" cy="6172199"/>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352" name="Shape 35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53" name="Shape 35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354" name="Shape 35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2">
            <a:alphaModFix/>
          </a:blip>
          <a:srcRect/>
          <a:stretch/>
        </p:blipFill>
        <p:spPr>
          <a:xfrm>
            <a:off x="42864" y="2"/>
            <a:ext cx="9101137" cy="6880225"/>
          </a:xfrm>
          <a:prstGeom prst="rect">
            <a:avLst/>
          </a:prstGeom>
          <a:noFill/>
          <a:ln>
            <a:noFill/>
          </a:ln>
        </p:spPr>
      </p:pic>
      <p:pic>
        <p:nvPicPr>
          <p:cNvPr id="357" name="Shape 357"/>
          <p:cNvPicPr preferRelativeResize="0"/>
          <p:nvPr/>
        </p:nvPicPr>
        <p:blipFill rotWithShape="1">
          <a:blip r:embed="rId3">
            <a:alphaModFix/>
          </a:blip>
          <a:srcRect/>
          <a:stretch/>
        </p:blipFill>
        <p:spPr>
          <a:xfrm>
            <a:off x="0" y="1589"/>
            <a:ext cx="3721100" cy="6858000"/>
          </a:xfrm>
          <a:prstGeom prst="rect">
            <a:avLst/>
          </a:prstGeom>
          <a:noFill/>
          <a:ln>
            <a:noFill/>
          </a:ln>
        </p:spPr>
      </p:pic>
      <p:sp>
        <p:nvSpPr>
          <p:cNvPr id="358" name="Shape 358"/>
          <p:cNvSpPr txBox="1">
            <a:spLocks noGrp="1"/>
          </p:cNvSpPr>
          <p:nvPr>
            <p:ph type="ctrTitle"/>
          </p:nvPr>
        </p:nvSpPr>
        <p:spPr>
          <a:xfrm>
            <a:off x="2590800" y="2286006"/>
            <a:ext cx="6180223" cy="1470024"/>
          </a:xfrm>
          <a:prstGeom prst="rect">
            <a:avLst/>
          </a:prstGeom>
          <a:noFill/>
          <a:ln>
            <a:noFill/>
          </a:ln>
        </p:spPr>
        <p:txBody>
          <a:bodyPr lIns="91425" tIns="91425" rIns="91425" bIns="91425" anchor="ctr" anchorCtr="0"/>
          <a:lstStyle>
            <a:lvl1pPr marL="0" marR="0" lvl="0" indent="0" algn="r" rtl="0">
              <a:spcBef>
                <a:spcPts val="0"/>
              </a:spcBef>
              <a:buClr>
                <a:srgbClr val="003300"/>
              </a:buClr>
              <a:buFont typeface="Quattrocento"/>
              <a:buNone/>
              <a:defRPr sz="3500" b="1" i="0" u="none" strike="noStrike" cap="small">
                <a:solidFill>
                  <a:srgbClr val="003300"/>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9" name="Shape 359"/>
          <p:cNvSpPr txBox="1">
            <a:spLocks noGrp="1"/>
          </p:cNvSpPr>
          <p:nvPr>
            <p:ph type="subTitle" idx="1"/>
          </p:nvPr>
        </p:nvSpPr>
        <p:spPr>
          <a:xfrm>
            <a:off x="3962400" y="4038600"/>
            <a:ext cx="4772528" cy="990599"/>
          </a:xfrm>
          <a:prstGeom prst="rect">
            <a:avLst/>
          </a:prstGeom>
          <a:noFill/>
          <a:ln>
            <a:noFill/>
          </a:ln>
        </p:spPr>
        <p:txBody>
          <a:bodyPr lIns="91425" tIns="91425" rIns="91425" bIns="91425" anchor="t" anchorCtr="0"/>
          <a:lstStyle>
            <a:lvl1pPr marL="0" marR="0" lvl="0" indent="0" algn="r" rtl="0">
              <a:spcBef>
                <a:spcPts val="400"/>
              </a:spcBef>
              <a:buClr>
                <a:schemeClr val="accent1"/>
              </a:buClr>
              <a:buFont typeface="Arial"/>
              <a:buNone/>
              <a:defRPr sz="2000" b="0" i="0" u="none" strike="noStrike" cap="none">
                <a:solidFill>
                  <a:schemeClr val="dk1"/>
                </a:solidFill>
                <a:latin typeface="Georgia"/>
                <a:ea typeface="Georgia"/>
                <a:cs typeface="Georgia"/>
                <a:sym typeface="Georgia"/>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360" name="Shape 360"/>
          <p:cNvSpPr>
            <a:spLocks noGrp="1"/>
          </p:cNvSpPr>
          <p:nvPr>
            <p:ph type="pic" idx="2"/>
          </p:nvPr>
        </p:nvSpPr>
        <p:spPr>
          <a:xfrm>
            <a:off x="6858000" y="5105400"/>
            <a:ext cx="1828800" cy="990599"/>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9" name="Shape 369"/>
          <p:cNvSpPr txBox="1">
            <a:spLocks noGrp="1"/>
          </p:cNvSpPr>
          <p:nvPr>
            <p:ph type="body" idx="1"/>
          </p:nvPr>
        </p:nvSpPr>
        <p:spPr>
          <a:xfrm>
            <a:off x="457200" y="1600205"/>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0" name="Shape 370"/>
          <p:cNvSpPr txBox="1">
            <a:spLocks noGrp="1"/>
          </p:cNvSpPr>
          <p:nvPr>
            <p:ph type="dt" idx="10"/>
          </p:nvPr>
        </p:nvSpPr>
        <p:spPr>
          <a:xfrm>
            <a:off x="457200" y="635636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1" name="Shape 371"/>
          <p:cNvSpPr txBox="1">
            <a:spLocks noGrp="1"/>
          </p:cNvSpPr>
          <p:nvPr>
            <p:ph type="ftr" idx="11"/>
          </p:nvPr>
        </p:nvSpPr>
        <p:spPr>
          <a:xfrm>
            <a:off x="3124200" y="635636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sldNum" idx="12"/>
          </p:nvPr>
        </p:nvSpPr>
        <p:spPr>
          <a:xfrm>
            <a:off x="6553200" y="635636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47" name="Shape 47"/>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48" name="Shape 4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49" name="Shape 4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79"/>
        <p:cNvGrpSpPr/>
        <p:nvPr/>
      </p:nvGrpSpPr>
      <p:grpSpPr>
        <a:xfrm>
          <a:off x="0" y="0"/>
          <a:ext cx="0" cy="0"/>
          <a:chOff x="0" y="0"/>
          <a:chExt cx="0" cy="0"/>
        </a:xfrm>
      </p:grpSpPr>
      <p:sp>
        <p:nvSpPr>
          <p:cNvPr id="380" name="Shape 38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1" name="Shape 38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181" marR="0" lvl="1" indent="-12681"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360" marR="0" lvl="2" indent="-1266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542" marR="0" lvl="3" indent="-1264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721" marR="0" lvl="4" indent="-1262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5903" marR="0" lvl="5" indent="-1260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083" marR="0" lvl="6" indent="-1258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263" marR="0" lvl="7" indent="-1256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443" marR="0" lvl="8" indent="-12543"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2" name="Shape 38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3" name="Shape 38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4" name="Shape 38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7" name="Shape 38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 name="Shape 38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9" name="Shape 38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0" name="Shape 39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7"/>
        <p:cNvGrpSpPr/>
        <p:nvPr/>
      </p:nvGrpSpPr>
      <p:grpSpPr>
        <a:xfrm>
          <a:off x="0" y="0"/>
          <a:ext cx="0" cy="0"/>
          <a:chOff x="0" y="0"/>
          <a:chExt cx="0" cy="0"/>
        </a:xfrm>
      </p:grpSpPr>
      <p:sp>
        <p:nvSpPr>
          <p:cNvPr id="398" name="Shape 39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181" marR="0" lvl="5" indent="-12681"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360" marR="0" lvl="6" indent="-1266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542" marR="0" lvl="7" indent="-12641"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721" marR="0" lvl="8" indent="-12621"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9" name="Shape 39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181" marR="0" lvl="1" indent="-12681"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360" marR="0" lvl="2" indent="-1266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542" marR="0" lvl="3" indent="-12641"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721" marR="0" lvl="4" indent="-12621"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5903" marR="0" lvl="5" indent="-1260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083" marR="0" lvl="6" indent="-1258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263" marR="0" lvl="7" indent="-1256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443" marR="0" lvl="8" indent="-12543"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00" name="Shape 40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1" name="Shape 40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2" name="Shape 40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3"/>
        <p:cNvGrpSpPr/>
        <p:nvPr/>
      </p:nvGrpSpPr>
      <p:grpSpPr>
        <a:xfrm>
          <a:off x="0" y="0"/>
          <a:ext cx="0" cy="0"/>
          <a:chOff x="0" y="0"/>
          <a:chExt cx="0" cy="0"/>
        </a:xfrm>
      </p:grpSpPr>
      <p:sp>
        <p:nvSpPr>
          <p:cNvPr id="404" name="Shape 40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5" name="Shape 40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6" name="Shape 40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181" marR="0" lvl="5" indent="-12681"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360" marR="0" lvl="6" indent="-1266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542" marR="0" lvl="7" indent="-12641"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721" marR="0" lvl="8" indent="-12621"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09" name="Shape 40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Shape 41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1" name="Shape 41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2" name="Shape 41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9"/>
        <p:cNvGrpSpPr/>
        <p:nvPr/>
      </p:nvGrpSpPr>
      <p:grpSpPr>
        <a:xfrm>
          <a:off x="0" y="0"/>
          <a:ext cx="0" cy="0"/>
          <a:chOff x="0" y="0"/>
          <a:chExt cx="0" cy="0"/>
        </a:xfrm>
      </p:grpSpPr>
      <p:sp>
        <p:nvSpPr>
          <p:cNvPr id="420" name="Shape 420"/>
          <p:cNvSpPr txBox="1">
            <a:spLocks noGrp="1"/>
          </p:cNvSpPr>
          <p:nvPr>
            <p:ph type="dt" idx="10"/>
          </p:nvPr>
        </p:nvSpPr>
        <p:spPr>
          <a:xfrm>
            <a:off x="154450" y="6248367"/>
            <a:ext cx="1904881" cy="457582"/>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1" name="Shape 421"/>
          <p:cNvSpPr txBox="1">
            <a:spLocks noGrp="1"/>
          </p:cNvSpPr>
          <p:nvPr>
            <p:ph type="ftr" idx="11"/>
          </p:nvPr>
        </p:nvSpPr>
        <p:spPr>
          <a:xfrm>
            <a:off x="3157640" y="6248367"/>
            <a:ext cx="2894504" cy="457582"/>
          </a:xfrm>
          <a:prstGeom prst="rect">
            <a:avLst/>
          </a:prstGeom>
          <a:noFill/>
          <a:ln>
            <a:noFill/>
          </a:ln>
        </p:spPr>
        <p:txBody>
          <a:bodyPr lIns="91425" tIns="91425" rIns="91425" bIns="91425" anchor="t" anchorCtr="0"/>
          <a:lstStyle>
            <a:lvl1pPr marL="0" marR="0" lvl="0" indent="0" algn="ctr"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2" name="Shape 422"/>
          <p:cNvSpPr txBox="1">
            <a:spLocks noGrp="1"/>
          </p:cNvSpPr>
          <p:nvPr>
            <p:ph type="sldNum" idx="12"/>
          </p:nvPr>
        </p:nvSpPr>
        <p:spPr>
          <a:xfrm>
            <a:off x="7070367" y="6221114"/>
            <a:ext cx="1904881" cy="45758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205933" y="137706"/>
            <a:ext cx="7344946" cy="8463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12376" marR="0" lvl="5" indent="-5975" algn="l" rtl="0">
              <a:spcBef>
                <a:spcPts val="0"/>
              </a:spcBef>
              <a:spcAft>
                <a:spcPts val="0"/>
              </a:spcAft>
              <a:buNone/>
              <a:defRPr sz="3600" b="0" i="0" u="none" strike="noStrike" cap="none">
                <a:solidFill>
                  <a:schemeClr val="dk1"/>
                </a:solidFill>
                <a:latin typeface="Arial"/>
                <a:ea typeface="Arial"/>
                <a:cs typeface="Arial"/>
                <a:sym typeface="Arial"/>
              </a:defRPr>
            </a:lvl6pPr>
            <a:lvl7pPr marL="824754" marR="0" lvl="6" indent="-11954" algn="l" rtl="0">
              <a:spcBef>
                <a:spcPts val="0"/>
              </a:spcBef>
              <a:spcAft>
                <a:spcPts val="0"/>
              </a:spcAft>
              <a:buNone/>
              <a:defRPr sz="3600" b="0" i="0" u="none" strike="noStrike" cap="none">
                <a:solidFill>
                  <a:schemeClr val="dk1"/>
                </a:solidFill>
                <a:latin typeface="Arial"/>
                <a:ea typeface="Arial"/>
                <a:cs typeface="Arial"/>
                <a:sym typeface="Arial"/>
              </a:defRPr>
            </a:lvl7pPr>
            <a:lvl8pPr marL="1237130" marR="0" lvl="7" indent="-5230" algn="l" rtl="0">
              <a:spcBef>
                <a:spcPts val="0"/>
              </a:spcBef>
              <a:spcAft>
                <a:spcPts val="0"/>
              </a:spcAft>
              <a:buNone/>
              <a:defRPr sz="3600" b="0" i="0" u="none" strike="noStrike" cap="none">
                <a:solidFill>
                  <a:schemeClr val="dk1"/>
                </a:solidFill>
                <a:latin typeface="Arial"/>
                <a:ea typeface="Arial"/>
                <a:cs typeface="Arial"/>
                <a:sym typeface="Arial"/>
              </a:defRPr>
            </a:lvl8pPr>
            <a:lvl9pPr marL="1649507" marR="0" lvl="8" indent="-11207" algn="l" rtl="0">
              <a:spcBef>
                <a:spcPts val="0"/>
              </a:spcBef>
              <a:spcAft>
                <a:spcPts val="0"/>
              </a:spcAft>
              <a:buNone/>
              <a:defRPr sz="3600" b="0" i="0" u="none" strike="noStrike" cap="none">
                <a:solidFill>
                  <a:schemeClr val="dk1"/>
                </a:solidFill>
                <a:latin typeface="Arial"/>
                <a:ea typeface="Arial"/>
                <a:cs typeface="Arial"/>
                <a:sym typeface="Arial"/>
              </a:defRPr>
            </a:lvl9pPr>
          </a:lstStyle>
          <a:p>
            <a:endParaRPr/>
          </a:p>
        </p:txBody>
      </p:sp>
      <p:sp>
        <p:nvSpPr>
          <p:cNvPr id="431" name="Shape 431"/>
          <p:cNvSpPr txBox="1">
            <a:spLocks noGrp="1"/>
          </p:cNvSpPr>
          <p:nvPr>
            <p:ph type="body" idx="1"/>
          </p:nvPr>
        </p:nvSpPr>
        <p:spPr>
          <a:xfrm>
            <a:off x="177331" y="1652460"/>
            <a:ext cx="8786476" cy="4406561"/>
          </a:xfrm>
          <a:prstGeom prst="rect">
            <a:avLst/>
          </a:prstGeom>
          <a:noFill/>
          <a:ln>
            <a:noFill/>
          </a:ln>
        </p:spPr>
        <p:txBody>
          <a:bodyPr lIns="91425" tIns="91425" rIns="91425" bIns="91425" anchor="t" anchorCtr="0"/>
          <a:lstStyle>
            <a:lvl1pPr marL="342216" marR="0" lvl="0" indent="-139016"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3138" marR="0" lvl="1" indent="-120838"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2627" marR="0" lvl="2" indent="-75826"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599392" marR="0" lvl="3" indent="-100792"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589" marR="0" lvl="4" indent="-114488"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469966" marR="0" lvl="5" indent="-107766"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882342" marR="0" lvl="6" indent="-113742"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294719" marR="0" lvl="7" indent="-10701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707095" marR="0" lvl="8" indent="-11299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2" name="Shape 432"/>
          <p:cNvSpPr txBox="1">
            <a:spLocks noGrp="1"/>
          </p:cNvSpPr>
          <p:nvPr>
            <p:ph type="dt" idx="10"/>
          </p:nvPr>
        </p:nvSpPr>
        <p:spPr>
          <a:xfrm>
            <a:off x="154451" y="6248369"/>
            <a:ext cx="1904881" cy="457582"/>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3" name="Shape 433"/>
          <p:cNvSpPr txBox="1">
            <a:spLocks noGrp="1"/>
          </p:cNvSpPr>
          <p:nvPr>
            <p:ph type="ftr" idx="11"/>
          </p:nvPr>
        </p:nvSpPr>
        <p:spPr>
          <a:xfrm>
            <a:off x="3157640" y="6248369"/>
            <a:ext cx="2894504" cy="457582"/>
          </a:xfrm>
          <a:prstGeom prst="rect">
            <a:avLst/>
          </a:prstGeom>
          <a:noFill/>
          <a:ln>
            <a:noFill/>
          </a:ln>
        </p:spPr>
        <p:txBody>
          <a:bodyPr lIns="91425" tIns="91425" rIns="91425" bIns="91425" anchor="t" anchorCtr="0"/>
          <a:lstStyle>
            <a:lvl1pPr marL="0" marR="0" lvl="0" indent="0" algn="ctr"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4" name="Shape 434"/>
          <p:cNvSpPr txBox="1">
            <a:spLocks noGrp="1"/>
          </p:cNvSpPr>
          <p:nvPr>
            <p:ph type="sldNum" idx="12"/>
          </p:nvPr>
        </p:nvSpPr>
        <p:spPr>
          <a:xfrm>
            <a:off x="7070367" y="6221114"/>
            <a:ext cx="1904881" cy="45758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3" name="Shape 44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4" name="Shape 44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5" name="Shape 44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53"/>
        <p:cNvGrpSpPr/>
        <p:nvPr/>
      </p:nvGrpSpPr>
      <p:grpSpPr>
        <a:xfrm>
          <a:off x="0" y="0"/>
          <a:ext cx="0" cy="0"/>
          <a:chOff x="0" y="0"/>
          <a:chExt cx="0" cy="0"/>
        </a:xfrm>
      </p:grpSpPr>
      <p:sp>
        <p:nvSpPr>
          <p:cNvPr id="454" name="Shape 454"/>
          <p:cNvSpPr txBox="1">
            <a:spLocks noGrp="1"/>
          </p:cNvSpPr>
          <p:nvPr>
            <p:ph type="ctrTitle"/>
          </p:nvPr>
        </p:nvSpPr>
        <p:spPr>
          <a:xfrm>
            <a:off x="1371600" y="1859280"/>
            <a:ext cx="6400799" cy="1295400"/>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Garamond"/>
              <a:buNone/>
              <a:defRPr sz="3600" b="0" i="0" u="none" strike="noStrike" cap="none">
                <a:solidFill>
                  <a:schemeClr val="dk1"/>
                </a:solidFill>
                <a:latin typeface="Garamond"/>
                <a:ea typeface="Garamond"/>
                <a:cs typeface="Garamond"/>
                <a:sym typeface="Garamond"/>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pic>
        <p:nvPicPr>
          <p:cNvPr id="455" name="Shape 45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801111"/>
            <a:ext cx="9144000" cy="932688"/>
          </a:xfrm>
          <a:prstGeom prst="rect">
            <a:avLst/>
          </a:prstGeom>
          <a:noFill/>
          <a:ln>
            <a:noFill/>
          </a:ln>
        </p:spPr>
      </p:pic>
      <p:sp>
        <p:nvSpPr>
          <p:cNvPr id="456" name="Shape 456"/>
          <p:cNvSpPr txBox="1">
            <a:spLocks noGrp="1"/>
          </p:cNvSpPr>
          <p:nvPr>
            <p:ph type="subTitle" idx="1"/>
          </p:nvPr>
        </p:nvSpPr>
        <p:spPr>
          <a:xfrm>
            <a:off x="1371600" y="3429000"/>
            <a:ext cx="6400799" cy="762000"/>
          </a:xfrm>
          <a:prstGeom prst="rect">
            <a:avLst/>
          </a:prstGeom>
          <a:noFill/>
          <a:ln>
            <a:noFill/>
          </a:ln>
        </p:spPr>
        <p:txBody>
          <a:bodyPr lIns="91425" tIns="91425" rIns="91425" bIns="91425" anchor="t" anchorCtr="0"/>
          <a:lstStyle>
            <a:lvl1pPr marL="0" marR="0" lvl="0" indent="0" algn="ctr" rtl="0">
              <a:lnSpc>
                <a:spcPct val="150000"/>
              </a:lnSpc>
              <a:spcBef>
                <a:spcPts val="400"/>
              </a:spcBef>
              <a:buClr>
                <a:srgbClr val="595959"/>
              </a:buClr>
              <a:buFont typeface="Noto Sans Symbols"/>
              <a:buNone/>
              <a:defRPr sz="2000" b="0" i="1" u="none" strike="noStrike" cap="none">
                <a:solidFill>
                  <a:srgbClr val="595959"/>
                </a:solidFill>
                <a:latin typeface="Garamond"/>
                <a:ea typeface="Garamond"/>
                <a:cs typeface="Garamond"/>
                <a:sym typeface="Garamond"/>
              </a:defRPr>
            </a:lvl1pPr>
            <a:lvl2pPr marL="457181" marR="0" lvl="1" indent="-12681" algn="ctr" rtl="0">
              <a:spcBef>
                <a:spcPts val="320"/>
              </a:spcBef>
              <a:buClr>
                <a:srgbClr val="888888"/>
              </a:buClr>
              <a:buFont typeface="Arial"/>
              <a:buNone/>
              <a:defRPr sz="1600" b="0" i="0" u="none" strike="noStrike" cap="none">
                <a:solidFill>
                  <a:srgbClr val="888888"/>
                </a:solidFill>
                <a:latin typeface="Garamond"/>
                <a:ea typeface="Garamond"/>
                <a:cs typeface="Garamond"/>
                <a:sym typeface="Garamond"/>
              </a:defRPr>
            </a:lvl2pPr>
            <a:lvl3pPr marL="914360" marR="0" lvl="2" indent="-12660"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3pPr>
            <a:lvl4pPr marL="1371542" marR="0" lvl="3" indent="-12641"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4pPr>
            <a:lvl5pPr marL="1828721" marR="0" lvl="4" indent="-12621"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5pPr>
            <a:lvl6pPr marL="2285903" marR="0" lvl="5" indent="-12602"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6pPr>
            <a:lvl7pPr marL="2743083" marR="0" lvl="6" indent="-12582"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7pPr>
            <a:lvl8pPr marL="3200263" marR="0" lvl="7" indent="-12562"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8pPr>
            <a:lvl9pPr marL="3657443" marR="0" lvl="8" indent="-12543"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9pPr>
          </a:lstStyle>
          <a:p>
            <a:endParaRPr/>
          </a:p>
        </p:txBody>
      </p:sp>
      <p:sp>
        <p:nvSpPr>
          <p:cNvPr id="457" name="Shape 457"/>
          <p:cNvSpPr txBox="1">
            <a:spLocks noGrp="1"/>
          </p:cNvSpPr>
          <p:nvPr>
            <p:ph type="dt" idx="10"/>
          </p:nvPr>
        </p:nvSpPr>
        <p:spPr>
          <a:xfrm>
            <a:off x="3048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58" name="Shape 458"/>
          <p:cNvSpPr txBox="1">
            <a:spLocks noGrp="1"/>
          </p:cNvSpPr>
          <p:nvPr>
            <p:ph type="ftr" idx="11"/>
          </p:nvPr>
        </p:nvSpPr>
        <p:spPr>
          <a:xfrm>
            <a:off x="2971800" y="6356351"/>
            <a:ext cx="3200399" cy="365125"/>
          </a:xfrm>
          <a:prstGeom prst="rect">
            <a:avLst/>
          </a:prstGeom>
          <a:noFill/>
          <a:ln>
            <a:noFill/>
          </a:ln>
        </p:spPr>
        <p:txBody>
          <a:bodyPr lIns="91425" tIns="91425" rIns="91425" bIns="91425" anchor="ctr" anchorCtr="0"/>
          <a:lstStyle>
            <a:lvl1pPr marL="0" marR="0" lvl="0" indent="0" algn="ctr"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59" name="Shape 459"/>
          <p:cNvSpPr txBox="1">
            <a:spLocks noGrp="1"/>
          </p:cNvSpPr>
          <p:nvPr>
            <p:ph type="sldNum" idx="12"/>
          </p:nvPr>
        </p:nvSpPr>
        <p:spPr>
          <a:xfrm>
            <a:off x="6675120" y="636422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rgbClr val="C5BB9B"/>
                </a:solidFill>
                <a:latin typeface="Garamond"/>
                <a:ea typeface="Garamond"/>
                <a:cs typeface="Garamond"/>
                <a:sym typeface="Garamond"/>
              </a:rPr>
              <a:t>‹#›</a:t>
            </a:fld>
            <a:endParaRPr lang="en-US" sz="1200" b="1">
              <a:solidFill>
                <a:srgbClr val="C5BB9B"/>
              </a:solidFill>
              <a:latin typeface="Garamond"/>
              <a:ea typeface="Garamond"/>
              <a:cs typeface="Garamond"/>
              <a:sym typeface="Garamon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67"/>
        <p:cNvGrpSpPr/>
        <p:nvPr/>
      </p:nvGrpSpPr>
      <p:grpSpPr>
        <a:xfrm>
          <a:off x="0" y="0"/>
          <a:ext cx="0" cy="0"/>
          <a:chOff x="0" y="0"/>
          <a:chExt cx="0" cy="0"/>
        </a:xfrm>
      </p:grpSpPr>
      <p:sp>
        <p:nvSpPr>
          <p:cNvPr id="468" name="Shape 468"/>
          <p:cNvSpPr txBox="1">
            <a:spLocks noGrp="1"/>
          </p:cNvSpPr>
          <p:nvPr>
            <p:ph type="ctrTitle"/>
          </p:nvPr>
        </p:nvSpPr>
        <p:spPr>
          <a:xfrm>
            <a:off x="1371600" y="1859280"/>
            <a:ext cx="6400799" cy="1295400"/>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Garamond"/>
              <a:buNone/>
              <a:defRPr sz="3600" b="0" i="0" u="none" strike="noStrike" cap="none">
                <a:solidFill>
                  <a:schemeClr val="dk1"/>
                </a:solidFill>
                <a:latin typeface="Garamond"/>
                <a:ea typeface="Garamond"/>
                <a:cs typeface="Garamond"/>
                <a:sym typeface="Garamond"/>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pic>
        <p:nvPicPr>
          <p:cNvPr id="469" name="Shape 4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2801111"/>
            <a:ext cx="9144000" cy="932688"/>
          </a:xfrm>
          <a:prstGeom prst="rect">
            <a:avLst/>
          </a:prstGeom>
          <a:noFill/>
          <a:ln>
            <a:noFill/>
          </a:ln>
        </p:spPr>
      </p:pic>
      <p:sp>
        <p:nvSpPr>
          <p:cNvPr id="470" name="Shape 470"/>
          <p:cNvSpPr txBox="1">
            <a:spLocks noGrp="1"/>
          </p:cNvSpPr>
          <p:nvPr>
            <p:ph type="subTitle" idx="1"/>
          </p:nvPr>
        </p:nvSpPr>
        <p:spPr>
          <a:xfrm>
            <a:off x="1371600" y="3429000"/>
            <a:ext cx="6400799" cy="762000"/>
          </a:xfrm>
          <a:prstGeom prst="rect">
            <a:avLst/>
          </a:prstGeom>
          <a:noFill/>
          <a:ln>
            <a:noFill/>
          </a:ln>
        </p:spPr>
        <p:txBody>
          <a:bodyPr lIns="91425" tIns="91425" rIns="91425" bIns="91425" anchor="t" anchorCtr="0"/>
          <a:lstStyle>
            <a:lvl1pPr marL="0" marR="0" lvl="0" indent="0" algn="ctr" rtl="0">
              <a:lnSpc>
                <a:spcPct val="150000"/>
              </a:lnSpc>
              <a:spcBef>
                <a:spcPts val="400"/>
              </a:spcBef>
              <a:buClr>
                <a:srgbClr val="595959"/>
              </a:buClr>
              <a:buFont typeface="Noto Sans Symbols"/>
              <a:buNone/>
              <a:defRPr sz="2000" b="0" i="1" u="none" strike="noStrike" cap="none">
                <a:solidFill>
                  <a:srgbClr val="595959"/>
                </a:solidFill>
                <a:latin typeface="Garamond"/>
                <a:ea typeface="Garamond"/>
                <a:cs typeface="Garamond"/>
                <a:sym typeface="Garamond"/>
              </a:defRPr>
            </a:lvl1pPr>
            <a:lvl2pPr marL="457181" marR="0" lvl="1" indent="-12681" algn="ctr" rtl="0">
              <a:spcBef>
                <a:spcPts val="320"/>
              </a:spcBef>
              <a:buClr>
                <a:srgbClr val="888888"/>
              </a:buClr>
              <a:buFont typeface="Arial"/>
              <a:buNone/>
              <a:defRPr sz="1600" b="0" i="0" u="none" strike="noStrike" cap="none">
                <a:solidFill>
                  <a:srgbClr val="888888"/>
                </a:solidFill>
                <a:latin typeface="Garamond"/>
                <a:ea typeface="Garamond"/>
                <a:cs typeface="Garamond"/>
                <a:sym typeface="Garamond"/>
              </a:defRPr>
            </a:lvl2pPr>
            <a:lvl3pPr marL="914360" marR="0" lvl="2" indent="-12660"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3pPr>
            <a:lvl4pPr marL="1371542" marR="0" lvl="3" indent="-12641"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4pPr>
            <a:lvl5pPr marL="1828721" marR="0" lvl="4" indent="-12621"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5pPr>
            <a:lvl6pPr marL="2285903" marR="0" lvl="5" indent="-12602" algn="ctr" rtl="0">
              <a:spcBef>
                <a:spcPts val="280"/>
              </a:spcBef>
              <a:buClr>
                <a:srgbClr val="888888"/>
              </a:buClr>
              <a:buFont typeface="Arial"/>
              <a:buNone/>
              <a:defRPr sz="1400" b="0" i="0" u="none" strike="noStrike" cap="none">
                <a:solidFill>
                  <a:srgbClr val="888888"/>
                </a:solidFill>
                <a:latin typeface="Garamond"/>
                <a:ea typeface="Garamond"/>
                <a:cs typeface="Garamond"/>
                <a:sym typeface="Garamond"/>
              </a:defRPr>
            </a:lvl6pPr>
            <a:lvl7pPr marL="2743083" marR="0" lvl="6" indent="-12582"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7pPr>
            <a:lvl8pPr marL="3200263" marR="0" lvl="7" indent="-12562"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8pPr>
            <a:lvl9pPr marL="3657443" marR="0" lvl="8" indent="-12543" algn="ctr" rtl="0">
              <a:spcBef>
                <a:spcPts val="240"/>
              </a:spcBef>
              <a:buClr>
                <a:srgbClr val="888888"/>
              </a:buClr>
              <a:buFont typeface="Arial"/>
              <a:buNone/>
              <a:defRPr sz="1200" b="0" i="0" u="none" strike="noStrike" cap="none">
                <a:solidFill>
                  <a:srgbClr val="888888"/>
                </a:solidFill>
                <a:latin typeface="Garamond"/>
                <a:ea typeface="Garamond"/>
                <a:cs typeface="Garamond"/>
                <a:sym typeface="Garamond"/>
              </a:defRPr>
            </a:lvl9pPr>
          </a:lstStyle>
          <a:p>
            <a:endParaRPr/>
          </a:p>
        </p:txBody>
      </p:sp>
      <p:sp>
        <p:nvSpPr>
          <p:cNvPr id="471" name="Shape 471"/>
          <p:cNvSpPr txBox="1">
            <a:spLocks noGrp="1"/>
          </p:cNvSpPr>
          <p:nvPr>
            <p:ph type="dt" idx="10"/>
          </p:nvPr>
        </p:nvSpPr>
        <p:spPr>
          <a:xfrm>
            <a:off x="3048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72" name="Shape 472"/>
          <p:cNvSpPr txBox="1">
            <a:spLocks noGrp="1"/>
          </p:cNvSpPr>
          <p:nvPr>
            <p:ph type="ftr" idx="11"/>
          </p:nvPr>
        </p:nvSpPr>
        <p:spPr>
          <a:xfrm>
            <a:off x="2971800" y="6356351"/>
            <a:ext cx="3200399" cy="365125"/>
          </a:xfrm>
          <a:prstGeom prst="rect">
            <a:avLst/>
          </a:prstGeom>
          <a:noFill/>
          <a:ln>
            <a:noFill/>
          </a:ln>
        </p:spPr>
        <p:txBody>
          <a:bodyPr lIns="91425" tIns="91425" rIns="91425" bIns="91425" anchor="ctr" anchorCtr="0"/>
          <a:lstStyle>
            <a:lvl1pPr marL="0" marR="0" lvl="0" indent="0" algn="ctr"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73" name="Shape 473"/>
          <p:cNvSpPr txBox="1">
            <a:spLocks noGrp="1"/>
          </p:cNvSpPr>
          <p:nvPr>
            <p:ph type="sldNum" idx="12"/>
          </p:nvPr>
        </p:nvSpPr>
        <p:spPr>
          <a:xfrm>
            <a:off x="6675120" y="636422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rgbClr val="C5BB9B"/>
                </a:solidFill>
                <a:latin typeface="Garamond"/>
                <a:ea typeface="Garamond"/>
                <a:cs typeface="Garamond"/>
                <a:sym typeface="Garamond"/>
              </a:rPr>
              <a:t>‹#›</a:t>
            </a:fld>
            <a:endParaRPr lang="en-US" sz="1200" b="1">
              <a:solidFill>
                <a:srgbClr val="C5BB9B"/>
              </a:solidFill>
              <a:latin typeface="Garamond"/>
              <a:ea typeface="Garamond"/>
              <a:cs typeface="Garamond"/>
              <a:sym typeface="Garamo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3" name="Shape 53"/>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4" name="Shape 5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0"/>
        <p:cNvGrpSpPr/>
        <p:nvPr/>
      </p:nvGrpSpPr>
      <p:grpSpPr>
        <a:xfrm>
          <a:off x="0" y="0"/>
          <a:ext cx="0" cy="0"/>
          <a:chOff x="0" y="0"/>
          <a:chExt cx="0" cy="0"/>
        </a:xfrm>
      </p:grpSpPr>
      <p:sp>
        <p:nvSpPr>
          <p:cNvPr id="481" name="Shape 48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2" name="Shape 48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181" marR="0" lvl="1" indent="-12681"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360" marR="0" lvl="2" indent="-1266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542" marR="0" lvl="3" indent="-1264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721" marR="0" lvl="4" indent="-1262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5903" marR="0" lvl="5" indent="-1260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083" marR="0" lvl="6" indent="-1258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263" marR="0" lvl="7" indent="-1256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443" marR="0" lvl="8" indent="-12543"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83" name="Shape 48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4" name="Shape 48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5" name="Shape 48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0" y="0"/>
            <a:ext cx="9144000" cy="1219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1pPr>
            <a:lvl2pPr marL="0" marR="0" lvl="1"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2pPr>
            <a:lvl3pPr marL="0" marR="0" lvl="2"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3pPr>
            <a:lvl4pPr marL="0" marR="0" lvl="3"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4pPr>
            <a:lvl5pPr marL="0" marR="0" lvl="4"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5pPr>
            <a:lvl6pPr marL="457200" marR="0" lvl="5"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6pPr>
            <a:lvl7pPr marL="914400" marR="0" lvl="6"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7pPr>
            <a:lvl8pPr marL="1371600" marR="0" lvl="7"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8pPr>
            <a:lvl9pPr marL="1828800" marR="0" lvl="8"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2"/>
        <p:cNvGrpSpPr/>
        <p:nvPr/>
      </p:nvGrpSpPr>
      <p:grpSpPr>
        <a:xfrm>
          <a:off x="0" y="0"/>
          <a:ext cx="0" cy="0"/>
          <a:chOff x="0" y="0"/>
          <a:chExt cx="0" cy="0"/>
        </a:xfrm>
      </p:grpSpPr>
      <p:sp>
        <p:nvSpPr>
          <p:cNvPr id="503" name="Shape 503"/>
          <p:cNvSpPr txBox="1">
            <a:spLocks noGrp="1"/>
          </p:cNvSpPr>
          <p:nvPr>
            <p:ph type="dt" idx="10"/>
          </p:nvPr>
        </p:nvSpPr>
        <p:spPr>
          <a:xfrm>
            <a:off x="457200" y="6356350"/>
            <a:ext cx="2132013" cy="363538"/>
          </a:xfrm>
          <a:prstGeom prst="rect">
            <a:avLst/>
          </a:prstGeom>
          <a:noFill/>
          <a:ln>
            <a:noFill/>
          </a:ln>
        </p:spPr>
        <p:txBody>
          <a:bodyPr lIns="91425" tIns="91425" rIns="91425" bIns="91425" anchor="t" anchorCtr="0"/>
          <a:lstStyle>
            <a:lvl1pPr marL="0" marR="0" lvl="0" indent="0" algn="l" rtl="0">
              <a:lnSpc>
                <a:spcPct val="98000"/>
              </a:lnSpc>
              <a:spcBef>
                <a:spcPts val="0"/>
              </a:spcBef>
              <a:buNone/>
              <a:defRPr sz="1800">
                <a:solidFill>
                  <a:srgbClr val="000000"/>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04" name="Shape 504"/>
          <p:cNvSpPr txBox="1">
            <a:spLocks noGrp="1"/>
          </p:cNvSpPr>
          <p:nvPr>
            <p:ph type="ftr" idx="11"/>
          </p:nvPr>
        </p:nvSpPr>
        <p:spPr>
          <a:xfrm>
            <a:off x="3124200" y="6356350"/>
            <a:ext cx="2894013" cy="363538"/>
          </a:xfrm>
          <a:prstGeom prst="rect">
            <a:avLst/>
          </a:prstGeom>
          <a:noFill/>
          <a:ln>
            <a:noFill/>
          </a:ln>
        </p:spPr>
        <p:txBody>
          <a:bodyPr lIns="91425" tIns="91425" rIns="91425" bIns="91425" anchor="t" anchorCtr="0"/>
          <a:lstStyle>
            <a:lvl1pPr marL="0" marR="0" lvl="0" indent="0" algn="l" rtl="0">
              <a:lnSpc>
                <a:spcPct val="95000"/>
              </a:lnSpc>
              <a:spcBef>
                <a:spcPts val="0"/>
              </a:spcBef>
              <a:buNone/>
              <a:defRPr sz="1800">
                <a:solidFill>
                  <a:srgbClr val="000000"/>
                </a:solidFill>
                <a:latin typeface="Times New Roman"/>
                <a:ea typeface="Times New Roman"/>
                <a:cs typeface="Times New Roman"/>
                <a:sym typeface="Times New Roman"/>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05" name="Shape 505"/>
          <p:cNvSpPr txBox="1">
            <a:spLocks noGrp="1"/>
          </p:cNvSpPr>
          <p:nvPr>
            <p:ph type="sldNum" idx="12"/>
          </p:nvPr>
        </p:nvSpPr>
        <p:spPr>
          <a:xfrm>
            <a:off x="6553201" y="6356350"/>
            <a:ext cx="2132013" cy="363538"/>
          </a:xfrm>
          <a:prstGeom prst="rect">
            <a:avLst/>
          </a:prstGeom>
          <a:noFill/>
          <a:ln>
            <a:noFill/>
          </a:ln>
        </p:spPr>
        <p:txBody>
          <a:bodyPr lIns="89975" tIns="44975" rIns="89975" bIns="44975" anchor="t" anchorCtr="0">
            <a:noAutofit/>
          </a:bodyPr>
          <a:lstStyle/>
          <a:p>
            <a:pPr marL="0" marR="0" lvl="0" indent="0" algn="l" rtl="0">
              <a:lnSpc>
                <a:spcPct val="98000"/>
              </a:lnSpc>
              <a:spcBef>
                <a:spcPts val="0"/>
              </a:spcBef>
              <a:buSzPct val="25000"/>
              <a:buNone/>
            </a:pPr>
            <a:fld id="{00000000-1234-1234-1234-123412341234}" type="slidenum">
              <a:rPr lang="en-US" sz="1800">
                <a:solidFill>
                  <a:srgbClr val="000000"/>
                </a:solidFill>
                <a:latin typeface="Calibri"/>
                <a:ea typeface="Calibri"/>
                <a:cs typeface="Calibri"/>
                <a:sym typeface="Calibri"/>
              </a:rPr>
              <a:t>‹#›</a:t>
            </a:fld>
            <a:fld id="{00000000-1234-1234-1234-123412341234}" type="slidenum">
              <a:rPr lang="en-US" sz="1800">
                <a:solidFill>
                  <a:srgbClr val="000000"/>
                </a:solidFill>
                <a:latin typeface="Calibri"/>
                <a:ea typeface="Calibri"/>
                <a:cs typeface="Calibri"/>
                <a:sym typeface="Calibri"/>
              </a:rPr>
              <a:t>‹#›</a:t>
            </a:fld>
            <a:endParaRPr lang="en-US" sz="1800">
              <a:solidFill>
                <a:srgbClr val="000000"/>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8" name="Shape 518"/>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519" name="Shape 51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20" name="Shape 52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21" name="Shape 52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2"/>
        <p:cNvGrpSpPr/>
        <p:nvPr/>
      </p:nvGrpSpPr>
      <p:grpSpPr>
        <a:xfrm>
          <a:off x="0" y="0"/>
          <a:ext cx="0" cy="0"/>
          <a:chOff x="0" y="0"/>
          <a:chExt cx="0" cy="0"/>
        </a:xfrm>
      </p:grpSpPr>
      <p:sp>
        <p:nvSpPr>
          <p:cNvPr id="523" name="Shape 523"/>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24" name="Shape 524"/>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25" name="Shape 52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26" name="Shape 52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27" name="Shape 52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28"/>
        <p:cNvGrpSpPr/>
        <p:nvPr/>
      </p:nvGrpSpPr>
      <p:grpSpPr>
        <a:xfrm>
          <a:off x="0" y="0"/>
          <a:ext cx="0" cy="0"/>
          <a:chOff x="0" y="0"/>
          <a:chExt cx="0" cy="0"/>
        </a:xfrm>
      </p:grpSpPr>
      <p:sp>
        <p:nvSpPr>
          <p:cNvPr id="529" name="Shape 52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0" name="Shape 530"/>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1" name="Shape 53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32" name="Shape 53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33" name="Shape 533"/>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4" name="Shape 534"/>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5" name="Shape 535"/>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6" name="Shape 536"/>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7" name="Shape 537"/>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a:t>
            </a:fld>
            <a:endParaRPr lang="en-US" sz="2800">
              <a:solidFill>
                <a:srgbClr val="47534C"/>
              </a:solidFill>
              <a:latin typeface="Questrial"/>
              <a:ea typeface="Questrial"/>
              <a:cs typeface="Questrial"/>
              <a:sym typeface="Questrial"/>
            </a:endParaRPr>
          </a:p>
        </p:txBody>
      </p:sp>
      <p:sp>
        <p:nvSpPr>
          <p:cNvPr id="538" name="Shape 538"/>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39" name="Shape 539"/>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40" name="Shape 540"/>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541" name="Shape 541"/>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42"/>
        <p:cNvGrpSpPr/>
        <p:nvPr/>
      </p:nvGrpSpPr>
      <p:grpSpPr>
        <a:xfrm>
          <a:off x="0" y="0"/>
          <a:ext cx="0" cy="0"/>
          <a:chOff x="0" y="0"/>
          <a:chExt cx="0" cy="0"/>
        </a:xfrm>
      </p:grpSpPr>
      <p:sp>
        <p:nvSpPr>
          <p:cNvPr id="543" name="Shape 543"/>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44" name="Shape 544"/>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45" name="Shape 54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46" name="Shape 546"/>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47" name="Shape 547"/>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48" name="Shape 54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49" name="Shape 54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550" name="Shape 550"/>
          <p:cNvSpPr txBox="1">
            <a:spLocks noGrp="1"/>
          </p:cNvSpPr>
          <p:nvPr>
            <p:ph type="title"/>
          </p:nvPr>
        </p:nvSpPr>
        <p:spPr>
          <a:xfrm>
            <a:off x="736456" y="3200400"/>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1" name="Shape 551"/>
          <p:cNvSpPr/>
          <p:nvPr/>
        </p:nvSpPr>
        <p:spPr>
          <a:xfrm>
            <a:off x="675495" y="4541521"/>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52" name="Shape 552"/>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rgbClr val="FFFFFF"/>
                </a:solidFill>
                <a:latin typeface="Questrial"/>
                <a:ea typeface="Questrial"/>
                <a:cs typeface="Questrial"/>
                <a:sym typeface="Questrial"/>
              </a:defRPr>
            </a:lvl1pPr>
            <a:lvl2pPr marL="457181" marR="0" lvl="1" indent="-12681" algn="l" rtl="0">
              <a:spcBef>
                <a:spcPts val="360"/>
              </a:spcBef>
              <a:buClr>
                <a:schemeClr val="accent2"/>
              </a:buClr>
              <a:buFont typeface="Arial"/>
              <a:buNone/>
              <a:defRPr sz="1800" b="0" i="0" u="none" strike="noStrike" cap="none">
                <a:solidFill>
                  <a:srgbClr val="888888"/>
                </a:solidFill>
                <a:latin typeface="Questrial"/>
                <a:ea typeface="Questrial"/>
                <a:cs typeface="Questrial"/>
                <a:sym typeface="Questrial"/>
              </a:defRPr>
            </a:lvl2pPr>
            <a:lvl3pPr marL="914360" marR="0" lvl="2" indent="-12660" algn="l" rtl="0">
              <a:spcBef>
                <a:spcPts val="320"/>
              </a:spcBef>
              <a:buClr>
                <a:schemeClr val="accent3"/>
              </a:buClr>
              <a:buFont typeface="Arial"/>
              <a:buNone/>
              <a:defRPr sz="1600" b="0" i="0" u="none" strike="noStrike" cap="none">
                <a:solidFill>
                  <a:srgbClr val="888888"/>
                </a:solidFill>
                <a:latin typeface="Questrial"/>
                <a:ea typeface="Questrial"/>
                <a:cs typeface="Questrial"/>
                <a:sym typeface="Questrial"/>
              </a:defRPr>
            </a:lvl3pPr>
            <a:lvl4pPr marL="1371542" marR="0" lvl="3" indent="-12641"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4pPr>
            <a:lvl5pPr marL="1828721" marR="0" lvl="4" indent="-12621" algn="l" rtl="0">
              <a:spcBef>
                <a:spcPts val="280"/>
              </a:spcBef>
              <a:buClr>
                <a:schemeClr val="accent5"/>
              </a:buClr>
              <a:buFont typeface="Arial"/>
              <a:buNone/>
              <a:defRPr sz="1400" b="0" i="0" u="none" strike="noStrike" cap="none">
                <a:solidFill>
                  <a:srgbClr val="888888"/>
                </a:solidFill>
                <a:latin typeface="Questrial"/>
                <a:ea typeface="Questrial"/>
                <a:cs typeface="Questrial"/>
                <a:sym typeface="Questrial"/>
              </a:defRPr>
            </a:lvl5pPr>
            <a:lvl6pPr marL="2285903" marR="0" lvl="5" indent="-12602" algn="l"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l"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l"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553" name="Shape 553"/>
          <p:cNvSpPr/>
          <p:nvPr/>
        </p:nvSpPr>
        <p:spPr>
          <a:xfrm>
            <a:off x="675758"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6" name="Shape 556"/>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557" name="Shape 557"/>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558" name="Shape 55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59" name="Shape 55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0" name="Shape 56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3" name="Shape 563"/>
          <p:cNvSpPr txBox="1">
            <a:spLocks noGrp="1"/>
          </p:cNvSpPr>
          <p:nvPr>
            <p:ph type="body" idx="1"/>
          </p:nvPr>
        </p:nvSpPr>
        <p:spPr>
          <a:xfrm>
            <a:off x="426129" y="1722439"/>
            <a:ext cx="4040187"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564" name="Shape 564"/>
          <p:cNvSpPr txBox="1">
            <a:spLocks noGrp="1"/>
          </p:cNvSpPr>
          <p:nvPr>
            <p:ph type="body" idx="2"/>
          </p:nvPr>
        </p:nvSpPr>
        <p:spPr>
          <a:xfrm>
            <a:off x="426129" y="2438400"/>
            <a:ext cx="4040187"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565" name="Shape 565"/>
          <p:cNvSpPr txBox="1">
            <a:spLocks noGrp="1"/>
          </p:cNvSpPr>
          <p:nvPr>
            <p:ph type="body" idx="3"/>
          </p:nvPr>
        </p:nvSpPr>
        <p:spPr>
          <a:xfrm>
            <a:off x="4645026" y="1722439"/>
            <a:ext cx="4041774"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566" name="Shape 566"/>
          <p:cNvSpPr txBox="1">
            <a:spLocks noGrp="1"/>
          </p:cNvSpPr>
          <p:nvPr>
            <p:ph type="body" idx="4"/>
          </p:nvPr>
        </p:nvSpPr>
        <p:spPr>
          <a:xfrm>
            <a:off x="4645026" y="2438400"/>
            <a:ext cx="4041774"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567" name="Shape 56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8" name="Shape 56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69" name="Shape 56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2" name="Shape 57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73" name="Shape 57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74" name="Shape 57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7"/>
        <p:cNvGrpSpPr/>
        <p:nvPr/>
      </p:nvGrpSpPr>
      <p:grpSpPr>
        <a:xfrm>
          <a:off x="0" y="0"/>
          <a:ext cx="0" cy="0"/>
          <a:chOff x="0" y="0"/>
          <a:chExt cx="0" cy="0"/>
        </a:xfrm>
      </p:grpSpPr>
      <p:sp>
        <p:nvSpPr>
          <p:cNvPr id="58" name="Shape 58"/>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9" name="Shape 59"/>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0" name="Shape 6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2" name="Shape 62"/>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3" name="Shape 6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
        <p:nvSpPr>
          <p:cNvPr id="65" name="Shape 65"/>
          <p:cNvSpPr txBox="1">
            <a:spLocks noGrp="1"/>
          </p:cNvSpPr>
          <p:nvPr>
            <p:ph type="title"/>
          </p:nvPr>
        </p:nvSpPr>
        <p:spPr>
          <a:xfrm>
            <a:off x="736456" y="3200400"/>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p:nvPr/>
        </p:nvSpPr>
        <p:spPr>
          <a:xfrm>
            <a:off x="675495" y="4541521"/>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7" name="Shape 67"/>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rgbClr val="FFFFFF"/>
                </a:solidFill>
                <a:latin typeface="Questrial"/>
                <a:ea typeface="Questrial"/>
                <a:cs typeface="Questrial"/>
                <a:sym typeface="Questrial"/>
              </a:defRPr>
            </a:lvl1pPr>
            <a:lvl2pPr marL="457181" marR="0" lvl="1" indent="-12681" algn="l" rtl="0">
              <a:spcBef>
                <a:spcPts val="360"/>
              </a:spcBef>
              <a:buClr>
                <a:schemeClr val="accent2"/>
              </a:buClr>
              <a:buFont typeface="Arial"/>
              <a:buNone/>
              <a:defRPr sz="1800" b="0" i="0" u="none" strike="noStrike" cap="none">
                <a:solidFill>
                  <a:srgbClr val="888888"/>
                </a:solidFill>
                <a:latin typeface="Questrial"/>
                <a:ea typeface="Questrial"/>
                <a:cs typeface="Questrial"/>
                <a:sym typeface="Questrial"/>
              </a:defRPr>
            </a:lvl2pPr>
            <a:lvl3pPr marL="914360" marR="0" lvl="2" indent="-12660" algn="l" rtl="0">
              <a:spcBef>
                <a:spcPts val="320"/>
              </a:spcBef>
              <a:buClr>
                <a:schemeClr val="accent3"/>
              </a:buClr>
              <a:buFont typeface="Arial"/>
              <a:buNone/>
              <a:defRPr sz="1600" b="0" i="0" u="none" strike="noStrike" cap="none">
                <a:solidFill>
                  <a:srgbClr val="888888"/>
                </a:solidFill>
                <a:latin typeface="Questrial"/>
                <a:ea typeface="Questrial"/>
                <a:cs typeface="Questrial"/>
                <a:sym typeface="Questrial"/>
              </a:defRPr>
            </a:lvl3pPr>
            <a:lvl4pPr marL="1371542" marR="0" lvl="3" indent="-12641"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4pPr>
            <a:lvl5pPr marL="1828721" marR="0" lvl="4" indent="-12621" algn="l" rtl="0">
              <a:spcBef>
                <a:spcPts val="280"/>
              </a:spcBef>
              <a:buClr>
                <a:schemeClr val="accent5"/>
              </a:buClr>
              <a:buFont typeface="Arial"/>
              <a:buNone/>
              <a:defRPr sz="1400" b="0" i="0" u="none" strike="noStrike" cap="none">
                <a:solidFill>
                  <a:srgbClr val="888888"/>
                </a:solidFill>
                <a:latin typeface="Questrial"/>
                <a:ea typeface="Questrial"/>
                <a:cs typeface="Questrial"/>
                <a:sym typeface="Questrial"/>
              </a:defRPr>
            </a:lvl5pPr>
            <a:lvl6pPr marL="2285903" marR="0" lvl="5" indent="-12602" algn="l"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l"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l"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68" name="Shape 68"/>
          <p:cNvSpPr/>
          <p:nvPr/>
        </p:nvSpPr>
        <p:spPr>
          <a:xfrm>
            <a:off x="675758"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5"/>
        <p:cNvGrpSpPr/>
        <p:nvPr/>
      </p:nvGrpSpPr>
      <p:grpSpPr>
        <a:xfrm>
          <a:off x="0" y="0"/>
          <a:ext cx="0" cy="0"/>
          <a:chOff x="0" y="0"/>
          <a:chExt cx="0" cy="0"/>
        </a:xfrm>
      </p:grpSpPr>
      <p:sp>
        <p:nvSpPr>
          <p:cNvPr id="576" name="Shape 57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77" name="Shape 57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78" name="Shape 578"/>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885" marR="0" lvl="0" indent="-38085" algn="l" rtl="0">
              <a:spcBef>
                <a:spcPts val="640"/>
              </a:spcBef>
              <a:buClr>
                <a:schemeClr val="accent1"/>
              </a:buClr>
              <a:buSzPct val="100000"/>
              <a:buFont typeface="Arial"/>
              <a:buChar char="•"/>
              <a:defRPr sz="3200" b="0" i="0" u="none" strike="noStrike" cap="none">
                <a:solidFill>
                  <a:schemeClr val="dk2"/>
                </a:solidFill>
                <a:latin typeface="Questrial"/>
                <a:ea typeface="Questrial"/>
                <a:cs typeface="Questrial"/>
                <a:sym typeface="Questrial"/>
              </a:defRPr>
            </a:lvl1pPr>
            <a:lvl2pPr marL="640053" marR="0" lvl="1" indent="-55852" algn="l" rtl="0">
              <a:spcBef>
                <a:spcPts val="560"/>
              </a:spcBef>
              <a:buClr>
                <a:schemeClr val="accent2"/>
              </a:buClr>
              <a:buSzPct val="100000"/>
              <a:buFont typeface="Arial"/>
              <a:buChar char="•"/>
              <a:defRPr sz="2800" b="0" i="0" u="none" strike="noStrike" cap="none">
                <a:solidFill>
                  <a:schemeClr val="dk2"/>
                </a:solidFill>
                <a:latin typeface="Questrial"/>
                <a:ea typeface="Questrial"/>
                <a:cs typeface="Questrial"/>
                <a:sym typeface="Questrial"/>
              </a:defRPr>
            </a:lvl2pPr>
            <a:lvl3pPr marL="914360" marR="0" lvl="2" indent="-88860" algn="l" rtl="0">
              <a:spcBef>
                <a:spcPts val="480"/>
              </a:spcBef>
              <a:buClr>
                <a:schemeClr val="accent3"/>
              </a:buClr>
              <a:buSzPct val="100000"/>
              <a:buFont typeface="Arial"/>
              <a:buChar char="•"/>
              <a:defRPr sz="2400" b="0" i="0" u="none" strike="noStrike" cap="none">
                <a:solidFill>
                  <a:schemeClr val="dk2"/>
                </a:solidFill>
                <a:latin typeface="Questrial"/>
                <a:ea typeface="Questrial"/>
                <a:cs typeface="Questrial"/>
                <a:sym typeface="Questrial"/>
              </a:defRPr>
            </a:lvl3pPr>
            <a:lvl4pPr marL="1280105" marR="0" lvl="3" indent="-111705"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4pPr>
            <a:lvl5pPr marL="1554414" marR="0" lvl="4" indent="-106614" algn="l" rtl="0">
              <a:spcBef>
                <a:spcPts val="400"/>
              </a:spcBef>
              <a:buClr>
                <a:schemeClr val="accent5"/>
              </a:buClr>
              <a:buSzPct val="100000"/>
              <a:buFont typeface="Arial"/>
              <a:buChar char="•"/>
              <a:defRPr sz="2000" b="0" i="0" u="none" strike="noStrike" cap="none">
                <a:solidFill>
                  <a:schemeClr val="dk2"/>
                </a:solidFill>
                <a:latin typeface="Questrial"/>
                <a:ea typeface="Questrial"/>
                <a:cs typeface="Questrial"/>
                <a:sym typeface="Questrial"/>
              </a:defRPr>
            </a:lvl5pPr>
            <a:lvl6pPr marL="1737285" marR="0" lvl="5" indent="-60885" algn="l" rtl="0">
              <a:spcBef>
                <a:spcPts val="400"/>
              </a:spcBef>
              <a:buClr>
                <a:schemeClr val="accent1"/>
              </a:buClr>
              <a:buSzPct val="100000"/>
              <a:buFont typeface="Arial"/>
              <a:buChar char="•"/>
              <a:defRPr sz="2000" b="0" i="0" u="none" strike="noStrike" cap="none">
                <a:solidFill>
                  <a:schemeClr val="dk2"/>
                </a:solidFill>
                <a:latin typeface="Questrial"/>
                <a:ea typeface="Questrial"/>
                <a:cs typeface="Questrial"/>
                <a:sym typeface="Questrial"/>
              </a:defRPr>
            </a:lvl6pPr>
            <a:lvl7pPr marL="2011592" marR="0" lvl="6" indent="-6849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7pPr>
            <a:lvl8pPr marL="2194466" marR="0" lvl="7" indent="-60866"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8pPr>
            <a:lvl9pPr marL="2377338" marR="0" lvl="8" indent="-65938"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9pPr>
          </a:lstStyle>
          <a:p>
            <a:endParaRPr/>
          </a:p>
        </p:txBody>
      </p:sp>
      <p:sp>
        <p:nvSpPr>
          <p:cNvPr id="579" name="Shape 57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80" name="Shape 58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81" name="Shape 58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582" name="Shape 582"/>
          <p:cNvSpPr/>
          <p:nvPr/>
        </p:nvSpPr>
        <p:spPr>
          <a:xfrm>
            <a:off x="560035"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83" name="Shape 583"/>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84" name="Shape 584"/>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Arial"/>
              <a:buNone/>
              <a:defRPr sz="1400" b="0" i="0" u="none" strike="noStrike" cap="none">
                <a:solidFill>
                  <a:srgbClr val="47534C"/>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585" name="Shape 585"/>
          <p:cNvSpPr txBox="1">
            <a:spLocks noGrp="1"/>
          </p:cNvSpPr>
          <p:nvPr>
            <p:ph type="title"/>
          </p:nvPr>
        </p:nvSpPr>
        <p:spPr>
          <a:xfrm>
            <a:off x="769000" y="1734313"/>
            <a:ext cx="2298633" cy="1191619"/>
          </a:xfrm>
          <a:prstGeom prst="rect">
            <a:avLst/>
          </a:prstGeom>
          <a:noFill/>
          <a:ln>
            <a:noFill/>
          </a:ln>
        </p:spPr>
        <p:txBody>
          <a:bodyPr lIns="91425" tIns="91425" rIns="91425" bIns="91425" anchor="b" anchorCtr="0"/>
          <a:lstStyle>
            <a:lvl1pPr marL="0" marR="0" lvl="0" indent="0" algn="l"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86"/>
        <p:cNvGrpSpPr/>
        <p:nvPr/>
      </p:nvGrpSpPr>
      <p:grpSpPr>
        <a:xfrm>
          <a:off x="0" y="0"/>
          <a:ext cx="0" cy="0"/>
          <a:chOff x="0" y="0"/>
          <a:chExt cx="0" cy="0"/>
        </a:xfrm>
      </p:grpSpPr>
      <p:sp>
        <p:nvSpPr>
          <p:cNvPr id="587" name="Shape 587"/>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88" name="Shape 588"/>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89" name="Shape 589"/>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2"/>
                </a:solidFill>
                <a:latin typeface="Questrial"/>
                <a:ea typeface="Questrial"/>
                <a:cs typeface="Questrial"/>
                <a:sym typeface="Questrial"/>
              </a:defRPr>
            </a:lvl1pPr>
            <a:lvl2pPr marL="457181" marR="0" lvl="1" indent="-12681" algn="l" rtl="0">
              <a:spcBef>
                <a:spcPts val="560"/>
              </a:spcBef>
              <a:buClr>
                <a:schemeClr val="accent2"/>
              </a:buClr>
              <a:buFont typeface="Arial"/>
              <a:buNone/>
              <a:defRPr sz="2800" b="0" i="0" u="none" strike="noStrike" cap="none">
                <a:solidFill>
                  <a:schemeClr val="dk2"/>
                </a:solidFill>
                <a:latin typeface="Questrial"/>
                <a:ea typeface="Questrial"/>
                <a:cs typeface="Questrial"/>
                <a:sym typeface="Questrial"/>
              </a:defRPr>
            </a:lvl2pPr>
            <a:lvl3pPr marL="914360" marR="0" lvl="2" indent="-12660" algn="l" rtl="0">
              <a:spcBef>
                <a:spcPts val="480"/>
              </a:spcBef>
              <a:buClr>
                <a:schemeClr val="accent3"/>
              </a:buClr>
              <a:buFont typeface="Arial"/>
              <a:buNone/>
              <a:defRPr sz="2400" b="0" i="0" u="none" strike="noStrike" cap="none">
                <a:solidFill>
                  <a:schemeClr val="dk2"/>
                </a:solidFill>
                <a:latin typeface="Questrial"/>
                <a:ea typeface="Questrial"/>
                <a:cs typeface="Questrial"/>
                <a:sym typeface="Questrial"/>
              </a:defRPr>
            </a:lvl3pPr>
            <a:lvl4pPr marL="1371542" marR="0" lvl="3" indent="-12641"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4pPr>
            <a:lvl5pPr marL="1828721" marR="0" lvl="4" indent="-12621" algn="l" rtl="0">
              <a:spcBef>
                <a:spcPts val="400"/>
              </a:spcBef>
              <a:buClr>
                <a:schemeClr val="accent5"/>
              </a:buClr>
              <a:buFont typeface="Arial"/>
              <a:buNone/>
              <a:defRPr sz="2000" b="0" i="0" u="none" strike="noStrike" cap="none">
                <a:solidFill>
                  <a:schemeClr val="dk2"/>
                </a:solidFill>
                <a:latin typeface="Questrial"/>
                <a:ea typeface="Questrial"/>
                <a:cs typeface="Questrial"/>
                <a:sym typeface="Questrial"/>
              </a:defRPr>
            </a:lvl5pPr>
            <a:lvl6pPr marL="2285903" marR="0" lvl="5" indent="-12602" algn="l"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6pPr>
            <a:lvl7pPr marL="2743083" marR="0" lvl="6" indent="-12582" algn="l" rtl="0">
              <a:spcBef>
                <a:spcPts val="400"/>
              </a:spcBef>
              <a:buClr>
                <a:schemeClr val="accent2"/>
              </a:buClr>
              <a:buFont typeface="Arial"/>
              <a:buNone/>
              <a:defRPr sz="2000" b="0" i="0" u="none" strike="noStrike" cap="none">
                <a:solidFill>
                  <a:schemeClr val="dk2"/>
                </a:solidFill>
                <a:latin typeface="Questrial"/>
                <a:ea typeface="Questrial"/>
                <a:cs typeface="Questrial"/>
                <a:sym typeface="Questrial"/>
              </a:defRPr>
            </a:lvl7pPr>
            <a:lvl8pPr marL="3200263" marR="0" lvl="7" indent="-12562" algn="l" rtl="0">
              <a:spcBef>
                <a:spcPts val="400"/>
              </a:spcBef>
              <a:buClr>
                <a:schemeClr val="accent3"/>
              </a:buClr>
              <a:buFont typeface="Arial"/>
              <a:buNone/>
              <a:defRPr sz="2000" b="0" i="0" u="none" strike="noStrike" cap="none">
                <a:solidFill>
                  <a:schemeClr val="dk2"/>
                </a:solidFill>
                <a:latin typeface="Questrial"/>
                <a:ea typeface="Questrial"/>
                <a:cs typeface="Questrial"/>
                <a:sym typeface="Questrial"/>
              </a:defRPr>
            </a:lvl8pPr>
            <a:lvl9pPr marL="3657443" marR="0" lvl="8" indent="-12543"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9pPr>
          </a:lstStyle>
          <a:p>
            <a:endParaRPr/>
          </a:p>
        </p:txBody>
      </p:sp>
      <p:sp>
        <p:nvSpPr>
          <p:cNvPr id="590" name="Shape 59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91" name="Shape 59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592" name="Shape 592"/>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93" name="Shape 593"/>
          <p:cNvSpPr/>
          <p:nvPr/>
        </p:nvSpPr>
        <p:spPr>
          <a:xfrm>
            <a:off x="762000"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94" name="Shape 59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95" name="Shape 595"/>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96" name="Shape 596"/>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97" name="Shape 597"/>
          <p:cNvSpPr txBox="1">
            <a:spLocks noGrp="1"/>
          </p:cNvSpPr>
          <p:nvPr>
            <p:ph type="body" idx="1"/>
          </p:nvPr>
        </p:nvSpPr>
        <p:spPr>
          <a:xfrm>
            <a:off x="956288" y="5656557"/>
            <a:ext cx="7244735" cy="401714"/>
          </a:xfrm>
          <a:prstGeom prst="rect">
            <a:avLst/>
          </a:prstGeom>
          <a:noFill/>
          <a:ln>
            <a:noFill/>
          </a:ln>
        </p:spPr>
        <p:txBody>
          <a:bodyPr lIns="91425" tIns="91425" rIns="91425" bIns="91425" anchor="ctr" anchorCtr="0"/>
          <a:lstStyle>
            <a:lvl1pPr marL="0" marR="0" lvl="0" indent="0" algn="ctr" rtl="0">
              <a:spcBef>
                <a:spcPts val="300"/>
              </a:spcBef>
              <a:buClr>
                <a:schemeClr val="accent1"/>
              </a:buClr>
              <a:buFont typeface="Arial"/>
              <a:buNone/>
              <a:defRPr sz="1500" b="0" i="0" u="none" strike="noStrike" cap="none">
                <a:solidFill>
                  <a:srgbClr val="FFFFFF"/>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598" name="Shape 598"/>
          <p:cNvSpPr txBox="1">
            <a:spLocks noGrp="1"/>
          </p:cNvSpPr>
          <p:nvPr>
            <p:ph type="title"/>
          </p:nvPr>
        </p:nvSpPr>
        <p:spPr>
          <a:xfrm>
            <a:off x="914400" y="5105401"/>
            <a:ext cx="7328513" cy="523043"/>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1" name="Shape 601"/>
          <p:cNvSpPr txBox="1">
            <a:spLocks noGrp="1"/>
          </p:cNvSpPr>
          <p:nvPr>
            <p:ph type="body" idx="1"/>
          </p:nvPr>
        </p:nvSpPr>
        <p:spPr>
          <a:xfrm rot="5400000">
            <a:off x="2385218" y="-175417"/>
            <a:ext cx="4373563" cy="8229600"/>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602" name="Shape 60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03" name="Shape 60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04" name="Shape 60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05"/>
        <p:cNvGrpSpPr/>
        <p:nvPr/>
      </p:nvGrpSpPr>
      <p:grpSpPr>
        <a:xfrm>
          <a:off x="0" y="0"/>
          <a:ext cx="0" cy="0"/>
          <a:chOff x="0" y="0"/>
          <a:chExt cx="0" cy="0"/>
        </a:xfrm>
      </p:grpSpPr>
      <p:sp>
        <p:nvSpPr>
          <p:cNvPr id="606" name="Shape 606"/>
          <p:cNvSpPr/>
          <p:nvPr/>
        </p:nvSpPr>
        <p:spPr>
          <a:xfrm>
            <a:off x="6861702" y="228601"/>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07" name="Shape 607"/>
          <p:cNvSpPr/>
          <p:nvPr/>
        </p:nvSpPr>
        <p:spPr>
          <a:xfrm>
            <a:off x="6955225" y="351410"/>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08" name="Shape 608"/>
          <p:cNvSpPr txBox="1">
            <a:spLocks noGrp="1"/>
          </p:cNvSpPr>
          <p:nvPr>
            <p:ph type="title"/>
          </p:nvPr>
        </p:nvSpPr>
        <p:spPr>
          <a:xfrm rot="5400000">
            <a:off x="4896853" y="2547152"/>
            <a:ext cx="5788980" cy="1485531"/>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9" name="Shape 609"/>
          <p:cNvSpPr txBox="1">
            <a:spLocks noGrp="1"/>
          </p:cNvSpPr>
          <p:nvPr>
            <p:ph type="body" idx="1"/>
          </p:nvPr>
        </p:nvSpPr>
        <p:spPr>
          <a:xfrm rot="5400000">
            <a:off x="647700" y="190500"/>
            <a:ext cx="5791201" cy="6172199"/>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610" name="Shape 61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11" name="Shape 61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12" name="Shape 61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613"/>
        <p:cNvGrpSpPr/>
        <p:nvPr/>
      </p:nvGrpSpPr>
      <p:grpSpPr>
        <a:xfrm>
          <a:off x="0" y="0"/>
          <a:ext cx="0" cy="0"/>
          <a:chOff x="0" y="0"/>
          <a:chExt cx="0" cy="0"/>
        </a:xfrm>
      </p:grpSpPr>
      <p:pic>
        <p:nvPicPr>
          <p:cNvPr id="614" name="Shape 614"/>
          <p:cNvPicPr preferRelativeResize="0"/>
          <p:nvPr/>
        </p:nvPicPr>
        <p:blipFill rotWithShape="1">
          <a:blip r:embed="rId2">
            <a:alphaModFix/>
          </a:blip>
          <a:srcRect/>
          <a:stretch/>
        </p:blipFill>
        <p:spPr>
          <a:xfrm>
            <a:off x="42864" y="2"/>
            <a:ext cx="9101137" cy="6880225"/>
          </a:xfrm>
          <a:prstGeom prst="rect">
            <a:avLst/>
          </a:prstGeom>
          <a:noFill/>
          <a:ln>
            <a:noFill/>
          </a:ln>
        </p:spPr>
      </p:pic>
      <p:pic>
        <p:nvPicPr>
          <p:cNvPr id="615" name="Shape 615"/>
          <p:cNvPicPr preferRelativeResize="0"/>
          <p:nvPr/>
        </p:nvPicPr>
        <p:blipFill rotWithShape="1">
          <a:blip r:embed="rId3">
            <a:alphaModFix/>
          </a:blip>
          <a:srcRect/>
          <a:stretch/>
        </p:blipFill>
        <p:spPr>
          <a:xfrm>
            <a:off x="0" y="1589"/>
            <a:ext cx="3721100" cy="6858000"/>
          </a:xfrm>
          <a:prstGeom prst="rect">
            <a:avLst/>
          </a:prstGeom>
          <a:noFill/>
          <a:ln>
            <a:noFill/>
          </a:ln>
        </p:spPr>
      </p:pic>
      <p:sp>
        <p:nvSpPr>
          <p:cNvPr id="616" name="Shape 616"/>
          <p:cNvSpPr txBox="1">
            <a:spLocks noGrp="1"/>
          </p:cNvSpPr>
          <p:nvPr>
            <p:ph type="ctrTitle"/>
          </p:nvPr>
        </p:nvSpPr>
        <p:spPr>
          <a:xfrm>
            <a:off x="2590800" y="2286006"/>
            <a:ext cx="6180223" cy="1470024"/>
          </a:xfrm>
          <a:prstGeom prst="rect">
            <a:avLst/>
          </a:prstGeom>
          <a:noFill/>
          <a:ln>
            <a:noFill/>
          </a:ln>
        </p:spPr>
        <p:txBody>
          <a:bodyPr lIns="91425" tIns="91425" rIns="91425" bIns="91425" anchor="ctr" anchorCtr="0"/>
          <a:lstStyle>
            <a:lvl1pPr marL="0" marR="0" lvl="0" indent="0" algn="r" rtl="0">
              <a:spcBef>
                <a:spcPts val="0"/>
              </a:spcBef>
              <a:buClr>
                <a:srgbClr val="003300"/>
              </a:buClr>
              <a:buFont typeface="Quattrocento"/>
              <a:buNone/>
              <a:defRPr sz="3500" b="1" i="0" u="none" strike="noStrike" cap="small">
                <a:solidFill>
                  <a:srgbClr val="003300"/>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7" name="Shape 617"/>
          <p:cNvSpPr txBox="1">
            <a:spLocks noGrp="1"/>
          </p:cNvSpPr>
          <p:nvPr>
            <p:ph type="subTitle" idx="1"/>
          </p:nvPr>
        </p:nvSpPr>
        <p:spPr>
          <a:xfrm>
            <a:off x="3962400" y="4038600"/>
            <a:ext cx="4772528" cy="990599"/>
          </a:xfrm>
          <a:prstGeom prst="rect">
            <a:avLst/>
          </a:prstGeom>
          <a:noFill/>
          <a:ln>
            <a:noFill/>
          </a:ln>
        </p:spPr>
        <p:txBody>
          <a:bodyPr lIns="91425" tIns="91425" rIns="91425" bIns="91425" anchor="t" anchorCtr="0"/>
          <a:lstStyle>
            <a:lvl1pPr marL="0" marR="0" lvl="0" indent="0" algn="r" rtl="0">
              <a:spcBef>
                <a:spcPts val="400"/>
              </a:spcBef>
              <a:buClr>
                <a:schemeClr val="accent1"/>
              </a:buClr>
              <a:buFont typeface="Arial"/>
              <a:buNone/>
              <a:defRPr sz="2000" b="0" i="0" u="none" strike="noStrike" cap="none">
                <a:solidFill>
                  <a:schemeClr val="dk1"/>
                </a:solidFill>
                <a:latin typeface="Georgia"/>
                <a:ea typeface="Georgia"/>
                <a:cs typeface="Georgia"/>
                <a:sym typeface="Georgia"/>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618" name="Shape 618"/>
          <p:cNvSpPr>
            <a:spLocks noGrp="1"/>
          </p:cNvSpPr>
          <p:nvPr>
            <p:ph type="pic" idx="2"/>
          </p:nvPr>
        </p:nvSpPr>
        <p:spPr>
          <a:xfrm>
            <a:off x="6858000" y="5105400"/>
            <a:ext cx="1828800" cy="990599"/>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5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7" name="Shape 6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Shape 6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9" name="Shape 6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0" name="Shape 6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41"/>
        <p:cNvGrpSpPr/>
        <p:nvPr/>
      </p:nvGrpSpPr>
      <p:grpSpPr>
        <a:xfrm>
          <a:off x="0" y="0"/>
          <a:ext cx="0" cy="0"/>
          <a:chOff x="0" y="0"/>
          <a:chExt cx="0" cy="0"/>
        </a:xfrm>
      </p:grpSpPr>
      <p:sp>
        <p:nvSpPr>
          <p:cNvPr id="642" name="Shape 64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3" name="Shape 643"/>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4" name="Shape 64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45" name="Shape 64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46" name="Shape 646"/>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7" name="Shape 647"/>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8" name="Shape 648"/>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9" name="Shape 649"/>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50" name="Shape 650"/>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a:t>
            </a:fld>
            <a:endParaRPr lang="en-US" sz="2800">
              <a:solidFill>
                <a:srgbClr val="47534C"/>
              </a:solidFill>
              <a:latin typeface="Questrial"/>
              <a:ea typeface="Questrial"/>
              <a:cs typeface="Questrial"/>
              <a:sym typeface="Questrial"/>
            </a:endParaRPr>
          </a:p>
        </p:txBody>
      </p:sp>
      <p:sp>
        <p:nvSpPr>
          <p:cNvPr id="651" name="Shape 651"/>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52" name="Shape 652"/>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53" name="Shape 653"/>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654" name="Shape 654"/>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65"/>
        <p:cNvGrpSpPr/>
        <p:nvPr/>
      </p:nvGrpSpPr>
      <p:grpSpPr>
        <a:xfrm>
          <a:off x="0" y="0"/>
          <a:ext cx="0" cy="0"/>
          <a:chOff x="0" y="0"/>
          <a:chExt cx="0" cy="0"/>
        </a:xfrm>
      </p:grpSpPr>
      <p:sp>
        <p:nvSpPr>
          <p:cNvPr id="666" name="Shape 66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67" name="Shape 66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68" name="Shape 66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69" name="Shape 66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70" name="Shape 670"/>
          <p:cNvSpPr/>
          <p:nvPr/>
        </p:nvSpPr>
        <p:spPr>
          <a:xfrm>
            <a:off x="345440" y="2942601"/>
            <a:ext cx="7147931"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1" name="Shape 671"/>
          <p:cNvSpPr/>
          <p:nvPr/>
        </p:nvSpPr>
        <p:spPr>
          <a:xfrm>
            <a:off x="7572653" y="2944633"/>
            <a:ext cx="1190347" cy="2459736"/>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2" name="Shape 672"/>
          <p:cNvSpPr/>
          <p:nvPr/>
        </p:nvSpPr>
        <p:spPr>
          <a:xfrm>
            <a:off x="7712714" y="3136658"/>
            <a:ext cx="910223" cy="2075688"/>
          </a:xfrm>
          <a:prstGeom prst="rect">
            <a:avLst/>
          </a:prstGeom>
          <a:solidFill>
            <a:schemeClr val="accent3">
              <a:alpha val="69803"/>
            </a:schemeClr>
          </a:solidFill>
          <a:ln w="9525" cap="flat" cmpd="sng">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3" name="Shape 673"/>
          <p:cNvSpPr/>
          <p:nvPr/>
        </p:nvSpPr>
        <p:spPr>
          <a:xfrm>
            <a:off x="445483" y="3055621"/>
            <a:ext cx="6947844"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4" name="Shape 674"/>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a:t>
            </a:fld>
            <a:endParaRPr lang="en-US" sz="2800">
              <a:solidFill>
                <a:srgbClr val="47534C"/>
              </a:solidFill>
              <a:latin typeface="Questrial"/>
              <a:ea typeface="Questrial"/>
              <a:cs typeface="Questrial"/>
              <a:sym typeface="Questrial"/>
            </a:endParaRPr>
          </a:p>
        </p:txBody>
      </p:sp>
      <p:sp>
        <p:nvSpPr>
          <p:cNvPr id="675" name="Shape 675"/>
          <p:cNvSpPr/>
          <p:nvPr/>
        </p:nvSpPr>
        <p:spPr>
          <a:xfrm>
            <a:off x="541822" y="4559276"/>
            <a:ext cx="6755166"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6" name="Shape 676"/>
          <p:cNvSpPr/>
          <p:nvPr/>
        </p:nvSpPr>
        <p:spPr>
          <a:xfrm>
            <a:off x="538970" y="3139440"/>
            <a:ext cx="6760868"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77" name="Shape 677"/>
          <p:cNvSpPr txBox="1">
            <a:spLocks noGrp="1"/>
          </p:cNvSpPr>
          <p:nvPr>
            <p:ph type="subTitle" idx="1"/>
          </p:nvPr>
        </p:nvSpPr>
        <p:spPr>
          <a:xfrm>
            <a:off x="642804" y="4648201"/>
            <a:ext cx="6553200" cy="457200"/>
          </a:xfrm>
          <a:prstGeom prst="rect">
            <a:avLst/>
          </a:prstGeom>
          <a:noFill/>
          <a:ln>
            <a:noFill/>
          </a:ln>
        </p:spPr>
        <p:txBody>
          <a:bodyPr lIns="91425" tIns="91425" rIns="91425" bIns="91425" anchor="t" anchorCtr="0"/>
          <a:lstStyle>
            <a:lvl1pPr marL="0" marR="0" lvl="0" indent="0" algn="ctr" rtl="0">
              <a:spcBef>
                <a:spcPts val="360"/>
              </a:spcBef>
              <a:buClr>
                <a:schemeClr val="accent1"/>
              </a:buClr>
              <a:buFont typeface="Arial"/>
              <a:buNone/>
              <a:defRPr sz="1800" b="0" i="0" u="none" strike="noStrike" cap="none">
                <a:solidFill>
                  <a:srgbClr val="FFFFFF"/>
                </a:solidFill>
                <a:latin typeface="Questrial"/>
                <a:ea typeface="Questrial"/>
                <a:cs typeface="Questrial"/>
                <a:sym typeface="Questrial"/>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678" name="Shape 678"/>
          <p:cNvSpPr txBox="1">
            <a:spLocks noGrp="1"/>
          </p:cNvSpPr>
          <p:nvPr>
            <p:ph type="ctrTitle"/>
          </p:nvPr>
        </p:nvSpPr>
        <p:spPr>
          <a:xfrm>
            <a:off x="604704" y="3227033"/>
            <a:ext cx="6629400" cy="1219200"/>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1" name="Shape 681"/>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682" name="Shape 68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83" name="Shape 68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84" name="Shape 68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5"/>
        <p:cNvGrpSpPr/>
        <p:nvPr/>
      </p:nvGrpSpPr>
      <p:grpSpPr>
        <a:xfrm>
          <a:off x="0" y="0"/>
          <a:ext cx="0" cy="0"/>
          <a:chOff x="0" y="0"/>
          <a:chExt cx="0" cy="0"/>
        </a:xfrm>
      </p:grpSpPr>
      <p:sp>
        <p:nvSpPr>
          <p:cNvPr id="686" name="Shape 68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87" name="Shape 68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88" name="Shape 68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89" name="Shape 689"/>
          <p:cNvSpPr/>
          <p:nvPr/>
        </p:nvSpPr>
        <p:spPr>
          <a:xfrm>
            <a:off x="451975" y="2946400"/>
            <a:ext cx="8265159" cy="24637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90" name="Shape 690"/>
          <p:cNvSpPr/>
          <p:nvPr/>
        </p:nvSpPr>
        <p:spPr>
          <a:xfrm>
            <a:off x="567656" y="3048000"/>
            <a:ext cx="8033799" cy="224535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91" name="Shape 69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92" name="Shape 69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693" name="Shape 693"/>
          <p:cNvSpPr txBox="1">
            <a:spLocks noGrp="1"/>
          </p:cNvSpPr>
          <p:nvPr>
            <p:ph type="title"/>
          </p:nvPr>
        </p:nvSpPr>
        <p:spPr>
          <a:xfrm>
            <a:off x="736456" y="3200400"/>
            <a:ext cx="7696199" cy="1295401"/>
          </a:xfrm>
          <a:prstGeom prst="rect">
            <a:avLst/>
          </a:prstGeom>
          <a:noFill/>
          <a:ln>
            <a:noFill/>
          </a:ln>
        </p:spPr>
        <p:txBody>
          <a:bodyPr lIns="91425" tIns="91425" rIns="91425" bIns="91425" anchor="b" anchorCtr="0"/>
          <a:lstStyle>
            <a:lvl1pPr marL="0" marR="0" lvl="0" indent="0" algn="ctr" rtl="0">
              <a:spcBef>
                <a:spcPts val="0"/>
              </a:spcBef>
              <a:buClr>
                <a:srgbClr val="47534C"/>
              </a:buClr>
              <a:buFont typeface="Quattrocento"/>
              <a:buNone/>
              <a:defRPr sz="4000" b="0" i="0" u="none" strike="noStrike" cap="none">
                <a:solidFill>
                  <a:srgbClr val="47534C"/>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4" name="Shape 694"/>
          <p:cNvSpPr/>
          <p:nvPr/>
        </p:nvSpPr>
        <p:spPr>
          <a:xfrm>
            <a:off x="675495" y="4541521"/>
            <a:ext cx="7818120" cy="66436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95" name="Shape 695"/>
          <p:cNvSpPr txBox="1">
            <a:spLocks noGrp="1"/>
          </p:cNvSpPr>
          <p:nvPr>
            <p:ph type="body" idx="1"/>
          </p:nvPr>
        </p:nvSpPr>
        <p:spPr>
          <a:xfrm>
            <a:off x="736456" y="4607510"/>
            <a:ext cx="7696199" cy="523782"/>
          </a:xfrm>
          <a:prstGeom prst="rect">
            <a:avLst/>
          </a:prstGeom>
          <a:noFill/>
          <a:ln>
            <a:noFill/>
          </a:ln>
        </p:spPr>
        <p:txBody>
          <a:bodyPr lIns="91425" tIns="91425" rIns="91425" bIns="91425" anchor="ctr" anchorCtr="0"/>
          <a:lstStyle>
            <a:lvl1pPr marL="0" marR="0" lvl="0" indent="0" algn="ctr" rtl="0">
              <a:spcBef>
                <a:spcPts val="400"/>
              </a:spcBef>
              <a:buClr>
                <a:schemeClr val="accent1"/>
              </a:buClr>
              <a:buFont typeface="Arial"/>
              <a:buNone/>
              <a:defRPr sz="2000" b="0" i="0" u="none" strike="noStrike" cap="none">
                <a:solidFill>
                  <a:srgbClr val="FFFFFF"/>
                </a:solidFill>
                <a:latin typeface="Questrial"/>
                <a:ea typeface="Questrial"/>
                <a:cs typeface="Questrial"/>
                <a:sym typeface="Questrial"/>
              </a:defRPr>
            </a:lvl1pPr>
            <a:lvl2pPr marL="457181" marR="0" lvl="1" indent="-12681" algn="l" rtl="0">
              <a:spcBef>
                <a:spcPts val="360"/>
              </a:spcBef>
              <a:buClr>
                <a:schemeClr val="accent2"/>
              </a:buClr>
              <a:buFont typeface="Arial"/>
              <a:buNone/>
              <a:defRPr sz="1800" b="0" i="0" u="none" strike="noStrike" cap="none">
                <a:solidFill>
                  <a:srgbClr val="888888"/>
                </a:solidFill>
                <a:latin typeface="Questrial"/>
                <a:ea typeface="Questrial"/>
                <a:cs typeface="Questrial"/>
                <a:sym typeface="Questrial"/>
              </a:defRPr>
            </a:lvl2pPr>
            <a:lvl3pPr marL="914360" marR="0" lvl="2" indent="-12660" algn="l" rtl="0">
              <a:spcBef>
                <a:spcPts val="320"/>
              </a:spcBef>
              <a:buClr>
                <a:schemeClr val="accent3"/>
              </a:buClr>
              <a:buFont typeface="Arial"/>
              <a:buNone/>
              <a:defRPr sz="1600" b="0" i="0" u="none" strike="noStrike" cap="none">
                <a:solidFill>
                  <a:srgbClr val="888888"/>
                </a:solidFill>
                <a:latin typeface="Questrial"/>
                <a:ea typeface="Questrial"/>
                <a:cs typeface="Questrial"/>
                <a:sym typeface="Questrial"/>
              </a:defRPr>
            </a:lvl3pPr>
            <a:lvl4pPr marL="1371542" marR="0" lvl="3" indent="-12641"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4pPr>
            <a:lvl5pPr marL="1828721" marR="0" lvl="4" indent="-12621" algn="l" rtl="0">
              <a:spcBef>
                <a:spcPts val="280"/>
              </a:spcBef>
              <a:buClr>
                <a:schemeClr val="accent5"/>
              </a:buClr>
              <a:buFont typeface="Arial"/>
              <a:buNone/>
              <a:defRPr sz="1400" b="0" i="0" u="none" strike="noStrike" cap="none">
                <a:solidFill>
                  <a:srgbClr val="888888"/>
                </a:solidFill>
                <a:latin typeface="Questrial"/>
                <a:ea typeface="Questrial"/>
                <a:cs typeface="Questrial"/>
                <a:sym typeface="Questrial"/>
              </a:defRPr>
            </a:lvl5pPr>
            <a:lvl6pPr marL="2285903" marR="0" lvl="5" indent="-12602" algn="l"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l"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l"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l"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696" name="Shape 696"/>
          <p:cNvSpPr/>
          <p:nvPr/>
        </p:nvSpPr>
        <p:spPr>
          <a:xfrm>
            <a:off x="675758" y="3124200"/>
            <a:ext cx="7817599" cy="2077719"/>
          </a:xfrm>
          <a:prstGeom prst="rect">
            <a:avLst/>
          </a:prstGeom>
          <a:no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26129" y="1722439"/>
            <a:ext cx="4040187"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72" name="Shape 72"/>
          <p:cNvSpPr txBox="1">
            <a:spLocks noGrp="1"/>
          </p:cNvSpPr>
          <p:nvPr>
            <p:ph type="body" idx="2"/>
          </p:nvPr>
        </p:nvSpPr>
        <p:spPr>
          <a:xfrm>
            <a:off x="426129" y="2438400"/>
            <a:ext cx="4040187"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73" name="Shape 73"/>
          <p:cNvSpPr txBox="1">
            <a:spLocks noGrp="1"/>
          </p:cNvSpPr>
          <p:nvPr>
            <p:ph type="body" idx="3"/>
          </p:nvPr>
        </p:nvSpPr>
        <p:spPr>
          <a:xfrm>
            <a:off x="4645026" y="1722439"/>
            <a:ext cx="4041774"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74" name="Shape 74"/>
          <p:cNvSpPr txBox="1">
            <a:spLocks noGrp="1"/>
          </p:cNvSpPr>
          <p:nvPr>
            <p:ph type="body" idx="4"/>
          </p:nvPr>
        </p:nvSpPr>
        <p:spPr>
          <a:xfrm>
            <a:off x="4645026" y="2438400"/>
            <a:ext cx="4041774"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75" name="Shape 7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9" name="Shape 699"/>
          <p:cNvSpPr txBox="1">
            <a:spLocks noGrp="1"/>
          </p:cNvSpPr>
          <p:nvPr>
            <p:ph type="body" idx="1"/>
          </p:nvPr>
        </p:nvSpPr>
        <p:spPr>
          <a:xfrm>
            <a:off x="426127"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700" name="Shape 700"/>
          <p:cNvSpPr txBox="1">
            <a:spLocks noGrp="1"/>
          </p:cNvSpPr>
          <p:nvPr>
            <p:ph type="body" idx="2"/>
          </p:nvPr>
        </p:nvSpPr>
        <p:spPr>
          <a:xfrm>
            <a:off x="4648200" y="1719071"/>
            <a:ext cx="4038599" cy="4407407"/>
          </a:xfrm>
          <a:prstGeom prst="rect">
            <a:avLst/>
          </a:prstGeom>
          <a:noFill/>
          <a:ln>
            <a:noFill/>
          </a:ln>
        </p:spPr>
        <p:txBody>
          <a:bodyPr lIns="91425" tIns="91425" rIns="91425" bIns="91425" anchor="t" anchorCtr="0"/>
          <a:lstStyle>
            <a:lvl1pPr marL="342885" marR="0" lvl="0" indent="-63485" algn="l" rtl="0">
              <a:spcBef>
                <a:spcPts val="560"/>
              </a:spcBef>
              <a:buClr>
                <a:schemeClr val="accent1"/>
              </a:buClr>
              <a:buSzPct val="100000"/>
              <a:buFont typeface="Arial"/>
              <a:buChar char="•"/>
              <a:defRPr sz="2800" b="0" i="0" u="none" strike="noStrike" cap="none">
                <a:solidFill>
                  <a:schemeClr val="dk2"/>
                </a:solidFill>
                <a:latin typeface="Questrial"/>
                <a:ea typeface="Questrial"/>
                <a:cs typeface="Questrial"/>
                <a:sym typeface="Questrial"/>
              </a:defRPr>
            </a:lvl1pPr>
            <a:lvl2pPr marL="640053" marR="0" lvl="1" indent="-81252" algn="l" rtl="0">
              <a:spcBef>
                <a:spcPts val="480"/>
              </a:spcBef>
              <a:buClr>
                <a:schemeClr val="accent2"/>
              </a:buClr>
              <a:buSzPct val="100000"/>
              <a:buFont typeface="Arial"/>
              <a:buChar char="•"/>
              <a:defRPr sz="2400" b="0" i="0" u="none" strike="noStrike" cap="none">
                <a:solidFill>
                  <a:schemeClr val="dk2"/>
                </a:solidFill>
                <a:latin typeface="Questrial"/>
                <a:ea typeface="Questrial"/>
                <a:cs typeface="Questrial"/>
                <a:sym typeface="Questrial"/>
              </a:defRPr>
            </a:lvl2pPr>
            <a:lvl3pPr marL="914360" marR="0" lvl="2" indent="-114260"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3pPr>
            <a:lvl4pPr marL="1280105" marR="0" lvl="3" indent="-124405"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4pPr>
            <a:lvl5pPr marL="1554414" marR="0" lvl="4" indent="-119314" algn="l" rtl="0">
              <a:spcBef>
                <a:spcPts val="360"/>
              </a:spcBef>
              <a:buClr>
                <a:schemeClr val="accent5"/>
              </a:buClr>
              <a:buSzPct val="100000"/>
              <a:buFont typeface="Arial"/>
              <a:buChar char="•"/>
              <a:defRPr sz="1800" b="0" i="0" u="none" strike="noStrike" cap="none">
                <a:solidFill>
                  <a:schemeClr val="dk2"/>
                </a:solidFill>
                <a:latin typeface="Questrial"/>
                <a:ea typeface="Questrial"/>
                <a:cs typeface="Questrial"/>
                <a:sym typeface="Questrial"/>
              </a:defRPr>
            </a:lvl5pPr>
            <a:lvl6pPr marL="1737285" marR="0" lvl="5" indent="-73585" algn="l" rtl="0">
              <a:spcBef>
                <a:spcPts val="360"/>
              </a:spcBef>
              <a:buClr>
                <a:schemeClr val="accent1"/>
              </a:buClr>
              <a:buSzPct val="100000"/>
              <a:buFont typeface="Arial"/>
              <a:buChar char="•"/>
              <a:defRPr sz="1800" b="0" i="0" u="none" strike="noStrike" cap="none">
                <a:solidFill>
                  <a:schemeClr val="dk2"/>
                </a:solidFill>
                <a:latin typeface="Questrial"/>
                <a:ea typeface="Questrial"/>
                <a:cs typeface="Questrial"/>
                <a:sym typeface="Questrial"/>
              </a:defRPr>
            </a:lvl6pPr>
            <a:lvl7pPr marL="2011592" marR="0" lvl="6" indent="-81192" algn="l" rtl="0">
              <a:spcBef>
                <a:spcPts val="360"/>
              </a:spcBef>
              <a:buClr>
                <a:schemeClr val="accent2"/>
              </a:buClr>
              <a:buSzPct val="100000"/>
              <a:buFont typeface="Arial"/>
              <a:buChar char="•"/>
              <a:defRPr sz="1800" b="0" i="0" u="none" strike="noStrike" cap="none">
                <a:solidFill>
                  <a:schemeClr val="dk2"/>
                </a:solidFill>
                <a:latin typeface="Questrial"/>
                <a:ea typeface="Questrial"/>
                <a:cs typeface="Questrial"/>
                <a:sym typeface="Questrial"/>
              </a:defRPr>
            </a:lvl7pPr>
            <a:lvl8pPr marL="2194466" marR="0" lvl="7" indent="-73566"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8pPr>
            <a:lvl9pPr marL="2377338" marR="0" lvl="8" indent="-78638" algn="l" rtl="0">
              <a:spcBef>
                <a:spcPts val="360"/>
              </a:spcBef>
              <a:buClr>
                <a:schemeClr val="accent4"/>
              </a:buClr>
              <a:buSzPct val="100000"/>
              <a:buFont typeface="Arial"/>
              <a:buChar char="•"/>
              <a:defRPr sz="1800" b="0" i="0" u="none" strike="noStrike" cap="none">
                <a:solidFill>
                  <a:schemeClr val="dk2"/>
                </a:solidFill>
                <a:latin typeface="Questrial"/>
                <a:ea typeface="Questrial"/>
                <a:cs typeface="Questrial"/>
                <a:sym typeface="Questrial"/>
              </a:defRPr>
            </a:lvl9pPr>
          </a:lstStyle>
          <a:p>
            <a:endParaRPr/>
          </a:p>
        </p:txBody>
      </p:sp>
      <p:sp>
        <p:nvSpPr>
          <p:cNvPr id="701" name="Shape 70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02" name="Shape 70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03" name="Shape 70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6" name="Shape 706"/>
          <p:cNvSpPr txBox="1">
            <a:spLocks noGrp="1"/>
          </p:cNvSpPr>
          <p:nvPr>
            <p:ph type="body" idx="1"/>
          </p:nvPr>
        </p:nvSpPr>
        <p:spPr>
          <a:xfrm>
            <a:off x="426129" y="1722439"/>
            <a:ext cx="4040187"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707" name="Shape 707"/>
          <p:cNvSpPr txBox="1">
            <a:spLocks noGrp="1"/>
          </p:cNvSpPr>
          <p:nvPr>
            <p:ph type="body" idx="2"/>
          </p:nvPr>
        </p:nvSpPr>
        <p:spPr>
          <a:xfrm>
            <a:off x="426129" y="2438400"/>
            <a:ext cx="4040187"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708" name="Shape 708"/>
          <p:cNvSpPr txBox="1">
            <a:spLocks noGrp="1"/>
          </p:cNvSpPr>
          <p:nvPr>
            <p:ph type="body" idx="3"/>
          </p:nvPr>
        </p:nvSpPr>
        <p:spPr>
          <a:xfrm>
            <a:off x="4645026" y="1722439"/>
            <a:ext cx="4041774" cy="639762"/>
          </a:xfrm>
          <a:prstGeom prst="rect">
            <a:avLst/>
          </a:prstGeom>
          <a:noFill/>
          <a:ln>
            <a:noFill/>
          </a:ln>
        </p:spPr>
        <p:txBody>
          <a:bodyPr lIns="91425" tIns="91425" rIns="91425" bIns="91425" anchor="b" anchorCtr="0"/>
          <a:lstStyle>
            <a:lvl1pPr marL="0" marR="0" lvl="0" indent="0" algn="ctr" rtl="0">
              <a:spcBef>
                <a:spcPts val="440"/>
              </a:spcBef>
              <a:buClr>
                <a:schemeClr val="accent1"/>
              </a:buClr>
              <a:buFont typeface="Arial"/>
              <a:buNone/>
              <a:defRPr sz="2200" b="1" i="0" u="none" strike="noStrike" cap="none">
                <a:solidFill>
                  <a:schemeClr val="dk2"/>
                </a:solidFill>
                <a:latin typeface="Questrial"/>
                <a:ea typeface="Questrial"/>
                <a:cs typeface="Questrial"/>
                <a:sym typeface="Questrial"/>
              </a:defRPr>
            </a:lvl1pPr>
            <a:lvl2pPr marL="457181" marR="0" lvl="1" indent="-12681" algn="l" rtl="0">
              <a:spcBef>
                <a:spcPts val="400"/>
              </a:spcBef>
              <a:buClr>
                <a:schemeClr val="accent2"/>
              </a:buClr>
              <a:buFont typeface="Arial"/>
              <a:buNone/>
              <a:defRPr sz="2000" b="1" i="0" u="none" strike="noStrike" cap="none">
                <a:solidFill>
                  <a:schemeClr val="dk2"/>
                </a:solidFill>
                <a:latin typeface="Questrial"/>
                <a:ea typeface="Questrial"/>
                <a:cs typeface="Questrial"/>
                <a:sym typeface="Questrial"/>
              </a:defRPr>
            </a:lvl2pPr>
            <a:lvl3pPr marL="914360" marR="0" lvl="2" indent="-12660" algn="l" rtl="0">
              <a:spcBef>
                <a:spcPts val="360"/>
              </a:spcBef>
              <a:buClr>
                <a:schemeClr val="accent3"/>
              </a:buClr>
              <a:buFont typeface="Arial"/>
              <a:buNone/>
              <a:defRPr sz="1800" b="1" i="0" u="none" strike="noStrike" cap="none">
                <a:solidFill>
                  <a:schemeClr val="dk2"/>
                </a:solidFill>
                <a:latin typeface="Questrial"/>
                <a:ea typeface="Questrial"/>
                <a:cs typeface="Questrial"/>
                <a:sym typeface="Questrial"/>
              </a:defRPr>
            </a:lvl3pPr>
            <a:lvl4pPr marL="1371542" marR="0" lvl="3" indent="-12641"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4pPr>
            <a:lvl5pPr marL="1828721" marR="0" lvl="4" indent="-12621" algn="l" rtl="0">
              <a:spcBef>
                <a:spcPts val="320"/>
              </a:spcBef>
              <a:buClr>
                <a:schemeClr val="accent5"/>
              </a:buClr>
              <a:buFont typeface="Arial"/>
              <a:buNone/>
              <a:defRPr sz="1600" b="1" i="0" u="none" strike="noStrike" cap="none">
                <a:solidFill>
                  <a:schemeClr val="dk2"/>
                </a:solidFill>
                <a:latin typeface="Questrial"/>
                <a:ea typeface="Questrial"/>
                <a:cs typeface="Questrial"/>
                <a:sym typeface="Questrial"/>
              </a:defRPr>
            </a:lvl5pPr>
            <a:lvl6pPr marL="2285903" marR="0" lvl="5" indent="-12602" algn="l" rtl="0">
              <a:spcBef>
                <a:spcPts val="320"/>
              </a:spcBef>
              <a:buClr>
                <a:schemeClr val="accent1"/>
              </a:buClr>
              <a:buFont typeface="Arial"/>
              <a:buNone/>
              <a:defRPr sz="1600" b="1" i="0" u="none" strike="noStrike" cap="none">
                <a:solidFill>
                  <a:schemeClr val="dk2"/>
                </a:solidFill>
                <a:latin typeface="Questrial"/>
                <a:ea typeface="Questrial"/>
                <a:cs typeface="Questrial"/>
                <a:sym typeface="Questrial"/>
              </a:defRPr>
            </a:lvl6pPr>
            <a:lvl7pPr marL="2743083" marR="0" lvl="6" indent="-12582" algn="l" rtl="0">
              <a:spcBef>
                <a:spcPts val="320"/>
              </a:spcBef>
              <a:buClr>
                <a:schemeClr val="accent2"/>
              </a:buClr>
              <a:buFont typeface="Arial"/>
              <a:buNone/>
              <a:defRPr sz="1600" b="1" i="0" u="none" strike="noStrike" cap="none">
                <a:solidFill>
                  <a:schemeClr val="dk2"/>
                </a:solidFill>
                <a:latin typeface="Questrial"/>
                <a:ea typeface="Questrial"/>
                <a:cs typeface="Questrial"/>
                <a:sym typeface="Questrial"/>
              </a:defRPr>
            </a:lvl7pPr>
            <a:lvl8pPr marL="3200263" marR="0" lvl="7" indent="-12562" algn="l" rtl="0">
              <a:spcBef>
                <a:spcPts val="320"/>
              </a:spcBef>
              <a:buClr>
                <a:schemeClr val="accent3"/>
              </a:buClr>
              <a:buFont typeface="Arial"/>
              <a:buNone/>
              <a:defRPr sz="1600" b="1" i="0" u="none" strike="noStrike" cap="none">
                <a:solidFill>
                  <a:schemeClr val="dk2"/>
                </a:solidFill>
                <a:latin typeface="Questrial"/>
                <a:ea typeface="Questrial"/>
                <a:cs typeface="Questrial"/>
                <a:sym typeface="Questrial"/>
              </a:defRPr>
            </a:lvl8pPr>
            <a:lvl9pPr marL="3657443" marR="0" lvl="8" indent="-12543" algn="l" rtl="0">
              <a:spcBef>
                <a:spcPts val="320"/>
              </a:spcBef>
              <a:buClr>
                <a:schemeClr val="accent4"/>
              </a:buClr>
              <a:buFont typeface="Arial"/>
              <a:buNone/>
              <a:defRPr sz="1600" b="1" i="0" u="none" strike="noStrike" cap="none">
                <a:solidFill>
                  <a:schemeClr val="dk2"/>
                </a:solidFill>
                <a:latin typeface="Questrial"/>
                <a:ea typeface="Questrial"/>
                <a:cs typeface="Questrial"/>
                <a:sym typeface="Questrial"/>
              </a:defRPr>
            </a:lvl9pPr>
          </a:lstStyle>
          <a:p>
            <a:endParaRPr/>
          </a:p>
        </p:txBody>
      </p:sp>
      <p:sp>
        <p:nvSpPr>
          <p:cNvPr id="709" name="Shape 709"/>
          <p:cNvSpPr txBox="1">
            <a:spLocks noGrp="1"/>
          </p:cNvSpPr>
          <p:nvPr>
            <p:ph type="body" idx="4"/>
          </p:nvPr>
        </p:nvSpPr>
        <p:spPr>
          <a:xfrm>
            <a:off x="4645026" y="2438400"/>
            <a:ext cx="4041774" cy="3687762"/>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86285" algn="l" rtl="0">
              <a:spcBef>
                <a:spcPts val="320"/>
              </a:spcBef>
              <a:buClr>
                <a:schemeClr val="accent1"/>
              </a:buClr>
              <a:buSzPct val="100000"/>
              <a:buFont typeface="Arial"/>
              <a:buChar char="•"/>
              <a:defRPr sz="1600" b="0" i="0" u="none" strike="noStrike" cap="none">
                <a:solidFill>
                  <a:schemeClr val="dk2"/>
                </a:solidFill>
                <a:latin typeface="Questrial"/>
                <a:ea typeface="Questrial"/>
                <a:cs typeface="Questrial"/>
                <a:sym typeface="Questrial"/>
              </a:defRPr>
            </a:lvl6pPr>
            <a:lvl7pPr marL="2011592" marR="0" lvl="6" indent="-93892" algn="l" rtl="0">
              <a:spcBef>
                <a:spcPts val="320"/>
              </a:spcBef>
              <a:buClr>
                <a:schemeClr val="accent2"/>
              </a:buClr>
              <a:buSzPct val="100000"/>
              <a:buFont typeface="Arial"/>
              <a:buChar char="•"/>
              <a:defRPr sz="1600" b="0" i="0" u="none" strike="noStrike" cap="none">
                <a:solidFill>
                  <a:schemeClr val="dk2"/>
                </a:solidFill>
                <a:latin typeface="Questrial"/>
                <a:ea typeface="Questrial"/>
                <a:cs typeface="Questrial"/>
                <a:sym typeface="Questrial"/>
              </a:defRPr>
            </a:lvl7pPr>
            <a:lvl8pPr marL="2194466" marR="0" lvl="7" indent="-86266" algn="l" rtl="0">
              <a:spcBef>
                <a:spcPts val="320"/>
              </a:spcBef>
              <a:buClr>
                <a:schemeClr val="accent3"/>
              </a:buClr>
              <a:buSzPct val="100000"/>
              <a:buFont typeface="Arial"/>
              <a:buChar char="•"/>
              <a:defRPr sz="1600" b="0" i="0" u="none" strike="noStrike" cap="none">
                <a:solidFill>
                  <a:schemeClr val="dk2"/>
                </a:solidFill>
                <a:latin typeface="Questrial"/>
                <a:ea typeface="Questrial"/>
                <a:cs typeface="Questrial"/>
                <a:sym typeface="Questrial"/>
              </a:defRPr>
            </a:lvl8pPr>
            <a:lvl9pPr marL="2377338" marR="0" lvl="8" indent="-91338"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9pPr>
          </a:lstStyle>
          <a:p>
            <a:endParaRPr/>
          </a:p>
        </p:txBody>
      </p:sp>
      <p:sp>
        <p:nvSpPr>
          <p:cNvPr id="710" name="Shape 71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11" name="Shape 71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12" name="Shape 71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13"/>
        <p:cNvGrpSpPr/>
        <p:nvPr/>
      </p:nvGrpSpPr>
      <p:grpSpPr>
        <a:xfrm>
          <a:off x="0" y="0"/>
          <a:ext cx="0" cy="0"/>
          <a:chOff x="0" y="0"/>
          <a:chExt cx="0" cy="0"/>
        </a:xfrm>
      </p:grpSpPr>
      <p:sp>
        <p:nvSpPr>
          <p:cNvPr id="714" name="Shape 714"/>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5" name="Shape 71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16" name="Shape 71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17" name="Shape 71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18"/>
        <p:cNvGrpSpPr/>
        <p:nvPr/>
      </p:nvGrpSpPr>
      <p:grpSpPr>
        <a:xfrm>
          <a:off x="0" y="0"/>
          <a:ext cx="0" cy="0"/>
          <a:chOff x="0" y="0"/>
          <a:chExt cx="0" cy="0"/>
        </a:xfrm>
      </p:grpSpPr>
      <p:sp>
        <p:nvSpPr>
          <p:cNvPr id="719" name="Shape 71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20" name="Shape 720"/>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21" name="Shape 72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22" name="Shape 72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23" name="Shape 72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24"/>
        <p:cNvGrpSpPr/>
        <p:nvPr/>
      </p:nvGrpSpPr>
      <p:grpSpPr>
        <a:xfrm>
          <a:off x="0" y="0"/>
          <a:ext cx="0" cy="0"/>
          <a:chOff x="0" y="0"/>
          <a:chExt cx="0" cy="0"/>
        </a:xfrm>
      </p:grpSpPr>
      <p:sp>
        <p:nvSpPr>
          <p:cNvPr id="725" name="Shape 725"/>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26" name="Shape 726"/>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27" name="Shape 727"/>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885" marR="0" lvl="0" indent="-38085" algn="l" rtl="0">
              <a:spcBef>
                <a:spcPts val="640"/>
              </a:spcBef>
              <a:buClr>
                <a:schemeClr val="accent1"/>
              </a:buClr>
              <a:buSzPct val="100000"/>
              <a:buFont typeface="Arial"/>
              <a:buChar char="•"/>
              <a:defRPr sz="3200" b="0" i="0" u="none" strike="noStrike" cap="none">
                <a:solidFill>
                  <a:schemeClr val="dk2"/>
                </a:solidFill>
                <a:latin typeface="Questrial"/>
                <a:ea typeface="Questrial"/>
                <a:cs typeface="Questrial"/>
                <a:sym typeface="Questrial"/>
              </a:defRPr>
            </a:lvl1pPr>
            <a:lvl2pPr marL="640053" marR="0" lvl="1" indent="-55852" algn="l" rtl="0">
              <a:spcBef>
                <a:spcPts val="560"/>
              </a:spcBef>
              <a:buClr>
                <a:schemeClr val="accent2"/>
              </a:buClr>
              <a:buSzPct val="100000"/>
              <a:buFont typeface="Arial"/>
              <a:buChar char="•"/>
              <a:defRPr sz="2800" b="0" i="0" u="none" strike="noStrike" cap="none">
                <a:solidFill>
                  <a:schemeClr val="dk2"/>
                </a:solidFill>
                <a:latin typeface="Questrial"/>
                <a:ea typeface="Questrial"/>
                <a:cs typeface="Questrial"/>
                <a:sym typeface="Questrial"/>
              </a:defRPr>
            </a:lvl2pPr>
            <a:lvl3pPr marL="914360" marR="0" lvl="2" indent="-88860" algn="l" rtl="0">
              <a:spcBef>
                <a:spcPts val="480"/>
              </a:spcBef>
              <a:buClr>
                <a:schemeClr val="accent3"/>
              </a:buClr>
              <a:buSzPct val="100000"/>
              <a:buFont typeface="Arial"/>
              <a:buChar char="•"/>
              <a:defRPr sz="2400" b="0" i="0" u="none" strike="noStrike" cap="none">
                <a:solidFill>
                  <a:schemeClr val="dk2"/>
                </a:solidFill>
                <a:latin typeface="Questrial"/>
                <a:ea typeface="Questrial"/>
                <a:cs typeface="Questrial"/>
                <a:sym typeface="Questrial"/>
              </a:defRPr>
            </a:lvl3pPr>
            <a:lvl4pPr marL="1280105" marR="0" lvl="3" indent="-111705"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4pPr>
            <a:lvl5pPr marL="1554414" marR="0" lvl="4" indent="-106614" algn="l" rtl="0">
              <a:spcBef>
                <a:spcPts val="400"/>
              </a:spcBef>
              <a:buClr>
                <a:schemeClr val="accent5"/>
              </a:buClr>
              <a:buSzPct val="100000"/>
              <a:buFont typeface="Arial"/>
              <a:buChar char="•"/>
              <a:defRPr sz="2000" b="0" i="0" u="none" strike="noStrike" cap="none">
                <a:solidFill>
                  <a:schemeClr val="dk2"/>
                </a:solidFill>
                <a:latin typeface="Questrial"/>
                <a:ea typeface="Questrial"/>
                <a:cs typeface="Questrial"/>
                <a:sym typeface="Questrial"/>
              </a:defRPr>
            </a:lvl5pPr>
            <a:lvl6pPr marL="1737285" marR="0" lvl="5" indent="-60885" algn="l" rtl="0">
              <a:spcBef>
                <a:spcPts val="400"/>
              </a:spcBef>
              <a:buClr>
                <a:schemeClr val="accent1"/>
              </a:buClr>
              <a:buSzPct val="100000"/>
              <a:buFont typeface="Arial"/>
              <a:buChar char="•"/>
              <a:defRPr sz="2000" b="0" i="0" u="none" strike="noStrike" cap="none">
                <a:solidFill>
                  <a:schemeClr val="dk2"/>
                </a:solidFill>
                <a:latin typeface="Questrial"/>
                <a:ea typeface="Questrial"/>
                <a:cs typeface="Questrial"/>
                <a:sym typeface="Questrial"/>
              </a:defRPr>
            </a:lvl6pPr>
            <a:lvl7pPr marL="2011592" marR="0" lvl="6" indent="-6849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7pPr>
            <a:lvl8pPr marL="2194466" marR="0" lvl="7" indent="-60866"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8pPr>
            <a:lvl9pPr marL="2377338" marR="0" lvl="8" indent="-65938"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9pPr>
          </a:lstStyle>
          <a:p>
            <a:endParaRPr/>
          </a:p>
        </p:txBody>
      </p:sp>
      <p:sp>
        <p:nvSpPr>
          <p:cNvPr id="728" name="Shape 72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29" name="Shape 72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30" name="Shape 73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731" name="Shape 731"/>
          <p:cNvSpPr/>
          <p:nvPr/>
        </p:nvSpPr>
        <p:spPr>
          <a:xfrm>
            <a:off x="560035"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32" name="Shape 732"/>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33" name="Shape 733"/>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Arial"/>
              <a:buNone/>
              <a:defRPr sz="1400" b="0" i="0" u="none" strike="noStrike" cap="none">
                <a:solidFill>
                  <a:srgbClr val="47534C"/>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734" name="Shape 734"/>
          <p:cNvSpPr txBox="1">
            <a:spLocks noGrp="1"/>
          </p:cNvSpPr>
          <p:nvPr>
            <p:ph type="title"/>
          </p:nvPr>
        </p:nvSpPr>
        <p:spPr>
          <a:xfrm>
            <a:off x="769000" y="1734313"/>
            <a:ext cx="2298633" cy="1191619"/>
          </a:xfrm>
          <a:prstGeom prst="rect">
            <a:avLst/>
          </a:prstGeom>
          <a:noFill/>
          <a:ln>
            <a:noFill/>
          </a:ln>
        </p:spPr>
        <p:txBody>
          <a:bodyPr lIns="91425" tIns="91425" rIns="91425" bIns="91425" anchor="b" anchorCtr="0"/>
          <a:lstStyle>
            <a:lvl1pPr marL="0" marR="0" lvl="0" indent="0" algn="l"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35"/>
        <p:cNvGrpSpPr/>
        <p:nvPr/>
      </p:nvGrpSpPr>
      <p:grpSpPr>
        <a:xfrm>
          <a:off x="0" y="0"/>
          <a:ext cx="0" cy="0"/>
          <a:chOff x="0" y="0"/>
          <a:chExt cx="0" cy="0"/>
        </a:xfrm>
      </p:grpSpPr>
      <p:sp>
        <p:nvSpPr>
          <p:cNvPr id="736" name="Shape 73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37" name="Shape 737"/>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38" name="Shape 738"/>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2"/>
                </a:solidFill>
                <a:latin typeface="Questrial"/>
                <a:ea typeface="Questrial"/>
                <a:cs typeface="Questrial"/>
                <a:sym typeface="Questrial"/>
              </a:defRPr>
            </a:lvl1pPr>
            <a:lvl2pPr marL="457181" marR="0" lvl="1" indent="-12681" algn="l" rtl="0">
              <a:spcBef>
                <a:spcPts val="560"/>
              </a:spcBef>
              <a:buClr>
                <a:schemeClr val="accent2"/>
              </a:buClr>
              <a:buFont typeface="Arial"/>
              <a:buNone/>
              <a:defRPr sz="2800" b="0" i="0" u="none" strike="noStrike" cap="none">
                <a:solidFill>
                  <a:schemeClr val="dk2"/>
                </a:solidFill>
                <a:latin typeface="Questrial"/>
                <a:ea typeface="Questrial"/>
                <a:cs typeface="Questrial"/>
                <a:sym typeface="Questrial"/>
              </a:defRPr>
            </a:lvl2pPr>
            <a:lvl3pPr marL="914360" marR="0" lvl="2" indent="-12660" algn="l" rtl="0">
              <a:spcBef>
                <a:spcPts val="480"/>
              </a:spcBef>
              <a:buClr>
                <a:schemeClr val="accent3"/>
              </a:buClr>
              <a:buFont typeface="Arial"/>
              <a:buNone/>
              <a:defRPr sz="2400" b="0" i="0" u="none" strike="noStrike" cap="none">
                <a:solidFill>
                  <a:schemeClr val="dk2"/>
                </a:solidFill>
                <a:latin typeface="Questrial"/>
                <a:ea typeface="Questrial"/>
                <a:cs typeface="Questrial"/>
                <a:sym typeface="Questrial"/>
              </a:defRPr>
            </a:lvl3pPr>
            <a:lvl4pPr marL="1371542" marR="0" lvl="3" indent="-12641"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4pPr>
            <a:lvl5pPr marL="1828721" marR="0" lvl="4" indent="-12621" algn="l" rtl="0">
              <a:spcBef>
                <a:spcPts val="400"/>
              </a:spcBef>
              <a:buClr>
                <a:schemeClr val="accent5"/>
              </a:buClr>
              <a:buFont typeface="Arial"/>
              <a:buNone/>
              <a:defRPr sz="2000" b="0" i="0" u="none" strike="noStrike" cap="none">
                <a:solidFill>
                  <a:schemeClr val="dk2"/>
                </a:solidFill>
                <a:latin typeface="Questrial"/>
                <a:ea typeface="Questrial"/>
                <a:cs typeface="Questrial"/>
                <a:sym typeface="Questrial"/>
              </a:defRPr>
            </a:lvl5pPr>
            <a:lvl6pPr marL="2285903" marR="0" lvl="5" indent="-12602" algn="l"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6pPr>
            <a:lvl7pPr marL="2743083" marR="0" lvl="6" indent="-12582" algn="l" rtl="0">
              <a:spcBef>
                <a:spcPts val="400"/>
              </a:spcBef>
              <a:buClr>
                <a:schemeClr val="accent2"/>
              </a:buClr>
              <a:buFont typeface="Arial"/>
              <a:buNone/>
              <a:defRPr sz="2000" b="0" i="0" u="none" strike="noStrike" cap="none">
                <a:solidFill>
                  <a:schemeClr val="dk2"/>
                </a:solidFill>
                <a:latin typeface="Questrial"/>
                <a:ea typeface="Questrial"/>
                <a:cs typeface="Questrial"/>
                <a:sym typeface="Questrial"/>
              </a:defRPr>
            </a:lvl7pPr>
            <a:lvl8pPr marL="3200263" marR="0" lvl="7" indent="-12562" algn="l" rtl="0">
              <a:spcBef>
                <a:spcPts val="400"/>
              </a:spcBef>
              <a:buClr>
                <a:schemeClr val="accent3"/>
              </a:buClr>
              <a:buFont typeface="Arial"/>
              <a:buNone/>
              <a:defRPr sz="2000" b="0" i="0" u="none" strike="noStrike" cap="none">
                <a:solidFill>
                  <a:schemeClr val="dk2"/>
                </a:solidFill>
                <a:latin typeface="Questrial"/>
                <a:ea typeface="Questrial"/>
                <a:cs typeface="Questrial"/>
                <a:sym typeface="Questrial"/>
              </a:defRPr>
            </a:lvl8pPr>
            <a:lvl9pPr marL="3657443" marR="0" lvl="8" indent="-12543"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9pPr>
          </a:lstStyle>
          <a:p>
            <a:endParaRPr/>
          </a:p>
        </p:txBody>
      </p:sp>
      <p:sp>
        <p:nvSpPr>
          <p:cNvPr id="739" name="Shape 73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40" name="Shape 74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741" name="Shape 741"/>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42" name="Shape 742"/>
          <p:cNvSpPr/>
          <p:nvPr/>
        </p:nvSpPr>
        <p:spPr>
          <a:xfrm>
            <a:off x="762000"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43" name="Shape 74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44" name="Shape 744"/>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45" name="Shape 745"/>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46" name="Shape 746"/>
          <p:cNvSpPr txBox="1">
            <a:spLocks noGrp="1"/>
          </p:cNvSpPr>
          <p:nvPr>
            <p:ph type="body" idx="1"/>
          </p:nvPr>
        </p:nvSpPr>
        <p:spPr>
          <a:xfrm>
            <a:off x="956288" y="5656557"/>
            <a:ext cx="7244735" cy="401714"/>
          </a:xfrm>
          <a:prstGeom prst="rect">
            <a:avLst/>
          </a:prstGeom>
          <a:noFill/>
          <a:ln>
            <a:noFill/>
          </a:ln>
        </p:spPr>
        <p:txBody>
          <a:bodyPr lIns="91425" tIns="91425" rIns="91425" bIns="91425" anchor="ctr" anchorCtr="0"/>
          <a:lstStyle>
            <a:lvl1pPr marL="0" marR="0" lvl="0" indent="0" algn="ctr" rtl="0">
              <a:spcBef>
                <a:spcPts val="300"/>
              </a:spcBef>
              <a:buClr>
                <a:schemeClr val="accent1"/>
              </a:buClr>
              <a:buFont typeface="Arial"/>
              <a:buNone/>
              <a:defRPr sz="1500" b="0" i="0" u="none" strike="noStrike" cap="none">
                <a:solidFill>
                  <a:srgbClr val="FFFFFF"/>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747" name="Shape 747"/>
          <p:cNvSpPr txBox="1">
            <a:spLocks noGrp="1"/>
          </p:cNvSpPr>
          <p:nvPr>
            <p:ph type="title"/>
          </p:nvPr>
        </p:nvSpPr>
        <p:spPr>
          <a:xfrm>
            <a:off x="914400" y="5105401"/>
            <a:ext cx="7328513" cy="523043"/>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8"/>
        <p:cNvGrpSpPr/>
        <p:nvPr/>
      </p:nvGrpSpPr>
      <p:grpSpPr>
        <a:xfrm>
          <a:off x="0" y="0"/>
          <a:ext cx="0" cy="0"/>
          <a:chOff x="0" y="0"/>
          <a:chExt cx="0" cy="0"/>
        </a:xfrm>
      </p:grpSpPr>
      <p:sp>
        <p:nvSpPr>
          <p:cNvPr id="749" name="Shape 749"/>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0" name="Shape 750"/>
          <p:cNvSpPr txBox="1">
            <a:spLocks noGrp="1"/>
          </p:cNvSpPr>
          <p:nvPr>
            <p:ph type="body" idx="1"/>
          </p:nvPr>
        </p:nvSpPr>
        <p:spPr>
          <a:xfrm rot="5400000">
            <a:off x="2385218" y="-175417"/>
            <a:ext cx="4373563" cy="8229600"/>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751" name="Shape 75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52" name="Shape 75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53" name="Shape 75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4"/>
        <p:cNvGrpSpPr/>
        <p:nvPr/>
      </p:nvGrpSpPr>
      <p:grpSpPr>
        <a:xfrm>
          <a:off x="0" y="0"/>
          <a:ext cx="0" cy="0"/>
          <a:chOff x="0" y="0"/>
          <a:chExt cx="0" cy="0"/>
        </a:xfrm>
      </p:grpSpPr>
      <p:sp>
        <p:nvSpPr>
          <p:cNvPr id="755" name="Shape 755"/>
          <p:cNvSpPr/>
          <p:nvPr/>
        </p:nvSpPr>
        <p:spPr>
          <a:xfrm>
            <a:off x="6861702" y="228601"/>
            <a:ext cx="1859279" cy="6122634"/>
          </a:xfrm>
          <a:prstGeom prst="rect">
            <a:avLst/>
          </a:prstGeom>
          <a:solidFill>
            <a:srgbClr val="FFFFF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56" name="Shape 756"/>
          <p:cNvSpPr/>
          <p:nvPr/>
        </p:nvSpPr>
        <p:spPr>
          <a:xfrm>
            <a:off x="6955225" y="351410"/>
            <a:ext cx="1672235" cy="587701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757" name="Shape 757"/>
          <p:cNvSpPr txBox="1">
            <a:spLocks noGrp="1"/>
          </p:cNvSpPr>
          <p:nvPr>
            <p:ph type="title"/>
          </p:nvPr>
        </p:nvSpPr>
        <p:spPr>
          <a:xfrm rot="5400000">
            <a:off x="4896853" y="2547152"/>
            <a:ext cx="5788980" cy="1485531"/>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8" name="Shape 758"/>
          <p:cNvSpPr txBox="1">
            <a:spLocks noGrp="1"/>
          </p:cNvSpPr>
          <p:nvPr>
            <p:ph type="body" idx="1"/>
          </p:nvPr>
        </p:nvSpPr>
        <p:spPr>
          <a:xfrm rot="5400000">
            <a:off x="647700" y="190500"/>
            <a:ext cx="5791201" cy="6172199"/>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759" name="Shape 75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60" name="Shape 76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761" name="Shape 76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762"/>
        <p:cNvGrpSpPr/>
        <p:nvPr/>
      </p:nvGrpSpPr>
      <p:grpSpPr>
        <a:xfrm>
          <a:off x="0" y="0"/>
          <a:ext cx="0" cy="0"/>
          <a:chOff x="0" y="0"/>
          <a:chExt cx="0" cy="0"/>
        </a:xfrm>
      </p:grpSpPr>
      <p:pic>
        <p:nvPicPr>
          <p:cNvPr id="763" name="Shape 763"/>
          <p:cNvPicPr preferRelativeResize="0"/>
          <p:nvPr/>
        </p:nvPicPr>
        <p:blipFill rotWithShape="1">
          <a:blip r:embed="rId2">
            <a:alphaModFix/>
          </a:blip>
          <a:srcRect/>
          <a:stretch/>
        </p:blipFill>
        <p:spPr>
          <a:xfrm>
            <a:off x="42864" y="2"/>
            <a:ext cx="9101137" cy="6880225"/>
          </a:xfrm>
          <a:prstGeom prst="rect">
            <a:avLst/>
          </a:prstGeom>
          <a:noFill/>
          <a:ln>
            <a:noFill/>
          </a:ln>
        </p:spPr>
      </p:pic>
      <p:pic>
        <p:nvPicPr>
          <p:cNvPr id="764" name="Shape 764"/>
          <p:cNvPicPr preferRelativeResize="0"/>
          <p:nvPr/>
        </p:nvPicPr>
        <p:blipFill rotWithShape="1">
          <a:blip r:embed="rId3">
            <a:alphaModFix/>
          </a:blip>
          <a:srcRect/>
          <a:stretch/>
        </p:blipFill>
        <p:spPr>
          <a:xfrm>
            <a:off x="0" y="1589"/>
            <a:ext cx="3721100" cy="6858000"/>
          </a:xfrm>
          <a:prstGeom prst="rect">
            <a:avLst/>
          </a:prstGeom>
          <a:noFill/>
          <a:ln>
            <a:noFill/>
          </a:ln>
        </p:spPr>
      </p:pic>
      <p:sp>
        <p:nvSpPr>
          <p:cNvPr id="765" name="Shape 765"/>
          <p:cNvSpPr txBox="1">
            <a:spLocks noGrp="1"/>
          </p:cNvSpPr>
          <p:nvPr>
            <p:ph type="ctrTitle"/>
          </p:nvPr>
        </p:nvSpPr>
        <p:spPr>
          <a:xfrm>
            <a:off x="2590800" y="2286006"/>
            <a:ext cx="6180223" cy="1470024"/>
          </a:xfrm>
          <a:prstGeom prst="rect">
            <a:avLst/>
          </a:prstGeom>
          <a:noFill/>
          <a:ln>
            <a:noFill/>
          </a:ln>
        </p:spPr>
        <p:txBody>
          <a:bodyPr lIns="91425" tIns="91425" rIns="91425" bIns="91425" anchor="ctr" anchorCtr="0"/>
          <a:lstStyle>
            <a:lvl1pPr marL="0" marR="0" lvl="0" indent="0" algn="r" rtl="0">
              <a:spcBef>
                <a:spcPts val="0"/>
              </a:spcBef>
              <a:buClr>
                <a:srgbClr val="003300"/>
              </a:buClr>
              <a:buFont typeface="Quattrocento"/>
              <a:buNone/>
              <a:defRPr sz="3500" b="1" i="0" u="none" strike="noStrike" cap="small">
                <a:solidFill>
                  <a:srgbClr val="003300"/>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6" name="Shape 766"/>
          <p:cNvSpPr txBox="1">
            <a:spLocks noGrp="1"/>
          </p:cNvSpPr>
          <p:nvPr>
            <p:ph type="subTitle" idx="1"/>
          </p:nvPr>
        </p:nvSpPr>
        <p:spPr>
          <a:xfrm>
            <a:off x="3962400" y="4038600"/>
            <a:ext cx="4772528" cy="990599"/>
          </a:xfrm>
          <a:prstGeom prst="rect">
            <a:avLst/>
          </a:prstGeom>
          <a:noFill/>
          <a:ln>
            <a:noFill/>
          </a:ln>
        </p:spPr>
        <p:txBody>
          <a:bodyPr lIns="91425" tIns="91425" rIns="91425" bIns="91425" anchor="t" anchorCtr="0"/>
          <a:lstStyle>
            <a:lvl1pPr marL="0" marR="0" lvl="0" indent="0" algn="r" rtl="0">
              <a:spcBef>
                <a:spcPts val="400"/>
              </a:spcBef>
              <a:buClr>
                <a:schemeClr val="accent1"/>
              </a:buClr>
              <a:buFont typeface="Arial"/>
              <a:buNone/>
              <a:defRPr sz="2000" b="0" i="0" u="none" strike="noStrike" cap="none">
                <a:solidFill>
                  <a:schemeClr val="dk1"/>
                </a:solidFill>
                <a:latin typeface="Georgia"/>
                <a:ea typeface="Georgia"/>
                <a:cs typeface="Georgia"/>
                <a:sym typeface="Georgia"/>
              </a:defRPr>
            </a:lvl1pPr>
            <a:lvl2pPr marL="457181" marR="0" lvl="1" indent="-12681" algn="ctr" rtl="0">
              <a:spcBef>
                <a:spcPts val="400"/>
              </a:spcBef>
              <a:buClr>
                <a:schemeClr val="accent2"/>
              </a:buClr>
              <a:buFont typeface="Arial"/>
              <a:buNone/>
              <a:defRPr sz="2000" b="0" i="0" u="none" strike="noStrike" cap="none">
                <a:solidFill>
                  <a:srgbClr val="888888"/>
                </a:solidFill>
                <a:latin typeface="Questrial"/>
                <a:ea typeface="Questrial"/>
                <a:cs typeface="Questrial"/>
                <a:sym typeface="Questrial"/>
              </a:defRPr>
            </a:lvl2pPr>
            <a:lvl3pPr marL="914360" marR="0" lvl="2" indent="-12660" algn="ctr" rtl="0">
              <a:spcBef>
                <a:spcPts val="360"/>
              </a:spcBef>
              <a:buClr>
                <a:schemeClr val="accent3"/>
              </a:buClr>
              <a:buFont typeface="Arial"/>
              <a:buNone/>
              <a:defRPr sz="1800" b="0" i="0" u="none" strike="noStrike" cap="none">
                <a:solidFill>
                  <a:srgbClr val="888888"/>
                </a:solidFill>
                <a:latin typeface="Questrial"/>
                <a:ea typeface="Questrial"/>
                <a:cs typeface="Questrial"/>
                <a:sym typeface="Questrial"/>
              </a:defRPr>
            </a:lvl3pPr>
            <a:lvl4pPr marL="1371542" marR="0" lvl="3" indent="-12641" algn="ctr" rtl="0">
              <a:spcBef>
                <a:spcPts val="320"/>
              </a:spcBef>
              <a:buClr>
                <a:schemeClr val="accent4"/>
              </a:buClr>
              <a:buFont typeface="Arial"/>
              <a:buNone/>
              <a:defRPr sz="1600" b="0" i="0" u="none" strike="noStrike" cap="none">
                <a:solidFill>
                  <a:srgbClr val="888888"/>
                </a:solidFill>
                <a:latin typeface="Questrial"/>
                <a:ea typeface="Questrial"/>
                <a:cs typeface="Questrial"/>
                <a:sym typeface="Questrial"/>
              </a:defRPr>
            </a:lvl4pPr>
            <a:lvl5pPr marL="1828721" marR="0" lvl="4" indent="-12621" algn="ctr" rtl="0">
              <a:spcBef>
                <a:spcPts val="320"/>
              </a:spcBef>
              <a:buClr>
                <a:schemeClr val="accent5"/>
              </a:buClr>
              <a:buFont typeface="Arial"/>
              <a:buNone/>
              <a:defRPr sz="1600" b="0" i="0" u="none" strike="noStrike" cap="none">
                <a:solidFill>
                  <a:srgbClr val="888888"/>
                </a:solidFill>
                <a:latin typeface="Questrial"/>
                <a:ea typeface="Questrial"/>
                <a:cs typeface="Questrial"/>
                <a:sym typeface="Questrial"/>
              </a:defRPr>
            </a:lvl5pPr>
            <a:lvl6pPr marL="2285903" marR="0" lvl="5" indent="-12602" algn="ctr" rtl="0">
              <a:spcBef>
                <a:spcPts val="280"/>
              </a:spcBef>
              <a:buClr>
                <a:schemeClr val="accent1"/>
              </a:buClr>
              <a:buFont typeface="Arial"/>
              <a:buNone/>
              <a:defRPr sz="1400" b="0" i="0" u="none" strike="noStrike" cap="none">
                <a:solidFill>
                  <a:srgbClr val="888888"/>
                </a:solidFill>
                <a:latin typeface="Questrial"/>
                <a:ea typeface="Questrial"/>
                <a:cs typeface="Questrial"/>
                <a:sym typeface="Questrial"/>
              </a:defRPr>
            </a:lvl6pPr>
            <a:lvl7pPr marL="2743083" marR="0" lvl="6" indent="-12582" algn="ctr" rtl="0">
              <a:spcBef>
                <a:spcPts val="280"/>
              </a:spcBef>
              <a:buClr>
                <a:schemeClr val="accent2"/>
              </a:buClr>
              <a:buFont typeface="Arial"/>
              <a:buNone/>
              <a:defRPr sz="1400" b="0" i="0" u="none" strike="noStrike" cap="none">
                <a:solidFill>
                  <a:srgbClr val="888888"/>
                </a:solidFill>
                <a:latin typeface="Questrial"/>
                <a:ea typeface="Questrial"/>
                <a:cs typeface="Questrial"/>
                <a:sym typeface="Questrial"/>
              </a:defRPr>
            </a:lvl7pPr>
            <a:lvl8pPr marL="3200263" marR="0" lvl="7" indent="-12562" algn="ctr" rtl="0">
              <a:spcBef>
                <a:spcPts val="280"/>
              </a:spcBef>
              <a:buClr>
                <a:schemeClr val="accent3"/>
              </a:buClr>
              <a:buFont typeface="Arial"/>
              <a:buNone/>
              <a:defRPr sz="1400" b="0" i="0" u="none" strike="noStrike" cap="none">
                <a:solidFill>
                  <a:srgbClr val="888888"/>
                </a:solidFill>
                <a:latin typeface="Questrial"/>
                <a:ea typeface="Questrial"/>
                <a:cs typeface="Questrial"/>
                <a:sym typeface="Questrial"/>
              </a:defRPr>
            </a:lvl8pPr>
            <a:lvl9pPr marL="3657443" marR="0" lvl="8" indent="-12543" algn="ctr" rtl="0">
              <a:spcBef>
                <a:spcPts val="280"/>
              </a:spcBef>
              <a:buClr>
                <a:schemeClr val="accent4"/>
              </a:buClr>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767" name="Shape 767"/>
          <p:cNvSpPr>
            <a:spLocks noGrp="1"/>
          </p:cNvSpPr>
          <p:nvPr>
            <p:ph type="pic" idx="2"/>
          </p:nvPr>
        </p:nvSpPr>
        <p:spPr>
          <a:xfrm>
            <a:off x="6858000" y="5105400"/>
            <a:ext cx="1828800" cy="990599"/>
          </a:xfrm>
          <a:prstGeom prst="rect">
            <a:avLst/>
          </a:prstGeom>
          <a:noFill/>
          <a:ln>
            <a:noFill/>
          </a:ln>
        </p:spPr>
        <p:txBody>
          <a:bodyPr lIns="91425" tIns="91425" rIns="91425" bIns="91425" anchor="t" anchorCtr="0"/>
          <a:lstStyle>
            <a:lvl1pPr marL="0" marR="0" lvl="0" indent="0" algn="ctr"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74"/>
        <p:cNvGrpSpPr/>
        <p:nvPr/>
      </p:nvGrpSpPr>
      <p:grpSpPr>
        <a:xfrm>
          <a:off x="0" y="0"/>
          <a:ext cx="0" cy="0"/>
          <a:chOff x="0" y="0"/>
          <a:chExt cx="0" cy="0"/>
        </a:xfrm>
      </p:grpSpPr>
      <p:sp>
        <p:nvSpPr>
          <p:cNvPr id="775" name="Shape 77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6" name="Shape 77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181" marR="0" lvl="1" indent="-12681"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360" marR="0" lvl="2" indent="-1266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542" marR="0" lvl="3" indent="-1264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721" marR="0" lvl="4" indent="-12621"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5903" marR="0" lvl="5" indent="-1260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083" marR="0" lvl="6" indent="-1258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263" marR="0" lvl="7" indent="-12562"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443" marR="0" lvl="8" indent="-12543"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77" name="Shape 77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8" name="Shape 77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9" name="Shape 77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sp>
        <p:nvSpPr>
          <p:cNvPr id="79" name="Shape 7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0" name="Shape 80"/>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1" name="Shape 81"/>
          <p:cNvSpPr txBox="1">
            <a:spLocks noGrp="1"/>
          </p:cNvSpPr>
          <p:nvPr>
            <p:ph type="body" idx="1"/>
          </p:nvPr>
        </p:nvSpPr>
        <p:spPr>
          <a:xfrm>
            <a:off x="3886200" y="685800"/>
            <a:ext cx="4572000" cy="5257802"/>
          </a:xfrm>
          <a:prstGeom prst="rect">
            <a:avLst/>
          </a:prstGeom>
          <a:noFill/>
          <a:ln>
            <a:noFill/>
          </a:ln>
        </p:spPr>
        <p:txBody>
          <a:bodyPr lIns="91425" tIns="91425" rIns="91425" bIns="91425" anchor="t" anchorCtr="0"/>
          <a:lstStyle>
            <a:lvl1pPr marL="342885" marR="0" lvl="0" indent="-38085" algn="l" rtl="0">
              <a:spcBef>
                <a:spcPts val="640"/>
              </a:spcBef>
              <a:buClr>
                <a:schemeClr val="accent1"/>
              </a:buClr>
              <a:buSzPct val="100000"/>
              <a:buFont typeface="Arial"/>
              <a:buChar char="•"/>
              <a:defRPr sz="3200" b="0" i="0" u="none" strike="noStrike" cap="none">
                <a:solidFill>
                  <a:schemeClr val="dk2"/>
                </a:solidFill>
                <a:latin typeface="Questrial"/>
                <a:ea typeface="Questrial"/>
                <a:cs typeface="Questrial"/>
                <a:sym typeface="Questrial"/>
              </a:defRPr>
            </a:lvl1pPr>
            <a:lvl2pPr marL="640053" marR="0" lvl="1" indent="-55852" algn="l" rtl="0">
              <a:spcBef>
                <a:spcPts val="560"/>
              </a:spcBef>
              <a:buClr>
                <a:schemeClr val="accent2"/>
              </a:buClr>
              <a:buSzPct val="100000"/>
              <a:buFont typeface="Arial"/>
              <a:buChar char="•"/>
              <a:defRPr sz="2800" b="0" i="0" u="none" strike="noStrike" cap="none">
                <a:solidFill>
                  <a:schemeClr val="dk2"/>
                </a:solidFill>
                <a:latin typeface="Questrial"/>
                <a:ea typeface="Questrial"/>
                <a:cs typeface="Questrial"/>
                <a:sym typeface="Questrial"/>
              </a:defRPr>
            </a:lvl2pPr>
            <a:lvl3pPr marL="914360" marR="0" lvl="2" indent="-88860" algn="l" rtl="0">
              <a:spcBef>
                <a:spcPts val="480"/>
              </a:spcBef>
              <a:buClr>
                <a:schemeClr val="accent3"/>
              </a:buClr>
              <a:buSzPct val="100000"/>
              <a:buFont typeface="Arial"/>
              <a:buChar char="•"/>
              <a:defRPr sz="2400" b="0" i="0" u="none" strike="noStrike" cap="none">
                <a:solidFill>
                  <a:schemeClr val="dk2"/>
                </a:solidFill>
                <a:latin typeface="Questrial"/>
                <a:ea typeface="Questrial"/>
                <a:cs typeface="Questrial"/>
                <a:sym typeface="Questrial"/>
              </a:defRPr>
            </a:lvl3pPr>
            <a:lvl4pPr marL="1280105" marR="0" lvl="3" indent="-111705"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4pPr>
            <a:lvl5pPr marL="1554414" marR="0" lvl="4" indent="-106614" algn="l" rtl="0">
              <a:spcBef>
                <a:spcPts val="400"/>
              </a:spcBef>
              <a:buClr>
                <a:schemeClr val="accent5"/>
              </a:buClr>
              <a:buSzPct val="100000"/>
              <a:buFont typeface="Arial"/>
              <a:buChar char="•"/>
              <a:defRPr sz="2000" b="0" i="0" u="none" strike="noStrike" cap="none">
                <a:solidFill>
                  <a:schemeClr val="dk2"/>
                </a:solidFill>
                <a:latin typeface="Questrial"/>
                <a:ea typeface="Questrial"/>
                <a:cs typeface="Questrial"/>
                <a:sym typeface="Questrial"/>
              </a:defRPr>
            </a:lvl5pPr>
            <a:lvl6pPr marL="1737285" marR="0" lvl="5" indent="-60885" algn="l" rtl="0">
              <a:spcBef>
                <a:spcPts val="400"/>
              </a:spcBef>
              <a:buClr>
                <a:schemeClr val="accent1"/>
              </a:buClr>
              <a:buSzPct val="100000"/>
              <a:buFont typeface="Arial"/>
              <a:buChar char="•"/>
              <a:defRPr sz="2000" b="0" i="0" u="none" strike="noStrike" cap="none">
                <a:solidFill>
                  <a:schemeClr val="dk2"/>
                </a:solidFill>
                <a:latin typeface="Questrial"/>
                <a:ea typeface="Questrial"/>
                <a:cs typeface="Questrial"/>
                <a:sym typeface="Questrial"/>
              </a:defRPr>
            </a:lvl6pPr>
            <a:lvl7pPr marL="2011592" marR="0" lvl="6" indent="-6849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7pPr>
            <a:lvl8pPr marL="2194466" marR="0" lvl="7" indent="-60866" algn="l" rtl="0">
              <a:spcBef>
                <a:spcPts val="400"/>
              </a:spcBef>
              <a:buClr>
                <a:schemeClr val="accent3"/>
              </a:buClr>
              <a:buSzPct val="100000"/>
              <a:buFont typeface="Arial"/>
              <a:buChar char="•"/>
              <a:defRPr sz="2000" b="0" i="0" u="none" strike="noStrike" cap="none">
                <a:solidFill>
                  <a:schemeClr val="dk2"/>
                </a:solidFill>
                <a:latin typeface="Questrial"/>
                <a:ea typeface="Questrial"/>
                <a:cs typeface="Questrial"/>
                <a:sym typeface="Questrial"/>
              </a:defRPr>
            </a:lvl8pPr>
            <a:lvl9pPr marL="2377338" marR="0" lvl="8" indent="-65938" algn="l" rtl="0">
              <a:spcBef>
                <a:spcPts val="400"/>
              </a:spcBef>
              <a:buClr>
                <a:schemeClr val="accent4"/>
              </a:buClr>
              <a:buSzPct val="100000"/>
              <a:buFont typeface="Arial"/>
              <a:buChar char="•"/>
              <a:defRPr sz="2000" b="0" i="0" u="none" strike="noStrike" cap="none">
                <a:solidFill>
                  <a:schemeClr val="dk2"/>
                </a:solidFill>
                <a:latin typeface="Questrial"/>
                <a:ea typeface="Questrial"/>
                <a:cs typeface="Questrial"/>
                <a:sym typeface="Questrial"/>
              </a:defRPr>
            </a:lvl9pPr>
          </a:lstStyle>
          <a:p>
            <a:endParaRPr/>
          </a:p>
        </p:txBody>
      </p:sp>
      <p:sp>
        <p:nvSpPr>
          <p:cNvPr id="82" name="Shape 8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
        <p:nvSpPr>
          <p:cNvPr id="85" name="Shape 85"/>
          <p:cNvSpPr/>
          <p:nvPr/>
        </p:nvSpPr>
        <p:spPr>
          <a:xfrm>
            <a:off x="560035" y="1505712"/>
            <a:ext cx="2716565" cy="3523488"/>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6" name="Shape 86"/>
          <p:cNvSpPr/>
          <p:nvPr/>
        </p:nvSpPr>
        <p:spPr>
          <a:xfrm>
            <a:off x="676689" y="1642472"/>
            <a:ext cx="2483254" cy="3234328"/>
          </a:xfrm>
          <a:prstGeom prst="rect">
            <a:avLst/>
          </a:prstGeom>
          <a:solidFill>
            <a:srgbClr val="FFFFFF"/>
          </a:solidFill>
          <a:ln w="9525" cap="flat" cmpd="dbl">
            <a:solidFill>
              <a:srgbClr val="6B7C7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7" name="Shape 87"/>
          <p:cNvSpPr txBox="1">
            <a:spLocks noGrp="1"/>
          </p:cNvSpPr>
          <p:nvPr>
            <p:ph type="body" idx="2"/>
          </p:nvPr>
        </p:nvSpPr>
        <p:spPr>
          <a:xfrm>
            <a:off x="769000" y="2971800"/>
            <a:ext cx="2298633" cy="1752600"/>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Arial"/>
              <a:buNone/>
              <a:defRPr sz="1400" b="0" i="0" u="none" strike="noStrike" cap="none">
                <a:solidFill>
                  <a:srgbClr val="47534C"/>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88" name="Shape 88"/>
          <p:cNvSpPr txBox="1">
            <a:spLocks noGrp="1"/>
          </p:cNvSpPr>
          <p:nvPr>
            <p:ph type="title"/>
          </p:nvPr>
        </p:nvSpPr>
        <p:spPr>
          <a:xfrm>
            <a:off x="769000" y="1734313"/>
            <a:ext cx="2298633" cy="1191619"/>
          </a:xfrm>
          <a:prstGeom prst="rect">
            <a:avLst/>
          </a:prstGeom>
          <a:noFill/>
          <a:ln>
            <a:noFill/>
          </a:ln>
        </p:spPr>
        <p:txBody>
          <a:bodyPr lIns="91425" tIns="91425" rIns="91425" bIns="91425" anchor="b" anchorCtr="0"/>
          <a:lstStyle>
            <a:lvl1pPr marL="0" marR="0" lvl="0" indent="0" algn="l"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2" name="Shape 78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3" name="Shape 78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4" name="Shape 78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5" name="Shape 78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8" name="Shape 788"/>
          <p:cNvSpPr txBox="1">
            <a:spLocks noGrp="1"/>
          </p:cNvSpPr>
          <p:nvPr>
            <p:ph type="body" idx="1"/>
          </p:nvPr>
        </p:nvSpPr>
        <p:spPr>
          <a:xfrm>
            <a:off x="722312" y="2906714"/>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181" marR="0" lvl="1" indent="-12681"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360" marR="0" lvl="2" indent="-1266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542" marR="0" lvl="3" indent="-12641"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721" marR="0" lvl="4" indent="-12621"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5903" marR="0" lvl="5" indent="-12602"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083" marR="0" lvl="6" indent="-12582"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263" marR="0" lvl="7" indent="-12562"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443" marR="0" lvl="8" indent="-12543"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89" name="Shape 78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0" name="Shape 79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1" name="Shape 79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4" name="Shape 79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885" marR="0" lvl="0" indent="-165085"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18" marR="0" lvl="1" indent="-146017"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2951" marR="0" lvl="2" indent="-1142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132" marR="0" lvl="3" indent="-12693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312" marR="0" lvl="4" indent="-126912"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493" marR="0" lvl="5" indent="-12689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672" marR="0" lvl="6" indent="-12687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853" marR="0" lvl="7" indent="-12685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033" marR="0" lvl="8" indent="-126832"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Shape 79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885" marR="0" lvl="0" indent="-165085"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18" marR="0" lvl="1" indent="-146017"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2951" marR="0" lvl="2" indent="-1142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132" marR="0" lvl="3" indent="-12693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312" marR="0" lvl="4" indent="-126912"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493" marR="0" lvl="5" indent="-12689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672" marR="0" lvl="6" indent="-126871"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853" marR="0" lvl="7" indent="-126853"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033" marR="0" lvl="8" indent="-126832"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Shape 79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7" name="Shape 79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8" name="Shape 79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42"/>
        <p:cNvGrpSpPr/>
        <p:nvPr/>
      </p:nvGrpSpPr>
      <p:grpSpPr>
        <a:xfrm>
          <a:off x="0" y="0"/>
          <a:ext cx="0" cy="0"/>
          <a:chOff x="0" y="0"/>
          <a:chExt cx="0" cy="0"/>
        </a:xfrm>
      </p:grpSpPr>
      <p:grpSp>
        <p:nvGrpSpPr>
          <p:cNvPr id="843" name="Shape 843"/>
          <p:cNvGrpSpPr/>
          <p:nvPr/>
        </p:nvGrpSpPr>
        <p:grpSpPr>
          <a:xfrm>
            <a:off x="0" y="0"/>
            <a:ext cx="9148763" cy="6851650"/>
            <a:chOff x="0" y="0"/>
            <a:chExt cx="5763" cy="4316"/>
          </a:xfrm>
        </p:grpSpPr>
        <p:sp>
          <p:nvSpPr>
            <p:cNvPr id="844" name="Shape 844"/>
            <p:cNvSpPr/>
            <p:nvPr/>
          </p:nvSpPr>
          <p:spPr>
            <a:xfrm>
              <a:off x="5045" y="2626"/>
              <a:ext cx="719" cy="1690"/>
            </a:xfrm>
            <a:custGeom>
              <a:avLst/>
              <a:gdLst/>
              <a:ahLst/>
              <a:cxnLst/>
              <a:rect l="0" t="0" r="0" b="0"/>
              <a:pathLst>
                <a:path w="120000" h="120000" extrusionOk="0">
                  <a:moveTo>
                    <a:pt x="120000" y="5112"/>
                  </a:moveTo>
                  <a:lnTo>
                    <a:pt x="120000" y="0"/>
                  </a:lnTo>
                  <a:lnTo>
                    <a:pt x="116987" y="7171"/>
                  </a:lnTo>
                  <a:lnTo>
                    <a:pt x="112970" y="14840"/>
                  </a:lnTo>
                  <a:lnTo>
                    <a:pt x="104937" y="27621"/>
                  </a:lnTo>
                  <a:lnTo>
                    <a:pt x="96066" y="40402"/>
                  </a:lnTo>
                  <a:lnTo>
                    <a:pt x="84016" y="53183"/>
                  </a:lnTo>
                  <a:lnTo>
                    <a:pt x="70962" y="66390"/>
                  </a:lnTo>
                  <a:lnTo>
                    <a:pt x="55899" y="79597"/>
                  </a:lnTo>
                  <a:lnTo>
                    <a:pt x="38995" y="93159"/>
                  </a:lnTo>
                  <a:lnTo>
                    <a:pt x="20920" y="106366"/>
                  </a:lnTo>
                  <a:lnTo>
                    <a:pt x="0" y="120000"/>
                  </a:lnTo>
                  <a:lnTo>
                    <a:pt x="1841" y="120000"/>
                  </a:lnTo>
                  <a:lnTo>
                    <a:pt x="22928" y="106366"/>
                  </a:lnTo>
                  <a:lnTo>
                    <a:pt x="41004" y="93159"/>
                  </a:lnTo>
                  <a:lnTo>
                    <a:pt x="57907" y="79597"/>
                  </a:lnTo>
                  <a:lnTo>
                    <a:pt x="72970" y="66390"/>
                  </a:lnTo>
                  <a:lnTo>
                    <a:pt x="86025" y="53183"/>
                  </a:lnTo>
                  <a:lnTo>
                    <a:pt x="97907" y="40402"/>
                  </a:lnTo>
                  <a:lnTo>
                    <a:pt x="106945" y="27621"/>
                  </a:lnTo>
                  <a:lnTo>
                    <a:pt x="114979" y="14840"/>
                  </a:lnTo>
                  <a:lnTo>
                    <a:pt x="117991" y="10153"/>
                  </a:lnTo>
                  <a:lnTo>
                    <a:pt x="120000" y="5112"/>
                  </a:lnTo>
                  <a:lnTo>
                    <a:pt x="120000" y="5112"/>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45" name="Shape 845"/>
            <p:cNvSpPr/>
            <p:nvPr/>
          </p:nvSpPr>
          <p:spPr>
            <a:xfrm>
              <a:off x="5386" y="3793"/>
              <a:ext cx="377" cy="522"/>
            </a:xfrm>
            <a:custGeom>
              <a:avLst/>
              <a:gdLst/>
              <a:ahLst/>
              <a:cxnLst/>
              <a:rect l="0" t="0" r="0" b="0"/>
              <a:pathLst>
                <a:path w="120000" h="120000" extrusionOk="0">
                  <a:moveTo>
                    <a:pt x="120000" y="0"/>
                  </a:moveTo>
                  <a:lnTo>
                    <a:pt x="93262" y="30344"/>
                  </a:lnTo>
                  <a:lnTo>
                    <a:pt x="64933" y="60689"/>
                  </a:lnTo>
                  <a:lnTo>
                    <a:pt x="32466" y="91034"/>
                  </a:lnTo>
                  <a:lnTo>
                    <a:pt x="0" y="120000"/>
                  </a:lnTo>
                  <a:lnTo>
                    <a:pt x="3819" y="120000"/>
                  </a:lnTo>
                  <a:lnTo>
                    <a:pt x="36286" y="92413"/>
                  </a:lnTo>
                  <a:lnTo>
                    <a:pt x="64933" y="64827"/>
                  </a:lnTo>
                  <a:lnTo>
                    <a:pt x="120000" y="5517"/>
                  </a:lnTo>
                  <a:lnTo>
                    <a:pt x="120000" y="0"/>
                  </a:lnTo>
                  <a:lnTo>
                    <a:pt x="120000" y="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46" name="Shape 846"/>
            <p:cNvSpPr/>
            <p:nvPr/>
          </p:nvSpPr>
          <p:spPr>
            <a:xfrm>
              <a:off x="5679" y="4213"/>
              <a:ext cx="84" cy="102"/>
            </a:xfrm>
            <a:custGeom>
              <a:avLst/>
              <a:gdLst/>
              <a:ahLst/>
              <a:cxnLst/>
              <a:rect l="0" t="0" r="0" b="0"/>
              <a:pathLst>
                <a:path w="120000" h="120000" extrusionOk="0">
                  <a:moveTo>
                    <a:pt x="0" y="120000"/>
                  </a:moveTo>
                  <a:lnTo>
                    <a:pt x="25714" y="120000"/>
                  </a:lnTo>
                  <a:lnTo>
                    <a:pt x="68571" y="70588"/>
                  </a:lnTo>
                  <a:lnTo>
                    <a:pt x="120000" y="28235"/>
                  </a:lnTo>
                  <a:lnTo>
                    <a:pt x="120000" y="0"/>
                  </a:lnTo>
                  <a:lnTo>
                    <a:pt x="60000" y="63529"/>
                  </a:lnTo>
                  <a:lnTo>
                    <a:pt x="0" y="120000"/>
                  </a:lnTo>
                  <a:lnTo>
                    <a:pt x="0" y="12000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grpSp>
          <p:nvGrpSpPr>
            <p:cNvPr id="847" name="Shape 847"/>
            <p:cNvGrpSpPr/>
            <p:nvPr/>
          </p:nvGrpSpPr>
          <p:grpSpPr>
            <a:xfrm>
              <a:off x="288" y="0"/>
              <a:ext cx="5098" cy="4316"/>
              <a:chOff x="288" y="0"/>
              <a:chExt cx="5098" cy="4316"/>
            </a:xfrm>
          </p:grpSpPr>
          <p:sp>
            <p:nvSpPr>
              <p:cNvPr id="848" name="Shape 848"/>
              <p:cNvSpPr/>
              <p:nvPr/>
            </p:nvSpPr>
            <p:spPr>
              <a:xfrm>
                <a:off x="2788" y="0"/>
                <a:ext cx="72" cy="4316"/>
              </a:xfrm>
              <a:custGeom>
                <a:avLst/>
                <a:gdLst/>
                <a:ahLst/>
                <a:cxnLst/>
                <a:rect l="0" t="0" r="0" b="0"/>
                <a:pathLst>
                  <a:path w="120000" h="120000" extrusionOk="0">
                    <a:moveTo>
                      <a:pt x="0" y="0"/>
                    </a:moveTo>
                    <a:lnTo>
                      <a:pt x="100000" y="120000"/>
                    </a:lnTo>
                    <a:lnTo>
                      <a:pt x="120000" y="120000"/>
                    </a:lnTo>
                    <a:lnTo>
                      <a:pt x="20000" y="0"/>
                    </a:lnTo>
                    <a:lnTo>
                      <a:pt x="0" y="0"/>
                    </a:lnTo>
                    <a:lnTo>
                      <a:pt x="0"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49" name="Shape 849"/>
              <p:cNvSpPr/>
              <p:nvPr/>
            </p:nvSpPr>
            <p:spPr>
              <a:xfrm>
                <a:off x="3088" y="0"/>
                <a:ext cx="174" cy="4316"/>
              </a:xfrm>
              <a:custGeom>
                <a:avLst/>
                <a:gdLst/>
                <a:ahLst/>
                <a:cxnLst/>
                <a:rect l="0" t="0" r="0" b="0"/>
                <a:pathLst>
                  <a:path w="120000" h="120000" extrusionOk="0">
                    <a:moveTo>
                      <a:pt x="16551" y="0"/>
                    </a:moveTo>
                    <a:lnTo>
                      <a:pt x="8275" y="0"/>
                    </a:lnTo>
                    <a:lnTo>
                      <a:pt x="28965" y="6005"/>
                    </a:lnTo>
                    <a:lnTo>
                      <a:pt x="49655" y="12344"/>
                    </a:lnTo>
                    <a:lnTo>
                      <a:pt x="66206" y="19156"/>
                    </a:lnTo>
                    <a:lnTo>
                      <a:pt x="82758" y="26329"/>
                    </a:lnTo>
                    <a:lnTo>
                      <a:pt x="91034" y="33670"/>
                    </a:lnTo>
                    <a:lnTo>
                      <a:pt x="103448" y="41343"/>
                    </a:lnTo>
                    <a:lnTo>
                      <a:pt x="107586" y="49156"/>
                    </a:lnTo>
                    <a:lnTo>
                      <a:pt x="111724" y="57330"/>
                    </a:lnTo>
                    <a:lnTo>
                      <a:pt x="107586" y="73512"/>
                    </a:lnTo>
                    <a:lnTo>
                      <a:pt x="86896" y="89666"/>
                    </a:lnTo>
                    <a:lnTo>
                      <a:pt x="74482" y="97506"/>
                    </a:lnTo>
                    <a:lnTo>
                      <a:pt x="53793" y="105319"/>
                    </a:lnTo>
                    <a:lnTo>
                      <a:pt x="28965" y="112826"/>
                    </a:lnTo>
                    <a:lnTo>
                      <a:pt x="0" y="120000"/>
                    </a:lnTo>
                    <a:lnTo>
                      <a:pt x="8275" y="120000"/>
                    </a:lnTo>
                    <a:lnTo>
                      <a:pt x="37241" y="112826"/>
                    </a:lnTo>
                    <a:lnTo>
                      <a:pt x="62068" y="105152"/>
                    </a:lnTo>
                    <a:lnTo>
                      <a:pt x="82758" y="97506"/>
                    </a:lnTo>
                    <a:lnTo>
                      <a:pt x="95172" y="89499"/>
                    </a:lnTo>
                    <a:lnTo>
                      <a:pt x="115862" y="73345"/>
                    </a:lnTo>
                    <a:lnTo>
                      <a:pt x="120000" y="57164"/>
                    </a:lnTo>
                    <a:lnTo>
                      <a:pt x="115862" y="49156"/>
                    </a:lnTo>
                    <a:lnTo>
                      <a:pt x="111724" y="41343"/>
                    </a:lnTo>
                    <a:lnTo>
                      <a:pt x="99310" y="33670"/>
                    </a:lnTo>
                    <a:lnTo>
                      <a:pt x="91034" y="26163"/>
                    </a:lnTo>
                    <a:lnTo>
                      <a:pt x="74482" y="19156"/>
                    </a:lnTo>
                    <a:lnTo>
                      <a:pt x="57931" y="12344"/>
                    </a:lnTo>
                    <a:lnTo>
                      <a:pt x="37241" y="6005"/>
                    </a:lnTo>
                    <a:lnTo>
                      <a:pt x="16551" y="0"/>
                    </a:lnTo>
                    <a:lnTo>
                      <a:pt x="16551"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0" name="Shape 850"/>
              <p:cNvSpPr/>
              <p:nvPr/>
            </p:nvSpPr>
            <p:spPr>
              <a:xfrm>
                <a:off x="3358" y="0"/>
                <a:ext cx="337" cy="4316"/>
              </a:xfrm>
              <a:custGeom>
                <a:avLst/>
                <a:gdLst/>
                <a:ahLst/>
                <a:cxnLst/>
                <a:rect l="0" t="0" r="0" b="0"/>
                <a:pathLst>
                  <a:path w="120000" h="120000" extrusionOk="0">
                    <a:moveTo>
                      <a:pt x="117850" y="55996"/>
                    </a:moveTo>
                    <a:lnTo>
                      <a:pt x="113552" y="47988"/>
                    </a:lnTo>
                    <a:lnTo>
                      <a:pt x="104955" y="40176"/>
                    </a:lnTo>
                    <a:lnTo>
                      <a:pt x="94208" y="32669"/>
                    </a:lnTo>
                    <a:lnTo>
                      <a:pt x="81671" y="25495"/>
                    </a:lnTo>
                    <a:lnTo>
                      <a:pt x="66626" y="18489"/>
                    </a:lnTo>
                    <a:lnTo>
                      <a:pt x="47283" y="12011"/>
                    </a:lnTo>
                    <a:lnTo>
                      <a:pt x="27940" y="5671"/>
                    </a:lnTo>
                    <a:lnTo>
                      <a:pt x="4298" y="0"/>
                    </a:lnTo>
                    <a:lnTo>
                      <a:pt x="0" y="0"/>
                    </a:lnTo>
                    <a:lnTo>
                      <a:pt x="23641" y="5671"/>
                    </a:lnTo>
                    <a:lnTo>
                      <a:pt x="42985" y="12011"/>
                    </a:lnTo>
                    <a:lnTo>
                      <a:pt x="62328" y="18489"/>
                    </a:lnTo>
                    <a:lnTo>
                      <a:pt x="77373" y="25495"/>
                    </a:lnTo>
                    <a:lnTo>
                      <a:pt x="89910" y="32669"/>
                    </a:lnTo>
                    <a:lnTo>
                      <a:pt x="100656" y="40176"/>
                    </a:lnTo>
                    <a:lnTo>
                      <a:pt x="109253" y="47988"/>
                    </a:lnTo>
                    <a:lnTo>
                      <a:pt x="113552" y="55996"/>
                    </a:lnTo>
                    <a:lnTo>
                      <a:pt x="115701" y="64337"/>
                    </a:lnTo>
                    <a:lnTo>
                      <a:pt x="113552" y="72511"/>
                    </a:lnTo>
                    <a:lnTo>
                      <a:pt x="109253" y="80824"/>
                    </a:lnTo>
                    <a:lnTo>
                      <a:pt x="100656" y="88999"/>
                    </a:lnTo>
                    <a:lnTo>
                      <a:pt x="92059" y="97006"/>
                    </a:lnTo>
                    <a:lnTo>
                      <a:pt x="77373" y="105013"/>
                    </a:lnTo>
                    <a:lnTo>
                      <a:pt x="62328" y="112659"/>
                    </a:lnTo>
                    <a:lnTo>
                      <a:pt x="42985" y="120000"/>
                    </a:lnTo>
                    <a:lnTo>
                      <a:pt x="47283" y="120000"/>
                    </a:lnTo>
                    <a:lnTo>
                      <a:pt x="66626" y="112659"/>
                    </a:lnTo>
                    <a:lnTo>
                      <a:pt x="81671" y="105013"/>
                    </a:lnTo>
                    <a:lnTo>
                      <a:pt x="96358" y="97006"/>
                    </a:lnTo>
                    <a:lnTo>
                      <a:pt x="104955" y="88999"/>
                    </a:lnTo>
                    <a:lnTo>
                      <a:pt x="113552" y="80824"/>
                    </a:lnTo>
                    <a:lnTo>
                      <a:pt x="117850" y="72511"/>
                    </a:lnTo>
                    <a:lnTo>
                      <a:pt x="120000" y="64337"/>
                    </a:lnTo>
                    <a:lnTo>
                      <a:pt x="117850" y="55996"/>
                    </a:lnTo>
                    <a:lnTo>
                      <a:pt x="117850" y="55996"/>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1" name="Shape 851"/>
              <p:cNvSpPr/>
              <p:nvPr/>
            </p:nvSpPr>
            <p:spPr>
              <a:xfrm>
                <a:off x="3675" y="0"/>
                <a:ext cx="426" cy="4316"/>
              </a:xfrm>
              <a:custGeom>
                <a:avLst/>
                <a:gdLst/>
                <a:ahLst/>
                <a:cxnLst/>
                <a:rect l="0" t="0" r="0" b="0"/>
                <a:pathLst>
                  <a:path w="120000" h="120000" extrusionOk="0">
                    <a:moveTo>
                      <a:pt x="116611" y="53493"/>
                    </a:moveTo>
                    <a:lnTo>
                      <a:pt x="111529" y="46987"/>
                    </a:lnTo>
                    <a:lnTo>
                      <a:pt x="103058" y="40509"/>
                    </a:lnTo>
                    <a:lnTo>
                      <a:pt x="92894" y="34170"/>
                    </a:lnTo>
                    <a:lnTo>
                      <a:pt x="79341" y="27831"/>
                    </a:lnTo>
                    <a:lnTo>
                      <a:pt x="64094" y="21158"/>
                    </a:lnTo>
                    <a:lnTo>
                      <a:pt x="45741" y="14513"/>
                    </a:lnTo>
                    <a:lnTo>
                      <a:pt x="25411" y="7506"/>
                    </a:lnTo>
                    <a:lnTo>
                      <a:pt x="3388" y="0"/>
                    </a:lnTo>
                    <a:lnTo>
                      <a:pt x="0" y="0"/>
                    </a:lnTo>
                    <a:lnTo>
                      <a:pt x="23717" y="7506"/>
                    </a:lnTo>
                    <a:lnTo>
                      <a:pt x="44047" y="14513"/>
                    </a:lnTo>
                    <a:lnTo>
                      <a:pt x="60988" y="21325"/>
                    </a:lnTo>
                    <a:lnTo>
                      <a:pt x="77647" y="27831"/>
                    </a:lnTo>
                    <a:lnTo>
                      <a:pt x="89505" y="34337"/>
                    </a:lnTo>
                    <a:lnTo>
                      <a:pt x="99670" y="40676"/>
                    </a:lnTo>
                    <a:lnTo>
                      <a:pt x="108141" y="46987"/>
                    </a:lnTo>
                    <a:lnTo>
                      <a:pt x="113223" y="53493"/>
                    </a:lnTo>
                    <a:lnTo>
                      <a:pt x="116611" y="60834"/>
                    </a:lnTo>
                    <a:lnTo>
                      <a:pt x="114917" y="68341"/>
                    </a:lnTo>
                    <a:lnTo>
                      <a:pt x="111529" y="75987"/>
                    </a:lnTo>
                    <a:lnTo>
                      <a:pt x="103058" y="83994"/>
                    </a:lnTo>
                    <a:lnTo>
                      <a:pt x="92894" y="92335"/>
                    </a:lnTo>
                    <a:lnTo>
                      <a:pt x="77647" y="101177"/>
                    </a:lnTo>
                    <a:lnTo>
                      <a:pt x="57600" y="110324"/>
                    </a:lnTo>
                    <a:lnTo>
                      <a:pt x="35576" y="120000"/>
                    </a:lnTo>
                    <a:lnTo>
                      <a:pt x="38964" y="120000"/>
                    </a:lnTo>
                    <a:lnTo>
                      <a:pt x="60988" y="110324"/>
                    </a:lnTo>
                    <a:lnTo>
                      <a:pt x="81035" y="101177"/>
                    </a:lnTo>
                    <a:lnTo>
                      <a:pt x="96282" y="92335"/>
                    </a:lnTo>
                    <a:lnTo>
                      <a:pt x="106447" y="83994"/>
                    </a:lnTo>
                    <a:lnTo>
                      <a:pt x="114917" y="75987"/>
                    </a:lnTo>
                    <a:lnTo>
                      <a:pt x="118305" y="68341"/>
                    </a:lnTo>
                    <a:lnTo>
                      <a:pt x="120000" y="60834"/>
                    </a:lnTo>
                    <a:lnTo>
                      <a:pt x="116611" y="53493"/>
                    </a:lnTo>
                    <a:lnTo>
                      <a:pt x="116611" y="53493"/>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2" name="Shape 852"/>
              <p:cNvSpPr/>
              <p:nvPr/>
            </p:nvSpPr>
            <p:spPr>
              <a:xfrm>
                <a:off x="3945" y="0"/>
                <a:ext cx="558" cy="4316"/>
              </a:xfrm>
              <a:custGeom>
                <a:avLst/>
                <a:gdLst/>
                <a:ahLst/>
                <a:cxnLst/>
                <a:rect l="0" t="0" r="0" b="0"/>
                <a:pathLst>
                  <a:path w="120000" h="120000" extrusionOk="0">
                    <a:moveTo>
                      <a:pt x="120000" y="56163"/>
                    </a:moveTo>
                    <a:lnTo>
                      <a:pt x="116115" y="48155"/>
                    </a:lnTo>
                    <a:lnTo>
                      <a:pt x="108561" y="40176"/>
                    </a:lnTo>
                    <a:lnTo>
                      <a:pt x="98201" y="32669"/>
                    </a:lnTo>
                    <a:lnTo>
                      <a:pt x="85251" y="25329"/>
                    </a:lnTo>
                    <a:lnTo>
                      <a:pt x="68417" y="18322"/>
                    </a:lnTo>
                    <a:lnTo>
                      <a:pt x="49208" y="11844"/>
                    </a:lnTo>
                    <a:lnTo>
                      <a:pt x="27194" y="5671"/>
                    </a:lnTo>
                    <a:lnTo>
                      <a:pt x="2589" y="0"/>
                    </a:lnTo>
                    <a:lnTo>
                      <a:pt x="0" y="0"/>
                    </a:lnTo>
                    <a:lnTo>
                      <a:pt x="24604" y="5671"/>
                    </a:lnTo>
                    <a:lnTo>
                      <a:pt x="46618" y="11844"/>
                    </a:lnTo>
                    <a:lnTo>
                      <a:pt x="65827" y="18322"/>
                    </a:lnTo>
                    <a:lnTo>
                      <a:pt x="82661" y="25329"/>
                    </a:lnTo>
                    <a:lnTo>
                      <a:pt x="95611" y="32669"/>
                    </a:lnTo>
                    <a:lnTo>
                      <a:pt x="105971" y="40176"/>
                    </a:lnTo>
                    <a:lnTo>
                      <a:pt x="113525" y="48155"/>
                    </a:lnTo>
                    <a:lnTo>
                      <a:pt x="117410" y="56163"/>
                    </a:lnTo>
                    <a:lnTo>
                      <a:pt x="117410" y="64670"/>
                    </a:lnTo>
                    <a:lnTo>
                      <a:pt x="114820" y="73178"/>
                    </a:lnTo>
                    <a:lnTo>
                      <a:pt x="108561" y="81492"/>
                    </a:lnTo>
                    <a:lnTo>
                      <a:pt x="98201" y="89666"/>
                    </a:lnTo>
                    <a:lnTo>
                      <a:pt x="83956" y="97673"/>
                    </a:lnTo>
                    <a:lnTo>
                      <a:pt x="67122" y="105319"/>
                    </a:lnTo>
                    <a:lnTo>
                      <a:pt x="46618" y="112826"/>
                    </a:lnTo>
                    <a:lnTo>
                      <a:pt x="22014" y="120000"/>
                    </a:lnTo>
                    <a:lnTo>
                      <a:pt x="24604" y="120000"/>
                    </a:lnTo>
                    <a:lnTo>
                      <a:pt x="49208" y="112826"/>
                    </a:lnTo>
                    <a:lnTo>
                      <a:pt x="69712" y="105319"/>
                    </a:lnTo>
                    <a:lnTo>
                      <a:pt x="86546" y="97673"/>
                    </a:lnTo>
                    <a:lnTo>
                      <a:pt x="100791" y="89666"/>
                    </a:lnTo>
                    <a:lnTo>
                      <a:pt x="111151" y="81492"/>
                    </a:lnTo>
                    <a:lnTo>
                      <a:pt x="117410" y="73178"/>
                    </a:lnTo>
                    <a:lnTo>
                      <a:pt x="120000" y="64670"/>
                    </a:lnTo>
                    <a:lnTo>
                      <a:pt x="120000" y="56163"/>
                    </a:lnTo>
                    <a:lnTo>
                      <a:pt x="120000" y="56163"/>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3" name="Shape 853"/>
              <p:cNvSpPr/>
              <p:nvPr/>
            </p:nvSpPr>
            <p:spPr>
              <a:xfrm>
                <a:off x="4245" y="0"/>
                <a:ext cx="690" cy="4316"/>
              </a:xfrm>
              <a:custGeom>
                <a:avLst/>
                <a:gdLst/>
                <a:ahLst/>
                <a:cxnLst/>
                <a:rect l="0" t="0" r="0" b="0"/>
                <a:pathLst>
                  <a:path w="120000" h="120000" extrusionOk="0">
                    <a:moveTo>
                      <a:pt x="120000" y="57998"/>
                    </a:moveTo>
                    <a:lnTo>
                      <a:pt x="116860" y="50324"/>
                    </a:lnTo>
                    <a:lnTo>
                      <a:pt x="110581" y="42845"/>
                    </a:lnTo>
                    <a:lnTo>
                      <a:pt x="100116" y="35338"/>
                    </a:lnTo>
                    <a:lnTo>
                      <a:pt x="86686" y="27998"/>
                    </a:lnTo>
                    <a:lnTo>
                      <a:pt x="69941" y="20824"/>
                    </a:lnTo>
                    <a:lnTo>
                      <a:pt x="51104" y="13679"/>
                    </a:lnTo>
                    <a:lnTo>
                      <a:pt x="28255" y="6672"/>
                    </a:lnTo>
                    <a:lnTo>
                      <a:pt x="2093" y="0"/>
                    </a:lnTo>
                    <a:lnTo>
                      <a:pt x="0" y="0"/>
                    </a:lnTo>
                    <a:lnTo>
                      <a:pt x="26162" y="6672"/>
                    </a:lnTo>
                    <a:lnTo>
                      <a:pt x="49011" y="13679"/>
                    </a:lnTo>
                    <a:lnTo>
                      <a:pt x="67848" y="20824"/>
                    </a:lnTo>
                    <a:lnTo>
                      <a:pt x="84593" y="27998"/>
                    </a:lnTo>
                    <a:lnTo>
                      <a:pt x="98023" y="35338"/>
                    </a:lnTo>
                    <a:lnTo>
                      <a:pt x="108488" y="42845"/>
                    </a:lnTo>
                    <a:lnTo>
                      <a:pt x="114767" y="50324"/>
                    </a:lnTo>
                    <a:lnTo>
                      <a:pt x="117906" y="57998"/>
                    </a:lnTo>
                    <a:lnTo>
                      <a:pt x="117906" y="65838"/>
                    </a:lnTo>
                    <a:lnTo>
                      <a:pt x="114767" y="73679"/>
                    </a:lnTo>
                    <a:lnTo>
                      <a:pt x="107441" y="81492"/>
                    </a:lnTo>
                    <a:lnTo>
                      <a:pt x="96976" y="89332"/>
                    </a:lnTo>
                    <a:lnTo>
                      <a:pt x="82500" y="97173"/>
                    </a:lnTo>
                    <a:lnTo>
                      <a:pt x="64709" y="105013"/>
                    </a:lnTo>
                    <a:lnTo>
                      <a:pt x="43779" y="112493"/>
                    </a:lnTo>
                    <a:lnTo>
                      <a:pt x="19883" y="120000"/>
                    </a:lnTo>
                    <a:lnTo>
                      <a:pt x="21976" y="120000"/>
                    </a:lnTo>
                    <a:lnTo>
                      <a:pt x="45872" y="112493"/>
                    </a:lnTo>
                    <a:lnTo>
                      <a:pt x="66802" y="105013"/>
                    </a:lnTo>
                    <a:lnTo>
                      <a:pt x="84593" y="97173"/>
                    </a:lnTo>
                    <a:lnTo>
                      <a:pt x="99069" y="89499"/>
                    </a:lnTo>
                    <a:lnTo>
                      <a:pt x="109534" y="81658"/>
                    </a:lnTo>
                    <a:lnTo>
                      <a:pt x="116860" y="73846"/>
                    </a:lnTo>
                    <a:lnTo>
                      <a:pt x="120000" y="65838"/>
                    </a:lnTo>
                    <a:lnTo>
                      <a:pt x="120000" y="57998"/>
                    </a:lnTo>
                    <a:lnTo>
                      <a:pt x="120000" y="57998"/>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4" name="Shape 854"/>
              <p:cNvSpPr/>
              <p:nvPr/>
            </p:nvSpPr>
            <p:spPr>
              <a:xfrm>
                <a:off x="4522" y="0"/>
                <a:ext cx="864" cy="4316"/>
              </a:xfrm>
              <a:custGeom>
                <a:avLst/>
                <a:gdLst/>
                <a:ahLst/>
                <a:cxnLst/>
                <a:rect l="0" t="0" r="0" b="0"/>
                <a:pathLst>
                  <a:path w="120000" h="120000" extrusionOk="0">
                    <a:moveTo>
                      <a:pt x="119163" y="59165"/>
                    </a:moveTo>
                    <a:lnTo>
                      <a:pt x="115818" y="50991"/>
                    </a:lnTo>
                    <a:lnTo>
                      <a:pt x="112613" y="46821"/>
                    </a:lnTo>
                    <a:lnTo>
                      <a:pt x="109268" y="42845"/>
                    </a:lnTo>
                    <a:lnTo>
                      <a:pt x="104250" y="38841"/>
                    </a:lnTo>
                    <a:lnTo>
                      <a:pt x="99233" y="34837"/>
                    </a:lnTo>
                    <a:lnTo>
                      <a:pt x="92543" y="31000"/>
                    </a:lnTo>
                    <a:lnTo>
                      <a:pt x="85017" y="27164"/>
                    </a:lnTo>
                    <a:lnTo>
                      <a:pt x="68432" y="19990"/>
                    </a:lnTo>
                    <a:lnTo>
                      <a:pt x="49198" y="13012"/>
                    </a:lnTo>
                    <a:lnTo>
                      <a:pt x="26759" y="6339"/>
                    </a:lnTo>
                    <a:lnTo>
                      <a:pt x="1672" y="0"/>
                    </a:lnTo>
                    <a:lnTo>
                      <a:pt x="0" y="0"/>
                    </a:lnTo>
                    <a:lnTo>
                      <a:pt x="25087" y="6339"/>
                    </a:lnTo>
                    <a:lnTo>
                      <a:pt x="47526" y="13012"/>
                    </a:lnTo>
                    <a:lnTo>
                      <a:pt x="66759" y="19990"/>
                    </a:lnTo>
                    <a:lnTo>
                      <a:pt x="83344" y="27330"/>
                    </a:lnTo>
                    <a:lnTo>
                      <a:pt x="90871" y="31167"/>
                    </a:lnTo>
                    <a:lnTo>
                      <a:pt x="97560" y="35004"/>
                    </a:lnTo>
                    <a:lnTo>
                      <a:pt x="102578" y="39008"/>
                    </a:lnTo>
                    <a:lnTo>
                      <a:pt x="107595" y="43012"/>
                    </a:lnTo>
                    <a:lnTo>
                      <a:pt x="111777" y="46987"/>
                    </a:lnTo>
                    <a:lnTo>
                      <a:pt x="114146" y="50991"/>
                    </a:lnTo>
                    <a:lnTo>
                      <a:pt x="116655" y="55162"/>
                    </a:lnTo>
                    <a:lnTo>
                      <a:pt x="117491" y="59165"/>
                    </a:lnTo>
                    <a:lnTo>
                      <a:pt x="118327" y="63336"/>
                    </a:lnTo>
                    <a:lnTo>
                      <a:pt x="117491" y="67506"/>
                    </a:lnTo>
                    <a:lnTo>
                      <a:pt x="115818" y="71510"/>
                    </a:lnTo>
                    <a:lnTo>
                      <a:pt x="114146" y="75653"/>
                    </a:lnTo>
                    <a:lnTo>
                      <a:pt x="110940" y="79657"/>
                    </a:lnTo>
                    <a:lnTo>
                      <a:pt x="106759" y="83827"/>
                    </a:lnTo>
                    <a:lnTo>
                      <a:pt x="100905" y="87831"/>
                    </a:lnTo>
                    <a:lnTo>
                      <a:pt x="95052" y="91835"/>
                    </a:lnTo>
                    <a:lnTo>
                      <a:pt x="81672" y="99175"/>
                    </a:lnTo>
                    <a:lnTo>
                      <a:pt x="65923" y="106320"/>
                    </a:lnTo>
                    <a:lnTo>
                      <a:pt x="46689" y="113327"/>
                    </a:lnTo>
                    <a:lnTo>
                      <a:pt x="25087" y="120000"/>
                    </a:lnTo>
                    <a:lnTo>
                      <a:pt x="26759" y="120000"/>
                    </a:lnTo>
                    <a:lnTo>
                      <a:pt x="48362" y="113327"/>
                    </a:lnTo>
                    <a:lnTo>
                      <a:pt x="67595" y="106320"/>
                    </a:lnTo>
                    <a:lnTo>
                      <a:pt x="83344" y="99341"/>
                    </a:lnTo>
                    <a:lnTo>
                      <a:pt x="96724" y="92001"/>
                    </a:lnTo>
                    <a:lnTo>
                      <a:pt x="102578" y="87998"/>
                    </a:lnTo>
                    <a:lnTo>
                      <a:pt x="108432" y="83994"/>
                    </a:lnTo>
                    <a:lnTo>
                      <a:pt x="112613" y="79823"/>
                    </a:lnTo>
                    <a:lnTo>
                      <a:pt x="115818" y="75820"/>
                    </a:lnTo>
                    <a:lnTo>
                      <a:pt x="117491" y="71677"/>
                    </a:lnTo>
                    <a:lnTo>
                      <a:pt x="119163" y="67506"/>
                    </a:lnTo>
                    <a:lnTo>
                      <a:pt x="120000" y="63336"/>
                    </a:lnTo>
                    <a:lnTo>
                      <a:pt x="119163" y="59165"/>
                    </a:lnTo>
                    <a:lnTo>
                      <a:pt x="119163" y="59165"/>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5" name="Shape 855"/>
              <p:cNvSpPr/>
              <p:nvPr/>
            </p:nvSpPr>
            <p:spPr>
              <a:xfrm>
                <a:off x="2398" y="0"/>
                <a:ext cx="149" cy="4316"/>
              </a:xfrm>
              <a:custGeom>
                <a:avLst/>
                <a:gdLst/>
                <a:ahLst/>
                <a:cxnLst/>
                <a:rect l="0" t="0" r="0" b="0"/>
                <a:pathLst>
                  <a:path w="120000" h="120000" extrusionOk="0">
                    <a:moveTo>
                      <a:pt x="14496" y="53994"/>
                    </a:moveTo>
                    <a:lnTo>
                      <a:pt x="24161" y="45319"/>
                    </a:lnTo>
                    <a:lnTo>
                      <a:pt x="33825" y="37006"/>
                    </a:lnTo>
                    <a:lnTo>
                      <a:pt x="47516" y="29332"/>
                    </a:lnTo>
                    <a:lnTo>
                      <a:pt x="62013" y="21992"/>
                    </a:lnTo>
                    <a:lnTo>
                      <a:pt x="66845" y="18656"/>
                    </a:lnTo>
                    <a:lnTo>
                      <a:pt x="76510" y="15486"/>
                    </a:lnTo>
                    <a:lnTo>
                      <a:pt x="86174" y="12344"/>
                    </a:lnTo>
                    <a:lnTo>
                      <a:pt x="91006" y="9508"/>
                    </a:lnTo>
                    <a:lnTo>
                      <a:pt x="100671" y="6839"/>
                    </a:lnTo>
                    <a:lnTo>
                      <a:pt x="105503" y="4337"/>
                    </a:lnTo>
                    <a:lnTo>
                      <a:pt x="115167" y="2001"/>
                    </a:lnTo>
                    <a:lnTo>
                      <a:pt x="120000" y="0"/>
                    </a:lnTo>
                    <a:lnTo>
                      <a:pt x="110335" y="0"/>
                    </a:lnTo>
                    <a:lnTo>
                      <a:pt x="105503" y="2001"/>
                    </a:lnTo>
                    <a:lnTo>
                      <a:pt x="95838" y="4337"/>
                    </a:lnTo>
                    <a:lnTo>
                      <a:pt x="91006" y="6839"/>
                    </a:lnTo>
                    <a:lnTo>
                      <a:pt x="81342" y="9508"/>
                    </a:lnTo>
                    <a:lnTo>
                      <a:pt x="76510" y="12344"/>
                    </a:lnTo>
                    <a:lnTo>
                      <a:pt x="66845" y="15486"/>
                    </a:lnTo>
                    <a:lnTo>
                      <a:pt x="57181" y="18656"/>
                    </a:lnTo>
                    <a:lnTo>
                      <a:pt x="52348" y="21992"/>
                    </a:lnTo>
                    <a:lnTo>
                      <a:pt x="38657" y="29332"/>
                    </a:lnTo>
                    <a:lnTo>
                      <a:pt x="24161" y="37006"/>
                    </a:lnTo>
                    <a:lnTo>
                      <a:pt x="14496" y="45319"/>
                    </a:lnTo>
                    <a:lnTo>
                      <a:pt x="4832" y="53994"/>
                    </a:lnTo>
                    <a:lnTo>
                      <a:pt x="0" y="63336"/>
                    </a:lnTo>
                    <a:lnTo>
                      <a:pt x="4832" y="72344"/>
                    </a:lnTo>
                    <a:lnTo>
                      <a:pt x="9664" y="81158"/>
                    </a:lnTo>
                    <a:lnTo>
                      <a:pt x="19328" y="89499"/>
                    </a:lnTo>
                    <a:lnTo>
                      <a:pt x="28993" y="97673"/>
                    </a:lnTo>
                    <a:lnTo>
                      <a:pt x="47516" y="105486"/>
                    </a:lnTo>
                    <a:lnTo>
                      <a:pt x="71677" y="112826"/>
                    </a:lnTo>
                    <a:lnTo>
                      <a:pt x="100671" y="120000"/>
                    </a:lnTo>
                    <a:lnTo>
                      <a:pt x="110335" y="120000"/>
                    </a:lnTo>
                    <a:lnTo>
                      <a:pt x="81342" y="112826"/>
                    </a:lnTo>
                    <a:lnTo>
                      <a:pt x="57181" y="105486"/>
                    </a:lnTo>
                    <a:lnTo>
                      <a:pt x="38657" y="97673"/>
                    </a:lnTo>
                    <a:lnTo>
                      <a:pt x="28993" y="89666"/>
                    </a:lnTo>
                    <a:lnTo>
                      <a:pt x="19328" y="81158"/>
                    </a:lnTo>
                    <a:lnTo>
                      <a:pt x="14496" y="72511"/>
                    </a:lnTo>
                    <a:lnTo>
                      <a:pt x="9664" y="63336"/>
                    </a:lnTo>
                    <a:lnTo>
                      <a:pt x="14496" y="53994"/>
                    </a:lnTo>
                    <a:lnTo>
                      <a:pt x="14496" y="53994"/>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6" name="Shape 856"/>
              <p:cNvSpPr/>
              <p:nvPr/>
            </p:nvSpPr>
            <p:spPr>
              <a:xfrm>
                <a:off x="1967" y="0"/>
                <a:ext cx="299" cy="4316"/>
              </a:xfrm>
              <a:custGeom>
                <a:avLst/>
                <a:gdLst/>
                <a:ahLst/>
                <a:cxnLst/>
                <a:rect l="0" t="0" r="0" b="0"/>
                <a:pathLst>
                  <a:path w="120000" h="120000" extrusionOk="0">
                    <a:moveTo>
                      <a:pt x="7224" y="57330"/>
                    </a:moveTo>
                    <a:lnTo>
                      <a:pt x="12040" y="48656"/>
                    </a:lnTo>
                    <a:lnTo>
                      <a:pt x="21672" y="40342"/>
                    </a:lnTo>
                    <a:lnTo>
                      <a:pt x="33712" y="32502"/>
                    </a:lnTo>
                    <a:lnTo>
                      <a:pt x="50568" y="24995"/>
                    </a:lnTo>
                    <a:lnTo>
                      <a:pt x="65016" y="17822"/>
                    </a:lnTo>
                    <a:lnTo>
                      <a:pt x="83879" y="11343"/>
                    </a:lnTo>
                    <a:lnTo>
                      <a:pt x="100735" y="5338"/>
                    </a:lnTo>
                    <a:lnTo>
                      <a:pt x="120000" y="0"/>
                    </a:lnTo>
                    <a:lnTo>
                      <a:pt x="115183" y="0"/>
                    </a:lnTo>
                    <a:lnTo>
                      <a:pt x="95919" y="5338"/>
                    </a:lnTo>
                    <a:lnTo>
                      <a:pt x="79464" y="11343"/>
                    </a:lnTo>
                    <a:lnTo>
                      <a:pt x="62608" y="17822"/>
                    </a:lnTo>
                    <a:lnTo>
                      <a:pt x="45752" y="24995"/>
                    </a:lnTo>
                    <a:lnTo>
                      <a:pt x="31304" y="32502"/>
                    </a:lnTo>
                    <a:lnTo>
                      <a:pt x="19264" y="40342"/>
                    </a:lnTo>
                    <a:lnTo>
                      <a:pt x="9632" y="48656"/>
                    </a:lnTo>
                    <a:lnTo>
                      <a:pt x="2408" y="57330"/>
                    </a:lnTo>
                    <a:lnTo>
                      <a:pt x="0" y="66005"/>
                    </a:lnTo>
                    <a:lnTo>
                      <a:pt x="4816" y="74346"/>
                    </a:lnTo>
                    <a:lnTo>
                      <a:pt x="12040" y="82659"/>
                    </a:lnTo>
                    <a:lnTo>
                      <a:pt x="21672" y="90500"/>
                    </a:lnTo>
                    <a:lnTo>
                      <a:pt x="38528" y="98341"/>
                    </a:lnTo>
                    <a:lnTo>
                      <a:pt x="57792" y="105820"/>
                    </a:lnTo>
                    <a:lnTo>
                      <a:pt x="81471" y="112993"/>
                    </a:lnTo>
                    <a:lnTo>
                      <a:pt x="110367" y="120000"/>
                    </a:lnTo>
                    <a:lnTo>
                      <a:pt x="115183" y="120000"/>
                    </a:lnTo>
                    <a:lnTo>
                      <a:pt x="86287" y="112993"/>
                    </a:lnTo>
                    <a:lnTo>
                      <a:pt x="62608" y="105820"/>
                    </a:lnTo>
                    <a:lnTo>
                      <a:pt x="43344" y="98341"/>
                    </a:lnTo>
                    <a:lnTo>
                      <a:pt x="26488" y="90667"/>
                    </a:lnTo>
                    <a:lnTo>
                      <a:pt x="16856" y="82659"/>
                    </a:lnTo>
                    <a:lnTo>
                      <a:pt x="9632" y="74513"/>
                    </a:lnTo>
                    <a:lnTo>
                      <a:pt x="4816" y="66005"/>
                    </a:lnTo>
                    <a:lnTo>
                      <a:pt x="7224" y="57330"/>
                    </a:lnTo>
                    <a:lnTo>
                      <a:pt x="7224" y="5733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7" name="Shape 857"/>
              <p:cNvSpPr/>
              <p:nvPr/>
            </p:nvSpPr>
            <p:spPr>
              <a:xfrm>
                <a:off x="1565" y="0"/>
                <a:ext cx="424" cy="4316"/>
              </a:xfrm>
              <a:custGeom>
                <a:avLst/>
                <a:gdLst/>
                <a:ahLst/>
                <a:cxnLst/>
                <a:rect l="0" t="0" r="0" b="0"/>
                <a:pathLst>
                  <a:path w="120000" h="120000" extrusionOk="0">
                    <a:moveTo>
                      <a:pt x="120000" y="0"/>
                    </a:moveTo>
                    <a:lnTo>
                      <a:pt x="116603" y="0"/>
                    </a:lnTo>
                    <a:lnTo>
                      <a:pt x="89433" y="6172"/>
                    </a:lnTo>
                    <a:lnTo>
                      <a:pt x="67641" y="12845"/>
                    </a:lnTo>
                    <a:lnTo>
                      <a:pt x="47264" y="19657"/>
                    </a:lnTo>
                    <a:lnTo>
                      <a:pt x="30283" y="26997"/>
                    </a:lnTo>
                    <a:lnTo>
                      <a:pt x="18396" y="34670"/>
                    </a:lnTo>
                    <a:lnTo>
                      <a:pt x="8207" y="42511"/>
                    </a:lnTo>
                    <a:lnTo>
                      <a:pt x="1698" y="50658"/>
                    </a:lnTo>
                    <a:lnTo>
                      <a:pt x="0" y="58999"/>
                    </a:lnTo>
                    <a:lnTo>
                      <a:pt x="1698" y="66839"/>
                    </a:lnTo>
                    <a:lnTo>
                      <a:pt x="6792" y="74680"/>
                    </a:lnTo>
                    <a:lnTo>
                      <a:pt x="13301" y="82326"/>
                    </a:lnTo>
                    <a:lnTo>
                      <a:pt x="25188" y="90166"/>
                    </a:lnTo>
                    <a:lnTo>
                      <a:pt x="38773" y="97840"/>
                    </a:lnTo>
                    <a:lnTo>
                      <a:pt x="55754" y="105319"/>
                    </a:lnTo>
                    <a:lnTo>
                      <a:pt x="76132" y="112826"/>
                    </a:lnTo>
                    <a:lnTo>
                      <a:pt x="97924" y="120000"/>
                    </a:lnTo>
                    <a:lnTo>
                      <a:pt x="101320" y="120000"/>
                    </a:lnTo>
                    <a:lnTo>
                      <a:pt x="79528" y="112826"/>
                    </a:lnTo>
                    <a:lnTo>
                      <a:pt x="59150" y="105319"/>
                    </a:lnTo>
                    <a:lnTo>
                      <a:pt x="42169" y="97840"/>
                    </a:lnTo>
                    <a:lnTo>
                      <a:pt x="28584" y="90166"/>
                    </a:lnTo>
                    <a:lnTo>
                      <a:pt x="16698" y="82326"/>
                    </a:lnTo>
                    <a:lnTo>
                      <a:pt x="9905" y="74680"/>
                    </a:lnTo>
                    <a:lnTo>
                      <a:pt x="5094" y="66839"/>
                    </a:lnTo>
                    <a:lnTo>
                      <a:pt x="3396" y="58999"/>
                    </a:lnTo>
                    <a:lnTo>
                      <a:pt x="5094" y="50658"/>
                    </a:lnTo>
                    <a:lnTo>
                      <a:pt x="11603" y="42511"/>
                    </a:lnTo>
                    <a:lnTo>
                      <a:pt x="20094" y="34670"/>
                    </a:lnTo>
                    <a:lnTo>
                      <a:pt x="33679" y="26997"/>
                    </a:lnTo>
                    <a:lnTo>
                      <a:pt x="50660" y="19657"/>
                    </a:lnTo>
                    <a:lnTo>
                      <a:pt x="69339" y="12845"/>
                    </a:lnTo>
                    <a:lnTo>
                      <a:pt x="92830" y="6172"/>
                    </a:lnTo>
                    <a:lnTo>
                      <a:pt x="120000" y="0"/>
                    </a:lnTo>
                    <a:lnTo>
                      <a:pt x="120000"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8" name="Shape 858"/>
              <p:cNvSpPr/>
              <p:nvPr/>
            </p:nvSpPr>
            <p:spPr>
              <a:xfrm>
                <a:off x="1127" y="0"/>
                <a:ext cx="574" cy="4316"/>
              </a:xfrm>
              <a:custGeom>
                <a:avLst/>
                <a:gdLst/>
                <a:ahLst/>
                <a:cxnLst/>
                <a:rect l="0" t="0" r="0" b="0"/>
                <a:pathLst>
                  <a:path w="120000" h="120000" extrusionOk="0">
                    <a:moveTo>
                      <a:pt x="2508" y="59666"/>
                    </a:moveTo>
                    <a:lnTo>
                      <a:pt x="5017" y="51325"/>
                    </a:lnTo>
                    <a:lnTo>
                      <a:pt x="11289" y="43345"/>
                    </a:lnTo>
                    <a:lnTo>
                      <a:pt x="20069" y="35505"/>
                    </a:lnTo>
                    <a:lnTo>
                      <a:pt x="33867" y="27831"/>
                    </a:lnTo>
                    <a:lnTo>
                      <a:pt x="49965" y="20324"/>
                    </a:lnTo>
                    <a:lnTo>
                      <a:pt x="70034" y="13345"/>
                    </a:lnTo>
                    <a:lnTo>
                      <a:pt x="93867" y="6506"/>
                    </a:lnTo>
                    <a:lnTo>
                      <a:pt x="120000" y="0"/>
                    </a:lnTo>
                    <a:lnTo>
                      <a:pt x="117491" y="0"/>
                    </a:lnTo>
                    <a:lnTo>
                      <a:pt x="91358" y="6506"/>
                    </a:lnTo>
                    <a:lnTo>
                      <a:pt x="67526" y="13345"/>
                    </a:lnTo>
                    <a:lnTo>
                      <a:pt x="47456" y="20491"/>
                    </a:lnTo>
                    <a:lnTo>
                      <a:pt x="31358" y="27831"/>
                    </a:lnTo>
                    <a:lnTo>
                      <a:pt x="17560" y="35505"/>
                    </a:lnTo>
                    <a:lnTo>
                      <a:pt x="8780" y="43345"/>
                    </a:lnTo>
                    <a:lnTo>
                      <a:pt x="2508" y="51492"/>
                    </a:lnTo>
                    <a:lnTo>
                      <a:pt x="0" y="59666"/>
                    </a:lnTo>
                    <a:lnTo>
                      <a:pt x="1254" y="67673"/>
                    </a:lnTo>
                    <a:lnTo>
                      <a:pt x="6271" y="75486"/>
                    </a:lnTo>
                    <a:lnTo>
                      <a:pt x="13797" y="83327"/>
                    </a:lnTo>
                    <a:lnTo>
                      <a:pt x="25087" y="91000"/>
                    </a:lnTo>
                    <a:lnTo>
                      <a:pt x="39930" y="98674"/>
                    </a:lnTo>
                    <a:lnTo>
                      <a:pt x="57491" y="105987"/>
                    </a:lnTo>
                    <a:lnTo>
                      <a:pt x="77560" y="113160"/>
                    </a:lnTo>
                    <a:lnTo>
                      <a:pt x="101184" y="120000"/>
                    </a:lnTo>
                    <a:lnTo>
                      <a:pt x="103693" y="120000"/>
                    </a:lnTo>
                    <a:lnTo>
                      <a:pt x="80069" y="113160"/>
                    </a:lnTo>
                    <a:lnTo>
                      <a:pt x="60000" y="105987"/>
                    </a:lnTo>
                    <a:lnTo>
                      <a:pt x="42439" y="98674"/>
                    </a:lnTo>
                    <a:lnTo>
                      <a:pt x="27595" y="91000"/>
                    </a:lnTo>
                    <a:lnTo>
                      <a:pt x="16306" y="83327"/>
                    </a:lnTo>
                    <a:lnTo>
                      <a:pt x="8780" y="75486"/>
                    </a:lnTo>
                    <a:lnTo>
                      <a:pt x="3763" y="67673"/>
                    </a:lnTo>
                    <a:lnTo>
                      <a:pt x="2508" y="59666"/>
                    </a:lnTo>
                    <a:lnTo>
                      <a:pt x="2508" y="59666"/>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59" name="Shape 859"/>
              <p:cNvSpPr/>
              <p:nvPr/>
            </p:nvSpPr>
            <p:spPr>
              <a:xfrm>
                <a:off x="701" y="0"/>
                <a:ext cx="736" cy="4316"/>
              </a:xfrm>
              <a:custGeom>
                <a:avLst/>
                <a:gdLst/>
                <a:ahLst/>
                <a:cxnLst/>
                <a:rect l="0" t="0" r="0" b="0"/>
                <a:pathLst>
                  <a:path w="120000" h="120000" extrusionOk="0">
                    <a:moveTo>
                      <a:pt x="1959" y="58331"/>
                    </a:moveTo>
                    <a:lnTo>
                      <a:pt x="4734" y="49990"/>
                    </a:lnTo>
                    <a:lnTo>
                      <a:pt x="11591" y="41844"/>
                    </a:lnTo>
                    <a:lnTo>
                      <a:pt x="21387" y="34003"/>
                    </a:lnTo>
                    <a:lnTo>
                      <a:pt x="35102" y="26163"/>
                    </a:lnTo>
                    <a:lnTo>
                      <a:pt x="51591" y="19156"/>
                    </a:lnTo>
                    <a:lnTo>
                      <a:pt x="72163" y="12344"/>
                    </a:lnTo>
                    <a:lnTo>
                      <a:pt x="94693" y="6005"/>
                    </a:lnTo>
                    <a:lnTo>
                      <a:pt x="120000" y="0"/>
                    </a:lnTo>
                    <a:lnTo>
                      <a:pt x="118040" y="0"/>
                    </a:lnTo>
                    <a:lnTo>
                      <a:pt x="92734" y="5838"/>
                    </a:lnTo>
                    <a:lnTo>
                      <a:pt x="70204" y="12177"/>
                    </a:lnTo>
                    <a:lnTo>
                      <a:pt x="50775" y="18989"/>
                    </a:lnTo>
                    <a:lnTo>
                      <a:pt x="34122" y="26163"/>
                    </a:lnTo>
                    <a:lnTo>
                      <a:pt x="20408" y="33836"/>
                    </a:lnTo>
                    <a:lnTo>
                      <a:pt x="9632" y="41844"/>
                    </a:lnTo>
                    <a:lnTo>
                      <a:pt x="2938" y="49990"/>
                    </a:lnTo>
                    <a:lnTo>
                      <a:pt x="0" y="58331"/>
                    </a:lnTo>
                    <a:lnTo>
                      <a:pt x="979" y="66839"/>
                    </a:lnTo>
                    <a:lnTo>
                      <a:pt x="4734" y="75319"/>
                    </a:lnTo>
                    <a:lnTo>
                      <a:pt x="12571" y="83827"/>
                    </a:lnTo>
                    <a:lnTo>
                      <a:pt x="24326" y="92168"/>
                    </a:lnTo>
                    <a:lnTo>
                      <a:pt x="37061" y="99341"/>
                    </a:lnTo>
                    <a:lnTo>
                      <a:pt x="51591" y="106320"/>
                    </a:lnTo>
                    <a:lnTo>
                      <a:pt x="69224" y="113327"/>
                    </a:lnTo>
                    <a:lnTo>
                      <a:pt x="88816" y="120000"/>
                    </a:lnTo>
                    <a:lnTo>
                      <a:pt x="90775" y="120000"/>
                    </a:lnTo>
                    <a:lnTo>
                      <a:pt x="71183" y="113327"/>
                    </a:lnTo>
                    <a:lnTo>
                      <a:pt x="53551" y="106320"/>
                    </a:lnTo>
                    <a:lnTo>
                      <a:pt x="39020" y="99341"/>
                    </a:lnTo>
                    <a:lnTo>
                      <a:pt x="26285" y="92168"/>
                    </a:lnTo>
                    <a:lnTo>
                      <a:pt x="14530" y="83827"/>
                    </a:lnTo>
                    <a:lnTo>
                      <a:pt x="6693" y="75319"/>
                    </a:lnTo>
                    <a:lnTo>
                      <a:pt x="2938" y="66839"/>
                    </a:lnTo>
                    <a:lnTo>
                      <a:pt x="1959" y="58331"/>
                    </a:lnTo>
                    <a:lnTo>
                      <a:pt x="1959" y="58331"/>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0" name="Shape 860"/>
              <p:cNvSpPr/>
              <p:nvPr/>
            </p:nvSpPr>
            <p:spPr>
              <a:xfrm>
                <a:off x="288" y="0"/>
                <a:ext cx="840" cy="4316"/>
              </a:xfrm>
              <a:custGeom>
                <a:avLst/>
                <a:gdLst/>
                <a:ahLst/>
                <a:cxnLst/>
                <a:rect l="0" t="0" r="0" b="0"/>
                <a:pathLst>
                  <a:path w="120000" h="120000" extrusionOk="0">
                    <a:moveTo>
                      <a:pt x="2580" y="54161"/>
                    </a:moveTo>
                    <a:lnTo>
                      <a:pt x="6881" y="47488"/>
                    </a:lnTo>
                    <a:lnTo>
                      <a:pt x="13763" y="41010"/>
                    </a:lnTo>
                    <a:lnTo>
                      <a:pt x="23082" y="34337"/>
                    </a:lnTo>
                    <a:lnTo>
                      <a:pt x="35985" y="27664"/>
                    </a:lnTo>
                    <a:lnTo>
                      <a:pt x="52329" y="20991"/>
                    </a:lnTo>
                    <a:lnTo>
                      <a:pt x="71111" y="14179"/>
                    </a:lnTo>
                    <a:lnTo>
                      <a:pt x="94336" y="7173"/>
                    </a:lnTo>
                    <a:lnTo>
                      <a:pt x="106236" y="3670"/>
                    </a:lnTo>
                    <a:lnTo>
                      <a:pt x="120000" y="0"/>
                    </a:lnTo>
                    <a:lnTo>
                      <a:pt x="118279" y="0"/>
                    </a:lnTo>
                    <a:lnTo>
                      <a:pt x="104516" y="3670"/>
                    </a:lnTo>
                    <a:lnTo>
                      <a:pt x="91756" y="7173"/>
                    </a:lnTo>
                    <a:lnTo>
                      <a:pt x="80573" y="10676"/>
                    </a:lnTo>
                    <a:lnTo>
                      <a:pt x="69390" y="14179"/>
                    </a:lnTo>
                    <a:lnTo>
                      <a:pt x="50609" y="20991"/>
                    </a:lnTo>
                    <a:lnTo>
                      <a:pt x="34265" y="27664"/>
                    </a:lnTo>
                    <a:lnTo>
                      <a:pt x="21505" y="34337"/>
                    </a:lnTo>
                    <a:lnTo>
                      <a:pt x="12043" y="40843"/>
                    </a:lnTo>
                    <a:lnTo>
                      <a:pt x="5161" y="47321"/>
                    </a:lnTo>
                    <a:lnTo>
                      <a:pt x="860" y="53994"/>
                    </a:lnTo>
                    <a:lnTo>
                      <a:pt x="0" y="61167"/>
                    </a:lnTo>
                    <a:lnTo>
                      <a:pt x="1720" y="68674"/>
                    </a:lnTo>
                    <a:lnTo>
                      <a:pt x="6881" y="76153"/>
                    </a:lnTo>
                    <a:lnTo>
                      <a:pt x="16344" y="84161"/>
                    </a:lnTo>
                    <a:lnTo>
                      <a:pt x="21505" y="88164"/>
                    </a:lnTo>
                    <a:lnTo>
                      <a:pt x="28243" y="92335"/>
                    </a:lnTo>
                    <a:lnTo>
                      <a:pt x="35125" y="96672"/>
                    </a:lnTo>
                    <a:lnTo>
                      <a:pt x="43727" y="101177"/>
                    </a:lnTo>
                    <a:lnTo>
                      <a:pt x="52329" y="105653"/>
                    </a:lnTo>
                    <a:lnTo>
                      <a:pt x="62652" y="110324"/>
                    </a:lnTo>
                    <a:lnTo>
                      <a:pt x="72831" y="114995"/>
                    </a:lnTo>
                    <a:lnTo>
                      <a:pt x="84874" y="120000"/>
                    </a:lnTo>
                    <a:lnTo>
                      <a:pt x="86594" y="120000"/>
                    </a:lnTo>
                    <a:lnTo>
                      <a:pt x="74551" y="114995"/>
                    </a:lnTo>
                    <a:lnTo>
                      <a:pt x="64229" y="110324"/>
                    </a:lnTo>
                    <a:lnTo>
                      <a:pt x="54050" y="105653"/>
                    </a:lnTo>
                    <a:lnTo>
                      <a:pt x="45448" y="101177"/>
                    </a:lnTo>
                    <a:lnTo>
                      <a:pt x="36845" y="96672"/>
                    </a:lnTo>
                    <a:lnTo>
                      <a:pt x="29964" y="92502"/>
                    </a:lnTo>
                    <a:lnTo>
                      <a:pt x="23082" y="88164"/>
                    </a:lnTo>
                    <a:lnTo>
                      <a:pt x="18064" y="84161"/>
                    </a:lnTo>
                    <a:lnTo>
                      <a:pt x="8602" y="76153"/>
                    </a:lnTo>
                    <a:lnTo>
                      <a:pt x="3440" y="68674"/>
                    </a:lnTo>
                    <a:lnTo>
                      <a:pt x="1720" y="61334"/>
                    </a:lnTo>
                    <a:lnTo>
                      <a:pt x="2580" y="54161"/>
                    </a:lnTo>
                    <a:lnTo>
                      <a:pt x="2580" y="54161"/>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grpSp>
        <p:sp>
          <p:nvSpPr>
            <p:cNvPr id="861" name="Shape 861"/>
            <p:cNvSpPr/>
            <p:nvPr/>
          </p:nvSpPr>
          <p:spPr>
            <a:xfrm>
              <a:off x="5" y="2901"/>
              <a:ext cx="605" cy="1414"/>
            </a:xfrm>
            <a:custGeom>
              <a:avLst/>
              <a:gdLst/>
              <a:ahLst/>
              <a:cxnLst/>
              <a:rect l="0" t="0" r="0" b="0"/>
              <a:pathLst>
                <a:path w="120000" h="120000" extrusionOk="0">
                  <a:moveTo>
                    <a:pt x="0" y="4579"/>
                  </a:moveTo>
                  <a:lnTo>
                    <a:pt x="8344" y="19335"/>
                  </a:lnTo>
                  <a:lnTo>
                    <a:pt x="19072" y="34091"/>
                  </a:lnTo>
                  <a:lnTo>
                    <a:pt x="31986" y="48848"/>
                  </a:lnTo>
                  <a:lnTo>
                    <a:pt x="45099" y="63095"/>
                  </a:lnTo>
                  <a:lnTo>
                    <a:pt x="60596" y="77766"/>
                  </a:lnTo>
                  <a:lnTo>
                    <a:pt x="77284" y="92014"/>
                  </a:lnTo>
                  <a:lnTo>
                    <a:pt x="96158" y="106261"/>
                  </a:lnTo>
                  <a:lnTo>
                    <a:pt x="116423" y="120000"/>
                  </a:lnTo>
                  <a:lnTo>
                    <a:pt x="120000" y="120000"/>
                  </a:lnTo>
                  <a:lnTo>
                    <a:pt x="98543" y="105752"/>
                  </a:lnTo>
                  <a:lnTo>
                    <a:pt x="79668" y="90996"/>
                  </a:lnTo>
                  <a:lnTo>
                    <a:pt x="61788" y="76240"/>
                  </a:lnTo>
                  <a:lnTo>
                    <a:pt x="46291" y="61060"/>
                  </a:lnTo>
                  <a:lnTo>
                    <a:pt x="31986" y="46303"/>
                  </a:lnTo>
                  <a:lnTo>
                    <a:pt x="20264" y="31038"/>
                  </a:lnTo>
                  <a:lnTo>
                    <a:pt x="9536" y="15265"/>
                  </a:lnTo>
                  <a:lnTo>
                    <a:pt x="0" y="0"/>
                  </a:lnTo>
                  <a:lnTo>
                    <a:pt x="0" y="4579"/>
                  </a:lnTo>
                  <a:lnTo>
                    <a:pt x="0" y="4579"/>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2" name="Shape 862"/>
            <p:cNvSpPr/>
            <p:nvPr/>
          </p:nvSpPr>
          <p:spPr>
            <a:xfrm>
              <a:off x="5" y="3890"/>
              <a:ext cx="227" cy="426"/>
            </a:xfrm>
            <a:custGeom>
              <a:avLst/>
              <a:gdLst/>
              <a:ahLst/>
              <a:cxnLst/>
              <a:rect l="0" t="0" r="0" b="0"/>
              <a:pathLst>
                <a:path w="120000" h="120000" extrusionOk="0">
                  <a:moveTo>
                    <a:pt x="0" y="8450"/>
                  </a:moveTo>
                  <a:lnTo>
                    <a:pt x="57092" y="67605"/>
                  </a:lnTo>
                  <a:lnTo>
                    <a:pt x="113656" y="119999"/>
                  </a:lnTo>
                  <a:lnTo>
                    <a:pt x="120000" y="119999"/>
                  </a:lnTo>
                  <a:lnTo>
                    <a:pt x="88281" y="92957"/>
                  </a:lnTo>
                  <a:lnTo>
                    <a:pt x="60264" y="62535"/>
                  </a:lnTo>
                  <a:lnTo>
                    <a:pt x="0" y="0"/>
                  </a:lnTo>
                  <a:lnTo>
                    <a:pt x="0" y="8450"/>
                  </a:lnTo>
                  <a:lnTo>
                    <a:pt x="0" y="845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3" name="Shape 863"/>
            <p:cNvSpPr/>
            <p:nvPr/>
          </p:nvSpPr>
          <p:spPr>
            <a:xfrm>
              <a:off x="4775" y="0"/>
              <a:ext cx="983" cy="1786"/>
            </a:xfrm>
            <a:custGeom>
              <a:avLst/>
              <a:gdLst/>
              <a:ahLst/>
              <a:cxnLst/>
              <a:rect l="0" t="0" r="0" b="0"/>
              <a:pathLst>
                <a:path w="120000" h="120000" extrusionOk="0">
                  <a:moveTo>
                    <a:pt x="120000" y="120000"/>
                  </a:moveTo>
                  <a:lnTo>
                    <a:pt x="120000" y="115565"/>
                  </a:lnTo>
                  <a:lnTo>
                    <a:pt x="118532" y="111937"/>
                  </a:lnTo>
                  <a:lnTo>
                    <a:pt x="117064" y="108376"/>
                  </a:lnTo>
                  <a:lnTo>
                    <a:pt x="112660" y="99910"/>
                  </a:lnTo>
                  <a:lnTo>
                    <a:pt x="108256" y="91444"/>
                  </a:lnTo>
                  <a:lnTo>
                    <a:pt x="97370" y="75319"/>
                  </a:lnTo>
                  <a:lnTo>
                    <a:pt x="83425" y="60403"/>
                  </a:lnTo>
                  <a:lnTo>
                    <a:pt x="68746" y="46293"/>
                  </a:lnTo>
                  <a:lnTo>
                    <a:pt x="52721" y="33460"/>
                  </a:lnTo>
                  <a:lnTo>
                    <a:pt x="35840" y="21366"/>
                  </a:lnTo>
                  <a:lnTo>
                    <a:pt x="18348" y="10078"/>
                  </a:lnTo>
                  <a:lnTo>
                    <a:pt x="1467" y="0"/>
                  </a:lnTo>
                  <a:lnTo>
                    <a:pt x="0" y="0"/>
                  </a:lnTo>
                  <a:lnTo>
                    <a:pt x="16880" y="10078"/>
                  </a:lnTo>
                  <a:lnTo>
                    <a:pt x="33639" y="21366"/>
                  </a:lnTo>
                  <a:lnTo>
                    <a:pt x="50519" y="33460"/>
                  </a:lnTo>
                  <a:lnTo>
                    <a:pt x="66666" y="46293"/>
                  </a:lnTo>
                  <a:lnTo>
                    <a:pt x="81957" y="60403"/>
                  </a:lnTo>
                  <a:lnTo>
                    <a:pt x="95168" y="75319"/>
                  </a:lnTo>
                  <a:lnTo>
                    <a:pt x="106788" y="91444"/>
                  </a:lnTo>
                  <a:lnTo>
                    <a:pt x="111192" y="99910"/>
                  </a:lnTo>
                  <a:lnTo>
                    <a:pt x="115596" y="108779"/>
                  </a:lnTo>
                  <a:lnTo>
                    <a:pt x="117798" y="114356"/>
                  </a:lnTo>
                  <a:lnTo>
                    <a:pt x="120000" y="120000"/>
                  </a:lnTo>
                  <a:lnTo>
                    <a:pt x="120000" y="120000"/>
                  </a:lnTo>
                  <a:close/>
                </a:path>
              </a:pathLst>
            </a:custGeom>
            <a:gradFill>
              <a:gsLst>
                <a:gs pos="0">
                  <a:schemeClr val="dk2"/>
                </a:gs>
                <a:gs pos="100000">
                  <a:srgbClr val="0063C6"/>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4" name="Shape 864"/>
            <p:cNvSpPr/>
            <p:nvPr/>
          </p:nvSpPr>
          <p:spPr>
            <a:xfrm>
              <a:off x="5040" y="0"/>
              <a:ext cx="719" cy="845"/>
            </a:xfrm>
            <a:custGeom>
              <a:avLst/>
              <a:gdLst/>
              <a:ahLst/>
              <a:cxnLst/>
              <a:rect l="0" t="0" r="0" b="0"/>
              <a:pathLst>
                <a:path w="120000" h="120000" extrusionOk="0">
                  <a:moveTo>
                    <a:pt x="120000" y="120000"/>
                  </a:moveTo>
                  <a:lnTo>
                    <a:pt x="120000" y="116591"/>
                  </a:lnTo>
                  <a:lnTo>
                    <a:pt x="96066" y="85917"/>
                  </a:lnTo>
                  <a:lnTo>
                    <a:pt x="67949" y="56236"/>
                  </a:lnTo>
                  <a:lnTo>
                    <a:pt x="36987" y="27266"/>
                  </a:lnTo>
                  <a:lnTo>
                    <a:pt x="2845" y="0"/>
                  </a:lnTo>
                  <a:lnTo>
                    <a:pt x="0" y="0"/>
                  </a:lnTo>
                  <a:lnTo>
                    <a:pt x="34979" y="28118"/>
                  </a:lnTo>
                  <a:lnTo>
                    <a:pt x="66945" y="57940"/>
                  </a:lnTo>
                  <a:lnTo>
                    <a:pt x="95062" y="88473"/>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5" name="Shape 865"/>
            <p:cNvSpPr/>
            <p:nvPr/>
          </p:nvSpPr>
          <p:spPr>
            <a:xfrm>
              <a:off x="5352" y="0"/>
              <a:ext cx="408" cy="414"/>
            </a:xfrm>
            <a:custGeom>
              <a:avLst/>
              <a:gdLst/>
              <a:ahLst/>
              <a:cxnLst/>
              <a:rect l="0" t="0" r="0" b="0"/>
              <a:pathLst>
                <a:path w="120000" h="120000" extrusionOk="0">
                  <a:moveTo>
                    <a:pt x="120000" y="120000"/>
                  </a:moveTo>
                  <a:lnTo>
                    <a:pt x="120000" y="114782"/>
                  </a:lnTo>
                  <a:lnTo>
                    <a:pt x="65454" y="55652"/>
                  </a:lnTo>
                  <a:lnTo>
                    <a:pt x="3538" y="0"/>
                  </a:lnTo>
                  <a:lnTo>
                    <a:pt x="0" y="0"/>
                  </a:lnTo>
                  <a:lnTo>
                    <a:pt x="31842" y="29565"/>
                  </a:lnTo>
                  <a:lnTo>
                    <a:pt x="63685" y="59130"/>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6" name="Shape 866"/>
            <p:cNvSpPr/>
            <p:nvPr/>
          </p:nvSpPr>
          <p:spPr>
            <a:xfrm>
              <a:off x="5" y="0"/>
              <a:ext cx="857" cy="1409"/>
            </a:xfrm>
            <a:custGeom>
              <a:avLst/>
              <a:gdLst/>
              <a:ahLst/>
              <a:cxnLst/>
              <a:rect l="0" t="0" r="0" b="0"/>
              <a:pathLst>
                <a:path w="120000" h="120000" extrusionOk="0">
                  <a:moveTo>
                    <a:pt x="0" y="115911"/>
                  </a:moveTo>
                  <a:lnTo>
                    <a:pt x="0" y="120000"/>
                  </a:lnTo>
                  <a:lnTo>
                    <a:pt x="7578" y="103136"/>
                  </a:lnTo>
                  <a:lnTo>
                    <a:pt x="17684" y="86273"/>
                  </a:lnTo>
                  <a:lnTo>
                    <a:pt x="30175" y="70432"/>
                  </a:lnTo>
                  <a:lnTo>
                    <a:pt x="43649" y="55102"/>
                  </a:lnTo>
                  <a:lnTo>
                    <a:pt x="60491" y="40369"/>
                  </a:lnTo>
                  <a:lnTo>
                    <a:pt x="78035" y="26572"/>
                  </a:lnTo>
                  <a:lnTo>
                    <a:pt x="98245" y="12775"/>
                  </a:lnTo>
                  <a:lnTo>
                    <a:pt x="120000" y="0"/>
                  </a:lnTo>
                  <a:lnTo>
                    <a:pt x="117473" y="0"/>
                  </a:lnTo>
                  <a:lnTo>
                    <a:pt x="96561" y="12264"/>
                  </a:lnTo>
                  <a:lnTo>
                    <a:pt x="77192" y="25550"/>
                  </a:lnTo>
                  <a:lnTo>
                    <a:pt x="59649" y="39347"/>
                  </a:lnTo>
                  <a:lnTo>
                    <a:pt x="43649" y="53569"/>
                  </a:lnTo>
                  <a:lnTo>
                    <a:pt x="30175" y="68388"/>
                  </a:lnTo>
                  <a:lnTo>
                    <a:pt x="18526" y="83718"/>
                  </a:lnTo>
                  <a:lnTo>
                    <a:pt x="8421" y="99559"/>
                  </a:lnTo>
                  <a:lnTo>
                    <a:pt x="0" y="115911"/>
                  </a:lnTo>
                  <a:lnTo>
                    <a:pt x="0" y="115911"/>
                  </a:lnTo>
                  <a:close/>
                </a:path>
              </a:pathLst>
            </a:custGeom>
            <a:gradFill>
              <a:gsLst>
                <a:gs pos="0">
                  <a:schemeClr val="dk2"/>
                </a:gs>
                <a:gs pos="100000">
                  <a:srgbClr val="0063C6"/>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7" name="Shape 867"/>
            <p:cNvSpPr/>
            <p:nvPr/>
          </p:nvSpPr>
          <p:spPr>
            <a:xfrm>
              <a:off x="5" y="0"/>
              <a:ext cx="587" cy="599"/>
            </a:xfrm>
            <a:custGeom>
              <a:avLst/>
              <a:gdLst/>
              <a:ahLst/>
              <a:cxnLst/>
              <a:rect l="0" t="0" r="0" b="0"/>
              <a:pathLst>
                <a:path w="120000" h="120000" extrusionOk="0">
                  <a:moveTo>
                    <a:pt x="120000" y="0"/>
                  </a:moveTo>
                  <a:lnTo>
                    <a:pt x="116313" y="0"/>
                  </a:lnTo>
                  <a:lnTo>
                    <a:pt x="83344" y="26444"/>
                  </a:lnTo>
                  <a:lnTo>
                    <a:pt x="52627" y="54090"/>
                  </a:lnTo>
                  <a:lnTo>
                    <a:pt x="24573" y="84140"/>
                  </a:lnTo>
                  <a:lnTo>
                    <a:pt x="0" y="115191"/>
                  </a:lnTo>
                  <a:lnTo>
                    <a:pt x="0" y="120000"/>
                  </a:lnTo>
                  <a:lnTo>
                    <a:pt x="24573" y="86544"/>
                  </a:lnTo>
                  <a:lnTo>
                    <a:pt x="52627" y="56494"/>
                  </a:lnTo>
                  <a:lnTo>
                    <a:pt x="84573" y="27646"/>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68" name="Shape 868"/>
            <p:cNvSpPr/>
            <p:nvPr/>
          </p:nvSpPr>
          <p:spPr>
            <a:xfrm>
              <a:off x="5" y="0"/>
              <a:ext cx="270" cy="251"/>
            </a:xfrm>
            <a:custGeom>
              <a:avLst/>
              <a:gdLst/>
              <a:ahLst/>
              <a:cxnLst/>
              <a:rect l="0" t="0" r="0" b="0"/>
              <a:pathLst>
                <a:path w="120000" h="120000" extrusionOk="0">
                  <a:moveTo>
                    <a:pt x="120000" y="0"/>
                  </a:moveTo>
                  <a:lnTo>
                    <a:pt x="111970" y="0"/>
                  </a:lnTo>
                  <a:lnTo>
                    <a:pt x="53531" y="54285"/>
                  </a:lnTo>
                  <a:lnTo>
                    <a:pt x="26765" y="82857"/>
                  </a:lnTo>
                  <a:lnTo>
                    <a:pt x="0" y="111428"/>
                  </a:lnTo>
                  <a:lnTo>
                    <a:pt x="0" y="120000"/>
                  </a:lnTo>
                  <a:lnTo>
                    <a:pt x="56208" y="57142"/>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cxnSp>
          <p:nvCxnSpPr>
            <p:cNvPr id="869" name="Shape 869"/>
            <p:cNvCxnSpPr/>
            <p:nvPr/>
          </p:nvCxnSpPr>
          <p:spPr>
            <a:xfrm>
              <a:off x="0" y="2748"/>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0" name="Shape 870"/>
            <p:cNvCxnSpPr/>
            <p:nvPr/>
          </p:nvCxnSpPr>
          <p:spPr>
            <a:xfrm>
              <a:off x="0" y="2355"/>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1" name="Shape 871"/>
            <p:cNvCxnSpPr/>
            <p:nvPr/>
          </p:nvCxnSpPr>
          <p:spPr>
            <a:xfrm>
              <a:off x="0" y="3142"/>
              <a:ext cx="5758" cy="0"/>
            </a:xfrm>
            <a:prstGeom prst="straightConnector1">
              <a:avLst/>
            </a:prstGeom>
            <a:noFill/>
            <a:ln w="15875" cap="flat" cmpd="sng">
              <a:solidFill>
                <a:schemeClr val="dk1"/>
              </a:solidFill>
              <a:prstDash val="solid"/>
              <a:round/>
              <a:headEnd type="none" w="med" len="med"/>
              <a:tailEnd type="none" w="med" len="med"/>
            </a:ln>
          </p:spPr>
        </p:cxnSp>
        <p:grpSp>
          <p:nvGrpSpPr>
            <p:cNvPr id="872" name="Shape 872"/>
            <p:cNvGrpSpPr/>
            <p:nvPr/>
          </p:nvGrpSpPr>
          <p:grpSpPr>
            <a:xfrm>
              <a:off x="0" y="392"/>
              <a:ext cx="5758" cy="1570"/>
              <a:chOff x="0" y="392"/>
              <a:chExt cx="5758" cy="1570"/>
            </a:xfrm>
          </p:grpSpPr>
          <p:cxnSp>
            <p:nvCxnSpPr>
              <p:cNvPr id="873" name="Shape 873"/>
              <p:cNvCxnSpPr/>
              <p:nvPr/>
            </p:nvCxnSpPr>
            <p:spPr>
              <a:xfrm>
                <a:off x="0" y="784"/>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4" name="Shape 874"/>
              <p:cNvCxnSpPr/>
              <p:nvPr/>
            </p:nvCxnSpPr>
            <p:spPr>
              <a:xfrm>
                <a:off x="0" y="1962"/>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5" name="Shape 875"/>
              <p:cNvCxnSpPr/>
              <p:nvPr/>
            </p:nvCxnSpPr>
            <p:spPr>
              <a:xfrm>
                <a:off x="0" y="1569"/>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6" name="Shape 876"/>
              <p:cNvCxnSpPr/>
              <p:nvPr/>
            </p:nvCxnSpPr>
            <p:spPr>
              <a:xfrm>
                <a:off x="0" y="1177"/>
                <a:ext cx="5758" cy="0"/>
              </a:xfrm>
              <a:prstGeom prst="straightConnector1">
                <a:avLst/>
              </a:prstGeom>
              <a:noFill/>
              <a:ln w="15875" cap="flat" cmpd="sng">
                <a:solidFill>
                  <a:schemeClr val="dk2"/>
                </a:solidFill>
                <a:prstDash val="solid"/>
                <a:round/>
                <a:headEnd type="none" w="med" len="med"/>
                <a:tailEnd type="none" w="med" len="med"/>
              </a:ln>
            </p:spPr>
          </p:cxnSp>
          <p:cxnSp>
            <p:nvCxnSpPr>
              <p:cNvPr id="877" name="Shape 877"/>
              <p:cNvCxnSpPr/>
              <p:nvPr/>
            </p:nvCxnSpPr>
            <p:spPr>
              <a:xfrm>
                <a:off x="0" y="392"/>
                <a:ext cx="5758" cy="0"/>
              </a:xfrm>
              <a:prstGeom prst="straightConnector1">
                <a:avLst/>
              </a:prstGeom>
              <a:noFill/>
              <a:ln w="15875" cap="flat" cmpd="sng">
                <a:solidFill>
                  <a:schemeClr val="dk2"/>
                </a:solidFill>
                <a:prstDash val="solid"/>
                <a:round/>
                <a:headEnd type="none" w="med" len="med"/>
                <a:tailEnd type="none" w="med" len="med"/>
              </a:ln>
            </p:spPr>
          </p:cxnSp>
        </p:grpSp>
        <p:cxnSp>
          <p:nvCxnSpPr>
            <p:cNvPr id="878" name="Shape 878"/>
            <p:cNvCxnSpPr/>
            <p:nvPr/>
          </p:nvCxnSpPr>
          <p:spPr>
            <a:xfrm>
              <a:off x="0" y="3927"/>
              <a:ext cx="5758" cy="0"/>
            </a:xfrm>
            <a:prstGeom prst="straightConnector1">
              <a:avLst/>
            </a:prstGeom>
            <a:noFill/>
            <a:ln w="15875" cap="flat" cmpd="sng">
              <a:solidFill>
                <a:schemeClr val="dk1"/>
              </a:solidFill>
              <a:prstDash val="solid"/>
              <a:round/>
              <a:headEnd type="none" w="med" len="med"/>
              <a:tailEnd type="none" w="med" len="med"/>
            </a:ln>
          </p:spPr>
        </p:cxnSp>
        <p:cxnSp>
          <p:nvCxnSpPr>
            <p:cNvPr id="879" name="Shape 879"/>
            <p:cNvCxnSpPr/>
            <p:nvPr/>
          </p:nvCxnSpPr>
          <p:spPr>
            <a:xfrm>
              <a:off x="0" y="3534"/>
              <a:ext cx="5758" cy="0"/>
            </a:xfrm>
            <a:prstGeom prst="straightConnector1">
              <a:avLst/>
            </a:prstGeom>
            <a:noFill/>
            <a:ln w="15875" cap="flat" cmpd="sng">
              <a:solidFill>
                <a:schemeClr val="dk1"/>
              </a:solidFill>
              <a:prstDash val="solid"/>
              <a:round/>
              <a:headEnd type="none" w="med" len="med"/>
              <a:tailEnd type="none" w="med" len="med"/>
            </a:ln>
          </p:spPr>
        </p:cxnSp>
      </p:grpSp>
      <p:sp>
        <p:nvSpPr>
          <p:cNvPr id="880" name="Shape 880"/>
          <p:cNvSpPr txBox="1">
            <a:spLocks noGrp="1"/>
          </p:cNvSpPr>
          <p:nvPr>
            <p:ph type="ctrTitle"/>
          </p:nvPr>
        </p:nvSpPr>
        <p:spPr>
          <a:xfrm>
            <a:off x="685800" y="1692275"/>
            <a:ext cx="7772400" cy="1736724"/>
          </a:xfrm>
          <a:prstGeom prst="rect">
            <a:avLst/>
          </a:prstGeom>
          <a:noFill/>
          <a:ln>
            <a:noFill/>
          </a:ln>
        </p:spPr>
        <p:txBody>
          <a:bodyPr lIns="91425" tIns="91425" rIns="91425" bIns="91425" anchor="b" anchorCtr="1"/>
          <a:lstStyle>
            <a:lvl1pPr marL="0" marR="0" lvl="0" indent="0" algn="ctr" rtl="0">
              <a:spcBef>
                <a:spcPts val="0"/>
              </a:spcBef>
              <a:spcAft>
                <a:spcPts val="0"/>
              </a:spcAft>
              <a:buNone/>
              <a:defRPr sz="5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881" name="Shape 88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hlink"/>
              </a:buClr>
              <a:buFont typeface="Noto Sans Symbols"/>
              <a:buNone/>
              <a:defRPr sz="3200" b="0" i="0" u="none" strike="noStrike" cap="none">
                <a:solidFill>
                  <a:schemeClr val="lt1"/>
                </a:solidFill>
                <a:latin typeface="Verdana"/>
                <a:ea typeface="Verdana"/>
                <a:cs typeface="Verdana"/>
                <a:sym typeface="Verdana"/>
              </a:defRPr>
            </a:lvl1pPr>
            <a:lvl2pPr marL="742950" marR="0" lvl="1" indent="-107950" algn="l" rtl="0">
              <a:spcBef>
                <a:spcPts val="560"/>
              </a:spcBef>
              <a:spcAft>
                <a:spcPts val="0"/>
              </a:spcAft>
              <a:buClr>
                <a:schemeClr val="lt1"/>
              </a:buClr>
              <a:buSzPct val="100000"/>
              <a:buFont typeface="Verdana"/>
              <a:buChar char="•"/>
              <a:defRPr sz="2800" b="0" i="0" u="none" strike="noStrike" cap="none">
                <a:solidFill>
                  <a:schemeClr val="lt1"/>
                </a:solidFill>
                <a:latin typeface="Verdana"/>
                <a:ea typeface="Verdana"/>
                <a:cs typeface="Verdana"/>
                <a:sym typeface="Verdana"/>
              </a:defRPr>
            </a:lvl2pPr>
            <a:lvl3pPr marL="1143000" marR="0" lvl="2" indent="-137160" algn="l" rtl="0">
              <a:spcBef>
                <a:spcPts val="480"/>
              </a:spcBef>
              <a:spcAft>
                <a:spcPts val="0"/>
              </a:spcAft>
              <a:buClr>
                <a:schemeClr val="accent2"/>
              </a:buClr>
              <a:buSzPct val="59999"/>
              <a:buFont typeface="Noto Sans Symbols"/>
              <a:buChar char="■"/>
              <a:defRPr sz="2400" b="0" i="0" u="none" strike="noStrike" cap="none">
                <a:solidFill>
                  <a:schemeClr val="lt1"/>
                </a:solidFill>
                <a:latin typeface="Verdana"/>
                <a:ea typeface="Verdana"/>
                <a:cs typeface="Verdana"/>
                <a:sym typeface="Verdana"/>
              </a:defRPr>
            </a:lvl3pPr>
            <a:lvl4pPr marL="1600200" marR="0" lvl="3" indent="-101600" algn="l" rtl="0">
              <a:spcBef>
                <a:spcPts val="400"/>
              </a:spcBef>
              <a:spcAft>
                <a:spcPts val="0"/>
              </a:spcAft>
              <a:buClr>
                <a:schemeClr val="lt2"/>
              </a:buClr>
              <a:buSzPct val="100000"/>
              <a:buFont typeface="Verdana"/>
              <a:buChar char="•"/>
              <a:defRPr sz="2000" b="0" i="0" u="none" strike="noStrike" cap="none">
                <a:solidFill>
                  <a:schemeClr val="lt1"/>
                </a:solidFill>
                <a:latin typeface="Verdana"/>
                <a:ea typeface="Verdana"/>
                <a:cs typeface="Verdana"/>
                <a:sym typeface="Verdana"/>
              </a:defRPr>
            </a:lvl4pPr>
            <a:lvl5pPr marL="2057400" marR="0" lvl="4"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5pPr>
            <a:lvl6pPr marL="2514600" marR="0" lvl="5"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6pPr>
            <a:lvl7pPr marL="2971800" marR="0" lvl="6"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7pPr>
            <a:lvl8pPr marL="3429000" marR="0" lvl="7"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8pPr>
            <a:lvl9pPr marL="3886200" marR="0" lvl="8"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9pPr>
          </a:lstStyle>
          <a:p>
            <a:endParaRPr/>
          </a:p>
        </p:txBody>
      </p:sp>
      <p:sp>
        <p:nvSpPr>
          <p:cNvPr id="882" name="Shape 882"/>
          <p:cNvSpPr txBox="1">
            <a:spLocks noGrp="1"/>
          </p:cNvSpPr>
          <p:nvPr>
            <p:ph type="dt" idx="10"/>
          </p:nvPr>
        </p:nvSpPr>
        <p:spPr>
          <a:xfrm>
            <a:off x="457200" y="6243637"/>
            <a:ext cx="2133599" cy="457200"/>
          </a:xfrm>
          <a:prstGeom prst="rect">
            <a:avLst/>
          </a:prstGeom>
          <a:noFill/>
          <a:ln>
            <a:noFill/>
          </a:ln>
        </p:spPr>
        <p:txBody>
          <a:bodyPr lIns="91425" tIns="91425" rIns="91425" bIns="91425" anchor="t" anchorCtr="0"/>
          <a:lstStyle>
            <a:lvl1pPr marL="0" marR="0" lvl="0" indent="0" algn="l"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83" name="Shape 88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84" name="Shape 884"/>
          <p:cNvSpPr txBox="1">
            <a:spLocks noGrp="1"/>
          </p:cNvSpPr>
          <p:nvPr>
            <p:ph type="sldNum" idx="12"/>
          </p:nvPr>
        </p:nvSpPr>
        <p:spPr>
          <a:xfrm>
            <a:off x="6553200" y="6243637"/>
            <a:ext cx="21335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FFFFFF"/>
                </a:solidFill>
                <a:latin typeface="Verdana"/>
                <a:ea typeface="Verdana"/>
                <a:cs typeface="Verdana"/>
                <a:sym typeface="Verdana"/>
              </a:rPr>
              <a:t>‹#›</a:t>
            </a:fld>
            <a:endParaRPr lang="en-US" sz="1000">
              <a:solidFill>
                <a:srgbClr val="FFFFFF"/>
              </a:solidFill>
              <a:latin typeface="Verdana"/>
              <a:ea typeface="Verdana"/>
              <a:cs typeface="Verdana"/>
              <a:sym typeface="Verdana"/>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457200" y="277812"/>
            <a:ext cx="8229600" cy="1139825"/>
          </a:xfrm>
          <a:prstGeom prst="rect">
            <a:avLst/>
          </a:prstGeom>
          <a:noFill/>
          <a:ln>
            <a:noFill/>
          </a:ln>
        </p:spPr>
        <p:txBody>
          <a:bodyPr lIns="91425" tIns="91425" rIns="91425" bIns="91425" anchor="ctr" anchorCtr="1"/>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887" name="Shape 887"/>
          <p:cNvSpPr txBox="1">
            <a:spLocks noGrp="1"/>
          </p:cNvSpPr>
          <p:nvPr>
            <p:ph type="body" idx="1"/>
          </p:nvPr>
        </p:nvSpPr>
        <p:spPr>
          <a:xfrm>
            <a:off x="457200" y="1600200"/>
            <a:ext cx="8229600" cy="4530724"/>
          </a:xfrm>
          <a:prstGeom prst="rect">
            <a:avLst/>
          </a:prstGeom>
          <a:noFill/>
          <a:ln>
            <a:noFill/>
          </a:ln>
        </p:spPr>
        <p:txBody>
          <a:bodyPr lIns="91425" tIns="91425" rIns="91425" bIns="91425" anchor="t" anchorCtr="0"/>
          <a:lstStyle>
            <a:lvl1pPr marL="342900" marR="0" lvl="0" indent="-220980" algn="l" rtl="0">
              <a:spcBef>
                <a:spcPts val="640"/>
              </a:spcBef>
              <a:spcAft>
                <a:spcPts val="0"/>
              </a:spcAft>
              <a:buClr>
                <a:schemeClr val="hlink"/>
              </a:buClr>
              <a:buSzPct val="60000"/>
              <a:buFont typeface="Noto Sans Symbols"/>
              <a:buChar char="■"/>
              <a:defRPr sz="3200" b="0" i="0" u="none" strike="noStrike" cap="none">
                <a:solidFill>
                  <a:schemeClr val="lt1"/>
                </a:solidFill>
                <a:latin typeface="Verdana"/>
                <a:ea typeface="Verdana"/>
                <a:cs typeface="Verdana"/>
                <a:sym typeface="Verdana"/>
              </a:defRPr>
            </a:lvl1pPr>
            <a:lvl2pPr marL="742950" marR="0" lvl="1" indent="-107950" algn="l" rtl="0">
              <a:spcBef>
                <a:spcPts val="560"/>
              </a:spcBef>
              <a:spcAft>
                <a:spcPts val="0"/>
              </a:spcAft>
              <a:buClr>
                <a:schemeClr val="lt1"/>
              </a:buClr>
              <a:buSzPct val="100000"/>
              <a:buFont typeface="Verdana"/>
              <a:buChar char="•"/>
              <a:defRPr sz="2800" b="0" i="0" u="none" strike="noStrike" cap="none">
                <a:solidFill>
                  <a:schemeClr val="lt1"/>
                </a:solidFill>
                <a:latin typeface="Verdana"/>
                <a:ea typeface="Verdana"/>
                <a:cs typeface="Verdana"/>
                <a:sym typeface="Verdana"/>
              </a:defRPr>
            </a:lvl2pPr>
            <a:lvl3pPr marL="1143000" marR="0" lvl="2" indent="-137160" algn="l" rtl="0">
              <a:spcBef>
                <a:spcPts val="480"/>
              </a:spcBef>
              <a:spcAft>
                <a:spcPts val="0"/>
              </a:spcAft>
              <a:buClr>
                <a:schemeClr val="accent2"/>
              </a:buClr>
              <a:buSzPct val="59999"/>
              <a:buFont typeface="Noto Sans Symbols"/>
              <a:buChar char="■"/>
              <a:defRPr sz="2400" b="0" i="0" u="none" strike="noStrike" cap="none">
                <a:solidFill>
                  <a:schemeClr val="lt1"/>
                </a:solidFill>
                <a:latin typeface="Verdana"/>
                <a:ea typeface="Verdana"/>
                <a:cs typeface="Verdana"/>
                <a:sym typeface="Verdana"/>
              </a:defRPr>
            </a:lvl3pPr>
            <a:lvl4pPr marL="1600200" marR="0" lvl="3" indent="-101600" algn="l" rtl="0">
              <a:spcBef>
                <a:spcPts val="400"/>
              </a:spcBef>
              <a:spcAft>
                <a:spcPts val="0"/>
              </a:spcAft>
              <a:buClr>
                <a:schemeClr val="lt2"/>
              </a:buClr>
              <a:buSzPct val="100000"/>
              <a:buFont typeface="Verdana"/>
              <a:buChar char="•"/>
              <a:defRPr sz="2000" b="0" i="0" u="none" strike="noStrike" cap="none">
                <a:solidFill>
                  <a:schemeClr val="lt1"/>
                </a:solidFill>
                <a:latin typeface="Verdana"/>
                <a:ea typeface="Verdana"/>
                <a:cs typeface="Verdana"/>
                <a:sym typeface="Verdana"/>
              </a:defRPr>
            </a:lvl4pPr>
            <a:lvl5pPr marL="2057400" marR="0" lvl="4"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5pPr>
            <a:lvl6pPr marL="2514600" marR="0" lvl="5"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6pPr>
            <a:lvl7pPr marL="2971800" marR="0" lvl="6"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7pPr>
            <a:lvl8pPr marL="3429000" marR="0" lvl="7"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8pPr>
            <a:lvl9pPr marL="3886200" marR="0" lvl="8"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9pPr>
          </a:lstStyle>
          <a:p>
            <a:endParaRPr/>
          </a:p>
        </p:txBody>
      </p:sp>
      <p:sp>
        <p:nvSpPr>
          <p:cNvPr id="888" name="Shape 888"/>
          <p:cNvSpPr txBox="1">
            <a:spLocks noGrp="1"/>
          </p:cNvSpPr>
          <p:nvPr>
            <p:ph type="dt" idx="10"/>
          </p:nvPr>
        </p:nvSpPr>
        <p:spPr>
          <a:xfrm>
            <a:off x="457200" y="6243637"/>
            <a:ext cx="2133599" cy="457200"/>
          </a:xfrm>
          <a:prstGeom prst="rect">
            <a:avLst/>
          </a:prstGeom>
          <a:noFill/>
          <a:ln>
            <a:noFill/>
          </a:ln>
        </p:spPr>
        <p:txBody>
          <a:bodyPr lIns="91425" tIns="91425" rIns="91425" bIns="91425" anchor="t" anchorCtr="0"/>
          <a:lstStyle>
            <a:lvl1pPr marL="0" marR="0" lvl="0" indent="0" algn="l"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89" name="Shape 88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90" name="Shape 890"/>
          <p:cNvSpPr txBox="1">
            <a:spLocks noGrp="1"/>
          </p:cNvSpPr>
          <p:nvPr>
            <p:ph type="sldNum" idx="12"/>
          </p:nvPr>
        </p:nvSpPr>
        <p:spPr>
          <a:xfrm>
            <a:off x="6553200" y="6243637"/>
            <a:ext cx="21335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000">
                <a:solidFill>
                  <a:srgbClr val="FFFFFF"/>
                </a:solidFill>
                <a:latin typeface="Verdana"/>
                <a:ea typeface="Verdana"/>
                <a:cs typeface="Verdana"/>
                <a:sym typeface="Verdana"/>
              </a:rPr>
              <a:t>‹#›</a:t>
            </a:fld>
            <a:endParaRPr lang="en-US" sz="1000">
              <a:solidFill>
                <a:srgbClr val="FFFFFF"/>
              </a:solidFill>
              <a:latin typeface="Verdana"/>
              <a:ea typeface="Verdana"/>
              <a:cs typeface="Verdana"/>
              <a:sym typeface="Verdana"/>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99" name="Shape 89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Shape 90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1" name="Shape 90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2" name="Shape 90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457200" y="228600"/>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931" name="Shape 931"/>
          <p:cNvSpPr txBox="1">
            <a:spLocks noGrp="1"/>
          </p:cNvSpPr>
          <p:nvPr>
            <p:ph type="body" idx="1"/>
          </p:nvPr>
        </p:nvSpPr>
        <p:spPr>
          <a:xfrm>
            <a:off x="457200" y="1600200"/>
            <a:ext cx="8229600" cy="4495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2"/>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2"/>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932" name="Shape 932"/>
          <p:cNvSpPr txBox="1">
            <a:spLocks noGrp="1"/>
          </p:cNvSpPr>
          <p:nvPr>
            <p:ph type="dt" idx="10"/>
          </p:nvPr>
        </p:nvSpPr>
        <p:spPr>
          <a:xfrm>
            <a:off x="457200" y="6248400"/>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33" name="Shape 933"/>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34" name="Shape 934"/>
          <p:cNvSpPr txBox="1">
            <a:spLocks noGrp="1"/>
          </p:cNvSpPr>
          <p:nvPr>
            <p:ph type="sldNum" idx="12"/>
          </p:nvPr>
        </p:nvSpPr>
        <p:spPr>
          <a:xfrm>
            <a:off x="6553200" y="6248400"/>
            <a:ext cx="21335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612647" y="228600"/>
            <a:ext cx="8153399" cy="9905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946" name="Shape 946"/>
          <p:cNvSpPr txBox="1">
            <a:spLocks noGrp="1"/>
          </p:cNvSpPr>
          <p:nvPr>
            <p:ph type="body" idx="1"/>
          </p:nvPr>
        </p:nvSpPr>
        <p:spPr>
          <a:xfrm>
            <a:off x="612647" y="1600200"/>
            <a:ext cx="8153399" cy="4495800"/>
          </a:xfrm>
          <a:prstGeom prst="rect">
            <a:avLst/>
          </a:prstGeom>
          <a:noFill/>
          <a:ln>
            <a:noFill/>
          </a:ln>
        </p:spPr>
        <p:txBody>
          <a:bodyPr lIns="91425" tIns="91425" rIns="91425" bIns="91425" anchor="t" anchorCtr="0"/>
          <a:lstStyle>
            <a:lvl1pPr marL="319088" marR="0" lvl="0" indent="-208598" algn="l" rtl="0">
              <a:spcBef>
                <a:spcPts val="700"/>
              </a:spcBef>
              <a:spcAft>
                <a:spcPts val="0"/>
              </a:spcAft>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39763" marR="0" lvl="1" indent="-168593" algn="l" rtl="0">
              <a:spcBef>
                <a:spcPts val="550"/>
              </a:spcBef>
              <a:spcAft>
                <a:spcPts val="0"/>
              </a:spcAft>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spcAft>
                <a:spcPts val="0"/>
              </a:spcAft>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spcAft>
                <a:spcPts val="0"/>
              </a:spcAft>
              <a:buClr>
                <a:srgbClr val="A5AB81"/>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spcAft>
                <a:spcPts val="0"/>
              </a:spcAft>
              <a:buClr>
                <a:srgbClr val="D8B25C"/>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947" name="Shape 947"/>
          <p:cNvSpPr txBox="1">
            <a:spLocks noGrp="1"/>
          </p:cNvSpPr>
          <p:nvPr>
            <p:ph type="dt" idx="10"/>
          </p:nvPr>
        </p:nvSpPr>
        <p:spPr>
          <a:xfrm>
            <a:off x="6096000" y="6248400"/>
            <a:ext cx="26669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4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48" name="Shape 948"/>
          <p:cNvSpPr txBox="1">
            <a:spLocks noGrp="1"/>
          </p:cNvSpPr>
          <p:nvPr>
            <p:ph type="ftr" idx="11"/>
          </p:nvPr>
        </p:nvSpPr>
        <p:spPr>
          <a:xfrm>
            <a:off x="609600" y="6248400"/>
            <a:ext cx="5421313"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49" name="Shape 949"/>
          <p:cNvSpPr txBox="1">
            <a:spLocks noGrp="1"/>
          </p:cNvSpPr>
          <p:nvPr>
            <p:ph type="sldNum" idx="12"/>
          </p:nvPr>
        </p:nvSpPr>
        <p:spPr>
          <a:xfrm>
            <a:off x="0" y="1271587"/>
            <a:ext cx="533399" cy="24447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400" b="1">
                <a:solidFill>
                  <a:srgbClr val="FFFFFF"/>
                </a:solidFill>
                <a:latin typeface="Questrial"/>
                <a:ea typeface="Questrial"/>
                <a:cs typeface="Questrial"/>
                <a:sym typeface="Questrial"/>
              </a:rPr>
              <a:t>‹#›</a:t>
            </a:fld>
            <a:endParaRPr lang="en-US" sz="1400" b="1">
              <a:solidFill>
                <a:srgbClr val="FFFFFF"/>
              </a:solidFill>
              <a:latin typeface="Questrial"/>
              <a:ea typeface="Questrial"/>
              <a:cs typeface="Questrial"/>
              <a:sym typeface="Quest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96"/>
        <p:cNvGrpSpPr/>
        <p:nvPr/>
      </p:nvGrpSpPr>
      <p:grpSpPr>
        <a:xfrm>
          <a:off x="0" y="0"/>
          <a:ext cx="0" cy="0"/>
          <a:chOff x="0" y="0"/>
          <a:chExt cx="0" cy="0"/>
        </a:xfrm>
      </p:grpSpPr>
      <p:sp>
        <p:nvSpPr>
          <p:cNvPr id="997" name="Shape 997"/>
          <p:cNvSpPr txBox="1">
            <a:spLocks noGrp="1"/>
          </p:cNvSpPr>
          <p:nvPr>
            <p:ph type="dt" idx="10"/>
          </p:nvPr>
        </p:nvSpPr>
        <p:spPr>
          <a:xfrm>
            <a:off x="457200" y="6243637"/>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98" name="Shape 998"/>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99" name="Shape 999"/>
          <p:cNvSpPr txBox="1">
            <a:spLocks noGrp="1"/>
          </p:cNvSpPr>
          <p:nvPr>
            <p:ph type="sldNum" idx="12"/>
          </p:nvPr>
        </p:nvSpPr>
        <p:spPr>
          <a:xfrm>
            <a:off x="6553200" y="6243637"/>
            <a:ext cx="21335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457200" y="27781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1002" name="Shape 1002"/>
          <p:cNvSpPr txBox="1">
            <a:spLocks noGrp="1"/>
          </p:cNvSpPr>
          <p:nvPr>
            <p:ph type="body" idx="1"/>
          </p:nvPr>
        </p:nvSpPr>
        <p:spPr>
          <a:xfrm>
            <a:off x="457200" y="1600200"/>
            <a:ext cx="8229600" cy="4530724"/>
          </a:xfrm>
          <a:prstGeom prst="rect">
            <a:avLst/>
          </a:prstGeom>
          <a:noFill/>
          <a:ln>
            <a:noFill/>
          </a:ln>
        </p:spPr>
        <p:txBody>
          <a:bodyPr lIns="91425" tIns="91425" rIns="91425" bIns="91425" anchor="t" anchorCtr="0"/>
          <a:lstStyle>
            <a:lvl1pPr marL="342900" marR="0" lvl="0" indent="-160020" algn="l" rtl="0">
              <a:spcBef>
                <a:spcPts val="640"/>
              </a:spcBef>
              <a:spcAft>
                <a:spcPts val="0"/>
              </a:spcAft>
              <a:buClr>
                <a:schemeClr val="hlink"/>
              </a:buClr>
              <a:buSzPct val="90000"/>
              <a:buFont typeface="Noto Sans Symbols"/>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91439" algn="l" rtl="0">
              <a:spcBef>
                <a:spcPts val="480"/>
              </a:spcBef>
              <a:spcAft>
                <a:spcPts val="0"/>
              </a:spcAft>
              <a:buClr>
                <a:schemeClr val="accent2"/>
              </a:buClr>
              <a:buSzPct val="9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5pPr>
            <a:lvl6pPr marL="2514600" marR="0" lvl="5"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6pPr>
            <a:lvl7pPr marL="2971800" marR="0" lvl="6"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7pPr>
            <a:lvl8pPr marL="3429000" marR="0" lvl="7"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8pPr>
            <a:lvl9pPr marL="3886200" marR="0" lvl="8"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003" name="Shape 1003"/>
          <p:cNvSpPr txBox="1">
            <a:spLocks noGrp="1"/>
          </p:cNvSpPr>
          <p:nvPr>
            <p:ph type="dt" idx="10"/>
          </p:nvPr>
        </p:nvSpPr>
        <p:spPr>
          <a:xfrm>
            <a:off x="457200" y="6243637"/>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004" name="Shape 1004"/>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005" name="Shape 1005"/>
          <p:cNvSpPr txBox="1">
            <a:spLocks noGrp="1"/>
          </p:cNvSpPr>
          <p:nvPr>
            <p:ph type="sldNum" idx="12"/>
          </p:nvPr>
        </p:nvSpPr>
        <p:spPr>
          <a:xfrm>
            <a:off x="6553200" y="6243637"/>
            <a:ext cx="21335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9"/>
        <p:cNvGrpSpPr/>
        <p:nvPr/>
      </p:nvGrpSpPr>
      <p:grpSpPr>
        <a:xfrm>
          <a:off x="0" y="0"/>
          <a:ext cx="0" cy="0"/>
          <a:chOff x="0" y="0"/>
          <a:chExt cx="0" cy="0"/>
        </a:xfrm>
      </p:grpSpPr>
      <p:sp>
        <p:nvSpPr>
          <p:cNvPr id="90" name="Shape 90"/>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1" name="Shape 91"/>
          <p:cNvSpPr/>
          <p:nvPr/>
        </p:nvSpPr>
        <p:spPr>
          <a:xfrm>
            <a:off x="91440" y="101600"/>
            <a:ext cx="8961120" cy="6664959"/>
          </a:xfrm>
          <a:prstGeom prst="roundRect">
            <a:avLst>
              <a:gd name="adj" fmla="val 1735"/>
            </a:avLst>
          </a:prstGeom>
          <a:blipFill rotWithShape="1">
            <a:blip r:embed="rId2">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2" name="Shape 92"/>
          <p:cNvSpPr>
            <a:spLocks noGrp="1"/>
          </p:cNvSpPr>
          <p:nvPr>
            <p:ph type="pic" idx="2"/>
          </p:nvPr>
        </p:nvSpPr>
        <p:spPr>
          <a:xfrm>
            <a:off x="685800" y="621437"/>
            <a:ext cx="7772400" cy="4331564"/>
          </a:xfrm>
          <a:prstGeom prst="rect">
            <a:avLst/>
          </a:prstGeom>
          <a:solidFill>
            <a:schemeClr val="lt2"/>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dk2"/>
                </a:solidFill>
                <a:latin typeface="Questrial"/>
                <a:ea typeface="Questrial"/>
                <a:cs typeface="Questrial"/>
                <a:sym typeface="Questrial"/>
              </a:defRPr>
            </a:lvl1pPr>
            <a:lvl2pPr marL="457181" marR="0" lvl="1" indent="-12681" algn="l" rtl="0">
              <a:spcBef>
                <a:spcPts val="560"/>
              </a:spcBef>
              <a:buClr>
                <a:schemeClr val="accent2"/>
              </a:buClr>
              <a:buFont typeface="Arial"/>
              <a:buNone/>
              <a:defRPr sz="2800" b="0" i="0" u="none" strike="noStrike" cap="none">
                <a:solidFill>
                  <a:schemeClr val="dk2"/>
                </a:solidFill>
                <a:latin typeface="Questrial"/>
                <a:ea typeface="Questrial"/>
                <a:cs typeface="Questrial"/>
                <a:sym typeface="Questrial"/>
              </a:defRPr>
            </a:lvl2pPr>
            <a:lvl3pPr marL="914360" marR="0" lvl="2" indent="-12660" algn="l" rtl="0">
              <a:spcBef>
                <a:spcPts val="480"/>
              </a:spcBef>
              <a:buClr>
                <a:schemeClr val="accent3"/>
              </a:buClr>
              <a:buFont typeface="Arial"/>
              <a:buNone/>
              <a:defRPr sz="2400" b="0" i="0" u="none" strike="noStrike" cap="none">
                <a:solidFill>
                  <a:schemeClr val="dk2"/>
                </a:solidFill>
                <a:latin typeface="Questrial"/>
                <a:ea typeface="Questrial"/>
                <a:cs typeface="Questrial"/>
                <a:sym typeface="Questrial"/>
              </a:defRPr>
            </a:lvl3pPr>
            <a:lvl4pPr marL="1371542" marR="0" lvl="3" indent="-12641"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4pPr>
            <a:lvl5pPr marL="1828721" marR="0" lvl="4" indent="-12621" algn="l" rtl="0">
              <a:spcBef>
                <a:spcPts val="400"/>
              </a:spcBef>
              <a:buClr>
                <a:schemeClr val="accent5"/>
              </a:buClr>
              <a:buFont typeface="Arial"/>
              <a:buNone/>
              <a:defRPr sz="2000" b="0" i="0" u="none" strike="noStrike" cap="none">
                <a:solidFill>
                  <a:schemeClr val="dk2"/>
                </a:solidFill>
                <a:latin typeface="Questrial"/>
                <a:ea typeface="Questrial"/>
                <a:cs typeface="Questrial"/>
                <a:sym typeface="Questrial"/>
              </a:defRPr>
            </a:lvl5pPr>
            <a:lvl6pPr marL="2285903" marR="0" lvl="5" indent="-12602" algn="l" rtl="0">
              <a:spcBef>
                <a:spcPts val="400"/>
              </a:spcBef>
              <a:buClr>
                <a:schemeClr val="accent1"/>
              </a:buClr>
              <a:buFont typeface="Arial"/>
              <a:buNone/>
              <a:defRPr sz="2000" b="0" i="0" u="none" strike="noStrike" cap="none">
                <a:solidFill>
                  <a:schemeClr val="dk2"/>
                </a:solidFill>
                <a:latin typeface="Questrial"/>
                <a:ea typeface="Questrial"/>
                <a:cs typeface="Questrial"/>
                <a:sym typeface="Questrial"/>
              </a:defRPr>
            </a:lvl6pPr>
            <a:lvl7pPr marL="2743083" marR="0" lvl="6" indent="-12582" algn="l" rtl="0">
              <a:spcBef>
                <a:spcPts val="400"/>
              </a:spcBef>
              <a:buClr>
                <a:schemeClr val="accent2"/>
              </a:buClr>
              <a:buFont typeface="Arial"/>
              <a:buNone/>
              <a:defRPr sz="2000" b="0" i="0" u="none" strike="noStrike" cap="none">
                <a:solidFill>
                  <a:schemeClr val="dk2"/>
                </a:solidFill>
                <a:latin typeface="Questrial"/>
                <a:ea typeface="Questrial"/>
                <a:cs typeface="Questrial"/>
                <a:sym typeface="Questrial"/>
              </a:defRPr>
            </a:lvl7pPr>
            <a:lvl8pPr marL="3200263" marR="0" lvl="7" indent="-12562" algn="l" rtl="0">
              <a:spcBef>
                <a:spcPts val="400"/>
              </a:spcBef>
              <a:buClr>
                <a:schemeClr val="accent3"/>
              </a:buClr>
              <a:buFont typeface="Arial"/>
              <a:buNone/>
              <a:defRPr sz="2000" b="0" i="0" u="none" strike="noStrike" cap="none">
                <a:solidFill>
                  <a:schemeClr val="dk2"/>
                </a:solidFill>
                <a:latin typeface="Questrial"/>
                <a:ea typeface="Questrial"/>
                <a:cs typeface="Questrial"/>
                <a:sym typeface="Questrial"/>
              </a:defRPr>
            </a:lvl8pPr>
            <a:lvl9pPr marL="3657443" marR="0" lvl="8" indent="-12543" algn="l" rtl="0">
              <a:spcBef>
                <a:spcPts val="400"/>
              </a:spcBef>
              <a:buClr>
                <a:schemeClr val="accent4"/>
              </a:buClr>
              <a:buFont typeface="Arial"/>
              <a:buNone/>
              <a:defRPr sz="2000" b="0" i="0" u="none" strike="noStrike" cap="none">
                <a:solidFill>
                  <a:schemeClr val="dk2"/>
                </a:solidFill>
                <a:latin typeface="Questrial"/>
                <a:ea typeface="Questrial"/>
                <a:cs typeface="Questrial"/>
                <a:sym typeface="Questrial"/>
              </a:defRPr>
            </a:lvl9pPr>
          </a:lstStyle>
          <a:p>
            <a:endParaRPr/>
          </a:p>
        </p:txBody>
      </p:sp>
      <p:sp>
        <p:nvSpPr>
          <p:cNvPr id="93" name="Shape 9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4" name="Shape 9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a:t>
            </a:fld>
            <a:endParaRPr lang="en-US" sz="1200">
              <a:solidFill>
                <a:schemeClr val="dk2"/>
              </a:solidFill>
              <a:latin typeface="Questrial"/>
              <a:ea typeface="Questrial"/>
              <a:cs typeface="Questrial"/>
              <a:sym typeface="Questrial"/>
            </a:endParaRPr>
          </a:p>
        </p:txBody>
      </p:sp>
      <p:sp>
        <p:nvSpPr>
          <p:cNvPr id="95" name="Shape 95"/>
          <p:cNvSpPr/>
          <p:nvPr/>
        </p:nvSpPr>
        <p:spPr>
          <a:xfrm>
            <a:off x="685800" y="4953000"/>
            <a:ext cx="7772400" cy="1371599"/>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6" name="Shape 96"/>
          <p:cNvSpPr/>
          <p:nvPr/>
        </p:nvSpPr>
        <p:spPr>
          <a:xfrm>
            <a:off x="762000" y="5029200"/>
            <a:ext cx="7600765" cy="1202923"/>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7" name="Shape 9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8" name="Shape 98"/>
          <p:cNvSpPr/>
          <p:nvPr/>
        </p:nvSpPr>
        <p:spPr>
          <a:xfrm>
            <a:off x="914400" y="5638800"/>
            <a:ext cx="7328513" cy="45169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9" name="Shape 99"/>
          <p:cNvSpPr/>
          <p:nvPr/>
        </p:nvSpPr>
        <p:spPr>
          <a:xfrm>
            <a:off x="605589" y="5074919"/>
            <a:ext cx="7946135" cy="109727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00" name="Shape 100"/>
          <p:cNvSpPr txBox="1">
            <a:spLocks noGrp="1"/>
          </p:cNvSpPr>
          <p:nvPr>
            <p:ph type="body" idx="1"/>
          </p:nvPr>
        </p:nvSpPr>
        <p:spPr>
          <a:xfrm>
            <a:off x="956288" y="5656557"/>
            <a:ext cx="7244735" cy="401714"/>
          </a:xfrm>
          <a:prstGeom prst="rect">
            <a:avLst/>
          </a:prstGeom>
          <a:noFill/>
          <a:ln>
            <a:noFill/>
          </a:ln>
        </p:spPr>
        <p:txBody>
          <a:bodyPr lIns="91425" tIns="91425" rIns="91425" bIns="91425" anchor="ctr" anchorCtr="0"/>
          <a:lstStyle>
            <a:lvl1pPr marL="0" marR="0" lvl="0" indent="0" algn="ctr" rtl="0">
              <a:spcBef>
                <a:spcPts val="300"/>
              </a:spcBef>
              <a:buClr>
                <a:schemeClr val="accent1"/>
              </a:buClr>
              <a:buFont typeface="Arial"/>
              <a:buNone/>
              <a:defRPr sz="1500" b="0" i="0" u="none" strike="noStrike" cap="none">
                <a:solidFill>
                  <a:srgbClr val="FFFFFF"/>
                </a:solidFill>
                <a:latin typeface="Questrial"/>
                <a:ea typeface="Questrial"/>
                <a:cs typeface="Questrial"/>
                <a:sym typeface="Questrial"/>
              </a:defRPr>
            </a:lvl1pPr>
            <a:lvl2pPr marL="457181" marR="0" lvl="1" indent="-12681" algn="l" rtl="0">
              <a:spcBef>
                <a:spcPts val="240"/>
              </a:spcBef>
              <a:buClr>
                <a:schemeClr val="accent2"/>
              </a:buClr>
              <a:buFont typeface="Arial"/>
              <a:buNone/>
              <a:defRPr sz="1200" b="0" i="0" u="none" strike="noStrike" cap="none">
                <a:solidFill>
                  <a:schemeClr val="dk2"/>
                </a:solidFill>
                <a:latin typeface="Questrial"/>
                <a:ea typeface="Questrial"/>
                <a:cs typeface="Questrial"/>
                <a:sym typeface="Questrial"/>
              </a:defRPr>
            </a:lvl2pPr>
            <a:lvl3pPr marL="914360" marR="0" lvl="2" indent="-12660" algn="l" rtl="0">
              <a:spcBef>
                <a:spcPts val="200"/>
              </a:spcBef>
              <a:buClr>
                <a:schemeClr val="accent3"/>
              </a:buClr>
              <a:buFont typeface="Arial"/>
              <a:buNone/>
              <a:defRPr sz="1000" b="0" i="0" u="none" strike="noStrike" cap="none">
                <a:solidFill>
                  <a:schemeClr val="dk2"/>
                </a:solidFill>
                <a:latin typeface="Questrial"/>
                <a:ea typeface="Questrial"/>
                <a:cs typeface="Questrial"/>
                <a:sym typeface="Questrial"/>
              </a:defRPr>
            </a:lvl3pPr>
            <a:lvl4pPr marL="1371542" marR="0" lvl="3" indent="-12641"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4pPr>
            <a:lvl5pPr marL="1828721" marR="0" lvl="4" indent="-12621" algn="l" rtl="0">
              <a:spcBef>
                <a:spcPts val="180"/>
              </a:spcBef>
              <a:buClr>
                <a:schemeClr val="accent5"/>
              </a:buClr>
              <a:buFont typeface="Arial"/>
              <a:buNone/>
              <a:defRPr sz="900" b="0" i="0" u="none" strike="noStrike" cap="none">
                <a:solidFill>
                  <a:schemeClr val="dk2"/>
                </a:solidFill>
                <a:latin typeface="Questrial"/>
                <a:ea typeface="Questrial"/>
                <a:cs typeface="Questrial"/>
                <a:sym typeface="Questrial"/>
              </a:defRPr>
            </a:lvl5pPr>
            <a:lvl6pPr marL="2285903" marR="0" lvl="5" indent="-12602" algn="l" rtl="0">
              <a:spcBef>
                <a:spcPts val="180"/>
              </a:spcBef>
              <a:buClr>
                <a:schemeClr val="accent1"/>
              </a:buClr>
              <a:buFont typeface="Arial"/>
              <a:buNone/>
              <a:defRPr sz="900" b="0" i="0" u="none" strike="noStrike" cap="none">
                <a:solidFill>
                  <a:schemeClr val="dk2"/>
                </a:solidFill>
                <a:latin typeface="Questrial"/>
                <a:ea typeface="Questrial"/>
                <a:cs typeface="Questrial"/>
                <a:sym typeface="Questrial"/>
              </a:defRPr>
            </a:lvl6pPr>
            <a:lvl7pPr marL="2743083" marR="0" lvl="6" indent="-12582" algn="l" rtl="0">
              <a:spcBef>
                <a:spcPts val="180"/>
              </a:spcBef>
              <a:buClr>
                <a:schemeClr val="accent2"/>
              </a:buClr>
              <a:buFont typeface="Arial"/>
              <a:buNone/>
              <a:defRPr sz="900" b="0" i="0" u="none" strike="noStrike" cap="none">
                <a:solidFill>
                  <a:schemeClr val="dk2"/>
                </a:solidFill>
                <a:latin typeface="Questrial"/>
                <a:ea typeface="Questrial"/>
                <a:cs typeface="Questrial"/>
                <a:sym typeface="Questrial"/>
              </a:defRPr>
            </a:lvl7pPr>
            <a:lvl8pPr marL="3200263" marR="0" lvl="7" indent="-12562" algn="l" rtl="0">
              <a:spcBef>
                <a:spcPts val="180"/>
              </a:spcBef>
              <a:buClr>
                <a:schemeClr val="accent3"/>
              </a:buClr>
              <a:buFont typeface="Arial"/>
              <a:buNone/>
              <a:defRPr sz="900" b="0" i="0" u="none" strike="noStrike" cap="none">
                <a:solidFill>
                  <a:schemeClr val="dk2"/>
                </a:solidFill>
                <a:latin typeface="Questrial"/>
                <a:ea typeface="Questrial"/>
                <a:cs typeface="Questrial"/>
                <a:sym typeface="Questrial"/>
              </a:defRPr>
            </a:lvl8pPr>
            <a:lvl9pPr marL="3657443" marR="0" lvl="8" indent="-12543" algn="l" rtl="0">
              <a:spcBef>
                <a:spcPts val="180"/>
              </a:spcBef>
              <a:buClr>
                <a:schemeClr val="accent4"/>
              </a:buClr>
              <a:buFont typeface="Arial"/>
              <a:buNone/>
              <a:defRPr sz="900" b="0" i="0" u="none" strike="noStrike" cap="none">
                <a:solidFill>
                  <a:schemeClr val="dk2"/>
                </a:solidFill>
                <a:latin typeface="Questrial"/>
                <a:ea typeface="Questrial"/>
                <a:cs typeface="Questrial"/>
                <a:sym typeface="Questrial"/>
              </a:defRPr>
            </a:lvl9pPr>
          </a:lstStyle>
          <a:p>
            <a:endParaRPr/>
          </a:p>
        </p:txBody>
      </p:sp>
      <p:sp>
        <p:nvSpPr>
          <p:cNvPr id="101" name="Shape 101"/>
          <p:cNvSpPr txBox="1">
            <a:spLocks noGrp="1"/>
          </p:cNvSpPr>
          <p:nvPr>
            <p:ph type="title"/>
          </p:nvPr>
        </p:nvSpPr>
        <p:spPr>
          <a:xfrm>
            <a:off x="914400" y="5105401"/>
            <a:ext cx="7328513" cy="523043"/>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20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06"/>
        <p:cNvGrpSpPr/>
        <p:nvPr/>
      </p:nvGrpSpPr>
      <p:grpSpPr>
        <a:xfrm>
          <a:off x="0" y="0"/>
          <a:ext cx="0" cy="0"/>
          <a:chOff x="0" y="0"/>
          <a:chExt cx="0" cy="0"/>
        </a:xfrm>
      </p:grpSpPr>
      <p:grpSp>
        <p:nvGrpSpPr>
          <p:cNvPr id="1007" name="Shape 1007"/>
          <p:cNvGrpSpPr/>
          <p:nvPr/>
        </p:nvGrpSpPr>
        <p:grpSpPr>
          <a:xfrm>
            <a:off x="0" y="0"/>
            <a:ext cx="9144000" cy="6856413"/>
            <a:chOff x="0" y="0"/>
            <a:chExt cx="5760" cy="4319"/>
          </a:xfrm>
        </p:grpSpPr>
        <p:sp>
          <p:nvSpPr>
            <p:cNvPr id="1008" name="Shape 1008"/>
            <p:cNvSpPr/>
            <p:nvPr/>
          </p:nvSpPr>
          <p:spPr>
            <a:xfrm>
              <a:off x="0" y="11"/>
              <a:ext cx="5758" cy="3273"/>
            </a:xfrm>
            <a:custGeom>
              <a:avLst/>
              <a:gdLst/>
              <a:ahLst/>
              <a:cxnLst/>
              <a:rect l="0" t="0" r="0" b="0"/>
              <a:pathLst>
                <a:path w="120000" h="120000" extrusionOk="0">
                  <a:moveTo>
                    <a:pt x="66752" y="66581"/>
                  </a:moveTo>
                  <a:lnTo>
                    <a:pt x="0" y="0"/>
                  </a:lnTo>
                  <a:lnTo>
                    <a:pt x="0" y="19138"/>
                  </a:lnTo>
                  <a:lnTo>
                    <a:pt x="63491" y="72520"/>
                  </a:lnTo>
                  <a:lnTo>
                    <a:pt x="120000" y="120000"/>
                  </a:lnTo>
                  <a:lnTo>
                    <a:pt x="120000" y="119780"/>
                  </a:lnTo>
                  <a:lnTo>
                    <a:pt x="66752" y="66581"/>
                  </a:lnTo>
                  <a:lnTo>
                    <a:pt x="66752" y="66581"/>
                  </a:lnTo>
                  <a:close/>
                </a:path>
              </a:pathLst>
            </a:custGeom>
            <a:gradFill>
              <a:gsLst>
                <a:gs pos="0">
                  <a:srgbClr val="000068"/>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09" name="Shape 1009"/>
            <p:cNvSpPr/>
            <p:nvPr/>
          </p:nvSpPr>
          <p:spPr>
            <a:xfrm>
              <a:off x="149" y="0"/>
              <a:ext cx="5608" cy="3242"/>
            </a:xfrm>
            <a:custGeom>
              <a:avLst/>
              <a:gdLst/>
              <a:ahLst/>
              <a:cxnLst/>
              <a:rect l="0" t="0" r="0" b="0"/>
              <a:pathLst>
                <a:path w="120000" h="120000" extrusionOk="0">
                  <a:moveTo>
                    <a:pt x="67887" y="63422"/>
                  </a:moveTo>
                  <a:lnTo>
                    <a:pt x="9250" y="0"/>
                  </a:lnTo>
                  <a:lnTo>
                    <a:pt x="0" y="0"/>
                  </a:lnTo>
                  <a:lnTo>
                    <a:pt x="66235" y="66086"/>
                  </a:lnTo>
                  <a:lnTo>
                    <a:pt x="119999" y="120000"/>
                  </a:lnTo>
                  <a:lnTo>
                    <a:pt x="119999" y="119777"/>
                  </a:lnTo>
                  <a:lnTo>
                    <a:pt x="67887" y="63422"/>
                  </a:lnTo>
                  <a:lnTo>
                    <a:pt x="67887" y="63422"/>
                  </a:lnTo>
                  <a:close/>
                </a:path>
              </a:pathLst>
            </a:custGeom>
            <a:gradFill>
              <a:gsLst>
                <a:gs pos="0">
                  <a:srgbClr val="00007A"/>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0" name="Shape 1010"/>
            <p:cNvSpPr/>
            <p:nvPr/>
          </p:nvSpPr>
          <p:spPr>
            <a:xfrm>
              <a:off x="0" y="3433"/>
              <a:ext cx="4038" cy="190"/>
            </a:xfrm>
            <a:custGeom>
              <a:avLst/>
              <a:gdLst/>
              <a:ahLst/>
              <a:cxnLst/>
              <a:rect l="0" t="0" r="0" b="0"/>
              <a:pathLst>
                <a:path w="120000" h="120000" extrusionOk="0">
                  <a:moveTo>
                    <a:pt x="0" y="97500"/>
                  </a:moveTo>
                  <a:lnTo>
                    <a:pt x="120000" y="120000"/>
                  </a:lnTo>
                  <a:lnTo>
                    <a:pt x="120000" y="90000"/>
                  </a:lnTo>
                  <a:lnTo>
                    <a:pt x="0" y="0"/>
                  </a:lnTo>
                  <a:lnTo>
                    <a:pt x="0" y="97500"/>
                  </a:lnTo>
                  <a:lnTo>
                    <a:pt x="0" y="97500"/>
                  </a:lnTo>
                  <a:close/>
                </a:path>
              </a:pathLst>
            </a:custGeom>
            <a:gradFill>
              <a:gsLst>
                <a:gs pos="0">
                  <a:srgbClr val="000070"/>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1" name="Shape 1011"/>
            <p:cNvSpPr/>
            <p:nvPr/>
          </p:nvSpPr>
          <p:spPr>
            <a:xfrm>
              <a:off x="4038" y="3577"/>
              <a:ext cx="1720" cy="65"/>
            </a:xfrm>
            <a:custGeom>
              <a:avLst/>
              <a:gdLst/>
              <a:ahLst/>
              <a:cxnLst/>
              <a:rect l="0" t="0" r="0" b="0"/>
              <a:pathLst>
                <a:path w="120000" h="120000" extrusionOk="0">
                  <a:moveTo>
                    <a:pt x="120000" y="120000"/>
                  </a:moveTo>
                  <a:lnTo>
                    <a:pt x="120000" y="109090"/>
                  </a:lnTo>
                  <a:lnTo>
                    <a:pt x="0" y="0"/>
                  </a:lnTo>
                  <a:lnTo>
                    <a:pt x="0" y="87272"/>
                  </a:lnTo>
                  <a:lnTo>
                    <a:pt x="120000" y="120000"/>
                  </a:lnTo>
                  <a:lnTo>
                    <a:pt x="120000" y="120000"/>
                  </a:lnTo>
                  <a:close/>
                </a:path>
              </a:pathLst>
            </a:custGeom>
            <a:gradFill>
              <a:gsLst>
                <a:gs pos="0">
                  <a:schemeClr val="dk1"/>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2" name="Shape 1012"/>
            <p:cNvSpPr/>
            <p:nvPr/>
          </p:nvSpPr>
          <p:spPr>
            <a:xfrm>
              <a:off x="0" y="3725"/>
              <a:ext cx="4783" cy="329"/>
            </a:xfrm>
            <a:custGeom>
              <a:avLst/>
              <a:gdLst/>
              <a:ahLst/>
              <a:cxnLst/>
              <a:rect l="0" t="0" r="0" b="0"/>
              <a:pathLst>
                <a:path w="120000" h="120000" extrusionOk="0">
                  <a:moveTo>
                    <a:pt x="0" y="120000"/>
                  </a:moveTo>
                  <a:lnTo>
                    <a:pt x="120000" y="28085"/>
                  </a:lnTo>
                  <a:lnTo>
                    <a:pt x="120000" y="0"/>
                  </a:lnTo>
                  <a:lnTo>
                    <a:pt x="0" y="39027"/>
                  </a:lnTo>
                  <a:lnTo>
                    <a:pt x="0" y="120000"/>
                  </a:lnTo>
                  <a:lnTo>
                    <a:pt x="0" y="120000"/>
                  </a:lnTo>
                  <a:close/>
                </a:path>
              </a:pathLst>
            </a:custGeom>
            <a:gradFill>
              <a:gsLst>
                <a:gs pos="0">
                  <a:srgbClr val="00008B"/>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3" name="Shape 1013"/>
            <p:cNvSpPr/>
            <p:nvPr/>
          </p:nvSpPr>
          <p:spPr>
            <a:xfrm>
              <a:off x="4784" y="3702"/>
              <a:ext cx="974" cy="101"/>
            </a:xfrm>
            <a:custGeom>
              <a:avLst/>
              <a:gdLst/>
              <a:ahLst/>
              <a:cxnLst/>
              <a:rect l="0" t="0" r="0" b="0"/>
              <a:pathLst>
                <a:path w="120000" h="120000" extrusionOk="0">
                  <a:moveTo>
                    <a:pt x="120000" y="57029"/>
                  </a:moveTo>
                  <a:lnTo>
                    <a:pt x="120000" y="0"/>
                  </a:lnTo>
                  <a:lnTo>
                    <a:pt x="0" y="28514"/>
                  </a:lnTo>
                  <a:lnTo>
                    <a:pt x="0" y="120000"/>
                  </a:lnTo>
                  <a:lnTo>
                    <a:pt x="120000" y="57029"/>
                  </a:lnTo>
                  <a:lnTo>
                    <a:pt x="120000" y="57029"/>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4" name="Shape 1014"/>
            <p:cNvSpPr/>
            <p:nvPr/>
          </p:nvSpPr>
          <p:spPr>
            <a:xfrm>
              <a:off x="3618" y="3815"/>
              <a:ext cx="2139" cy="198"/>
            </a:xfrm>
            <a:custGeom>
              <a:avLst/>
              <a:gdLst/>
              <a:ahLst/>
              <a:cxnLst/>
              <a:rect l="0" t="0" r="0" b="0"/>
              <a:pathLst>
                <a:path w="120000" h="120000" extrusionOk="0">
                  <a:moveTo>
                    <a:pt x="120000" y="0"/>
                  </a:moveTo>
                  <a:lnTo>
                    <a:pt x="0" y="94545"/>
                  </a:lnTo>
                  <a:lnTo>
                    <a:pt x="0" y="119999"/>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5" name="Shape 1015"/>
            <p:cNvSpPr/>
            <p:nvPr/>
          </p:nvSpPr>
          <p:spPr>
            <a:xfrm>
              <a:off x="0" y="3970"/>
              <a:ext cx="3618" cy="348"/>
            </a:xfrm>
            <a:custGeom>
              <a:avLst/>
              <a:gdLst/>
              <a:ahLst/>
              <a:cxnLst/>
              <a:rect l="0" t="0" r="0" b="0"/>
              <a:pathLst>
                <a:path w="120000" h="120000" extrusionOk="0">
                  <a:moveTo>
                    <a:pt x="0" y="120000"/>
                  </a:moveTo>
                  <a:lnTo>
                    <a:pt x="10300" y="120000"/>
                  </a:lnTo>
                  <a:lnTo>
                    <a:pt x="120000" y="14482"/>
                  </a:lnTo>
                  <a:lnTo>
                    <a:pt x="120000" y="0"/>
                  </a:lnTo>
                  <a:lnTo>
                    <a:pt x="0" y="91034"/>
                  </a:lnTo>
                  <a:lnTo>
                    <a:pt x="0" y="120000"/>
                  </a:lnTo>
                  <a:lnTo>
                    <a:pt x="0" y="120000"/>
                  </a:lnTo>
                  <a:close/>
                </a:path>
              </a:pathLst>
            </a:custGeom>
            <a:gradFill>
              <a:gsLst>
                <a:gs pos="0">
                  <a:srgbClr val="000084"/>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6" name="Shape 1016"/>
            <p:cNvSpPr/>
            <p:nvPr/>
          </p:nvSpPr>
          <p:spPr>
            <a:xfrm>
              <a:off x="2096" y="4043"/>
              <a:ext cx="2513" cy="276"/>
            </a:xfrm>
            <a:custGeom>
              <a:avLst/>
              <a:gdLst/>
              <a:ahLst/>
              <a:cxnLst/>
              <a:rect l="0" t="0" r="0" b="0"/>
              <a:pathLst>
                <a:path w="120000" h="120000" extrusionOk="0">
                  <a:moveTo>
                    <a:pt x="104028" y="120000"/>
                  </a:moveTo>
                  <a:lnTo>
                    <a:pt x="120000" y="88695"/>
                  </a:lnTo>
                  <a:lnTo>
                    <a:pt x="107747" y="0"/>
                  </a:lnTo>
                  <a:lnTo>
                    <a:pt x="0" y="120000"/>
                  </a:lnTo>
                  <a:lnTo>
                    <a:pt x="104028" y="120000"/>
                  </a:lnTo>
                  <a:lnTo>
                    <a:pt x="104028"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7" name="Shape 1017"/>
            <p:cNvSpPr/>
            <p:nvPr/>
          </p:nvSpPr>
          <p:spPr>
            <a:xfrm>
              <a:off x="4354" y="3868"/>
              <a:ext cx="1404" cy="377"/>
            </a:xfrm>
            <a:custGeom>
              <a:avLst/>
              <a:gdLst/>
              <a:ahLst/>
              <a:cxnLst/>
              <a:rect l="0" t="0" r="0" b="0"/>
              <a:pathLst>
                <a:path w="120000" h="120000" extrusionOk="0">
                  <a:moveTo>
                    <a:pt x="120000" y="40000"/>
                  </a:moveTo>
                  <a:lnTo>
                    <a:pt x="120000" y="0"/>
                  </a:lnTo>
                  <a:lnTo>
                    <a:pt x="0" y="55238"/>
                  </a:lnTo>
                  <a:lnTo>
                    <a:pt x="21950" y="120000"/>
                  </a:lnTo>
                  <a:lnTo>
                    <a:pt x="120000" y="40000"/>
                  </a:lnTo>
                  <a:lnTo>
                    <a:pt x="120000" y="40000"/>
                  </a:lnTo>
                  <a:close/>
                </a:path>
              </a:pathLst>
            </a:custGeom>
            <a:gradFill>
              <a:gsLst>
                <a:gs pos="0">
                  <a:schemeClr val="dk2"/>
                </a:gs>
                <a:gs pos="100000">
                  <a:srgbClr val="35359D"/>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8" name="Shape 1018"/>
            <p:cNvSpPr/>
            <p:nvPr/>
          </p:nvSpPr>
          <p:spPr>
            <a:xfrm>
              <a:off x="5029" y="3151"/>
              <a:ext cx="727" cy="239"/>
            </a:xfrm>
            <a:custGeom>
              <a:avLst/>
              <a:gdLst/>
              <a:ahLst/>
              <a:cxnLst/>
              <a:rect l="0" t="0" r="0" b="0"/>
              <a:pathLst>
                <a:path w="120000" h="120000" extrusionOk="0">
                  <a:moveTo>
                    <a:pt x="120000" y="120000"/>
                  </a:moveTo>
                  <a:lnTo>
                    <a:pt x="0" y="0"/>
                  </a:lnTo>
                  <a:lnTo>
                    <a:pt x="0" y="3000"/>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19" name="Shape 1019"/>
            <p:cNvSpPr/>
            <p:nvPr/>
          </p:nvSpPr>
          <p:spPr>
            <a:xfrm>
              <a:off x="0" y="1485"/>
              <a:ext cx="5030" cy="1670"/>
            </a:xfrm>
            <a:custGeom>
              <a:avLst/>
              <a:gdLst/>
              <a:ahLst/>
              <a:cxnLst/>
              <a:rect l="0" t="0" r="0" b="0"/>
              <a:pathLst>
                <a:path w="120000" h="120000" extrusionOk="0">
                  <a:moveTo>
                    <a:pt x="0" y="5167"/>
                  </a:moveTo>
                  <a:lnTo>
                    <a:pt x="120000" y="119999"/>
                  </a:lnTo>
                  <a:lnTo>
                    <a:pt x="120000" y="119569"/>
                  </a:lnTo>
                  <a:lnTo>
                    <a:pt x="0" y="0"/>
                  </a:lnTo>
                  <a:lnTo>
                    <a:pt x="0" y="5167"/>
                  </a:lnTo>
                  <a:lnTo>
                    <a:pt x="0" y="5167"/>
                  </a:lnTo>
                  <a:close/>
                </a:path>
              </a:pathLst>
            </a:custGeom>
            <a:gradFill>
              <a:gsLst>
                <a:gs pos="0">
                  <a:srgbClr val="000074"/>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0" name="Shape 1020"/>
            <p:cNvSpPr/>
            <p:nvPr/>
          </p:nvSpPr>
          <p:spPr>
            <a:xfrm>
              <a:off x="5029" y="3048"/>
              <a:ext cx="727" cy="317"/>
            </a:xfrm>
            <a:custGeom>
              <a:avLst/>
              <a:gdLst/>
              <a:ahLst/>
              <a:cxnLst/>
              <a:rect l="0" t="0" r="0" b="0"/>
              <a:pathLst>
                <a:path w="120000" h="120000" extrusionOk="0">
                  <a:moveTo>
                    <a:pt x="120000" y="120000"/>
                  </a:moveTo>
                  <a:lnTo>
                    <a:pt x="120000" y="117735"/>
                  </a:lnTo>
                  <a:lnTo>
                    <a:pt x="0" y="0"/>
                  </a:lnTo>
                  <a:lnTo>
                    <a:pt x="0" y="20377"/>
                  </a:lnTo>
                  <a:lnTo>
                    <a:pt x="120000" y="120000"/>
                  </a:lnTo>
                  <a:lnTo>
                    <a:pt x="120000" y="120000"/>
                  </a:lnTo>
                  <a:close/>
                </a:path>
              </a:pathLst>
            </a:custGeom>
            <a:gradFill>
              <a:gsLst>
                <a:gs pos="0">
                  <a:schemeClr val="dk1"/>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1" name="Shape 1021"/>
            <p:cNvSpPr/>
            <p:nvPr/>
          </p:nvSpPr>
          <p:spPr>
            <a:xfrm>
              <a:off x="0" y="915"/>
              <a:ext cx="5030" cy="2187"/>
            </a:xfrm>
            <a:custGeom>
              <a:avLst/>
              <a:gdLst/>
              <a:ahLst/>
              <a:cxnLst/>
              <a:rect l="0" t="0" r="0" b="0"/>
              <a:pathLst>
                <a:path w="120000" h="120000" extrusionOk="0">
                  <a:moveTo>
                    <a:pt x="0" y="21718"/>
                  </a:moveTo>
                  <a:lnTo>
                    <a:pt x="120000" y="120000"/>
                  </a:lnTo>
                  <a:lnTo>
                    <a:pt x="120000" y="117038"/>
                  </a:lnTo>
                  <a:lnTo>
                    <a:pt x="0" y="0"/>
                  </a:lnTo>
                  <a:lnTo>
                    <a:pt x="0" y="21718"/>
                  </a:lnTo>
                  <a:lnTo>
                    <a:pt x="0" y="21718"/>
                  </a:lnTo>
                  <a:close/>
                </a:path>
              </a:pathLst>
            </a:custGeom>
            <a:gradFill>
              <a:gsLst>
                <a:gs pos="0">
                  <a:srgbClr val="00006A"/>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2" name="Shape 1022"/>
            <p:cNvSpPr/>
            <p:nvPr/>
          </p:nvSpPr>
          <p:spPr>
            <a:xfrm>
              <a:off x="2294" y="0"/>
              <a:ext cx="3158" cy="2725"/>
            </a:xfrm>
            <a:custGeom>
              <a:avLst/>
              <a:gdLst/>
              <a:ahLst/>
              <a:cxnLst/>
              <a:rect l="0" t="0" r="0" b="0"/>
              <a:pathLst>
                <a:path w="120000" h="120000" extrusionOk="0">
                  <a:moveTo>
                    <a:pt x="0" y="0"/>
                  </a:moveTo>
                  <a:lnTo>
                    <a:pt x="119317" y="119999"/>
                  </a:lnTo>
                  <a:lnTo>
                    <a:pt x="120000" y="118987"/>
                  </a:lnTo>
                  <a:lnTo>
                    <a:pt x="3869" y="0"/>
                  </a:lnTo>
                  <a:lnTo>
                    <a:pt x="0" y="0"/>
                  </a:lnTo>
                  <a:lnTo>
                    <a:pt x="0" y="0"/>
                  </a:lnTo>
                  <a:close/>
                </a:path>
              </a:pathLst>
            </a:custGeom>
            <a:gradFill>
              <a:gsLst>
                <a:gs pos="0">
                  <a:srgbClr val="000081"/>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3" name="Shape 1023"/>
            <p:cNvSpPr/>
            <p:nvPr/>
          </p:nvSpPr>
          <p:spPr>
            <a:xfrm>
              <a:off x="5434" y="2702"/>
              <a:ext cx="323" cy="298"/>
            </a:xfrm>
            <a:custGeom>
              <a:avLst/>
              <a:gdLst/>
              <a:ahLst/>
              <a:cxnLst/>
              <a:rect l="0" t="0" r="0" b="0"/>
              <a:pathLst>
                <a:path w="120000" h="120000" extrusionOk="0">
                  <a:moveTo>
                    <a:pt x="120000" y="120000"/>
                  </a:moveTo>
                  <a:lnTo>
                    <a:pt x="120000" y="105551"/>
                  </a:lnTo>
                  <a:lnTo>
                    <a:pt x="6687" y="0"/>
                  </a:lnTo>
                  <a:lnTo>
                    <a:pt x="0" y="9230"/>
                  </a:lnTo>
                  <a:lnTo>
                    <a:pt x="120000" y="120000"/>
                  </a:lnTo>
                  <a:lnTo>
                    <a:pt x="120000" y="120000"/>
                  </a:lnTo>
                  <a:close/>
                </a:path>
              </a:pathLst>
            </a:custGeom>
            <a:gradFill>
              <a:gsLst>
                <a:gs pos="0">
                  <a:schemeClr val="dk2"/>
                </a:gs>
                <a:gs pos="100000">
                  <a:srgbClr val="4646A1"/>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4" name="Shape 1024"/>
            <p:cNvSpPr/>
            <p:nvPr/>
          </p:nvSpPr>
          <p:spPr>
            <a:xfrm>
              <a:off x="5477" y="2587"/>
              <a:ext cx="281" cy="335"/>
            </a:xfrm>
            <a:custGeom>
              <a:avLst/>
              <a:gdLst/>
              <a:ahLst/>
              <a:cxnLst/>
              <a:rect l="0" t="0" r="0" b="0"/>
              <a:pathLst>
                <a:path w="120000" h="120000" extrusionOk="0">
                  <a:moveTo>
                    <a:pt x="120000" y="120000"/>
                  </a:moveTo>
                  <a:lnTo>
                    <a:pt x="120000" y="61970"/>
                  </a:lnTo>
                  <a:lnTo>
                    <a:pt x="40996" y="0"/>
                  </a:lnTo>
                  <a:lnTo>
                    <a:pt x="0" y="32238"/>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5" name="Shape 1025"/>
            <p:cNvSpPr/>
            <p:nvPr/>
          </p:nvSpPr>
          <p:spPr>
            <a:xfrm>
              <a:off x="2454" y="0"/>
              <a:ext cx="3119" cy="2678"/>
            </a:xfrm>
            <a:custGeom>
              <a:avLst/>
              <a:gdLst/>
              <a:ahLst/>
              <a:cxnLst/>
              <a:rect l="0" t="0" r="0" b="0"/>
              <a:pathLst>
                <a:path w="120000" h="120000" extrusionOk="0">
                  <a:moveTo>
                    <a:pt x="0" y="0"/>
                  </a:moveTo>
                  <a:lnTo>
                    <a:pt x="116310" y="120000"/>
                  </a:lnTo>
                  <a:lnTo>
                    <a:pt x="120000" y="115970"/>
                  </a:lnTo>
                  <a:lnTo>
                    <a:pt x="14721" y="0"/>
                  </a:lnTo>
                  <a:lnTo>
                    <a:pt x="0" y="0"/>
                  </a:lnTo>
                  <a:lnTo>
                    <a:pt x="0" y="0"/>
                  </a:lnTo>
                  <a:close/>
                </a:path>
              </a:pathLst>
            </a:custGeom>
            <a:gradFill>
              <a:gsLst>
                <a:gs pos="0">
                  <a:srgbClr val="00006B"/>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6" name="Shape 1026"/>
            <p:cNvSpPr/>
            <p:nvPr/>
          </p:nvSpPr>
          <p:spPr>
            <a:xfrm>
              <a:off x="5625" y="2534"/>
              <a:ext cx="132" cy="132"/>
            </a:xfrm>
            <a:custGeom>
              <a:avLst/>
              <a:gdLst/>
              <a:ahLst/>
              <a:cxnLst/>
              <a:rect l="0" t="0" r="0" b="0"/>
              <a:pathLst>
                <a:path w="120000" h="120000" extrusionOk="0">
                  <a:moveTo>
                    <a:pt x="120000" y="120000"/>
                  </a:moveTo>
                  <a:lnTo>
                    <a:pt x="0" y="0"/>
                  </a:lnTo>
                  <a:lnTo>
                    <a:pt x="0" y="0"/>
                  </a:lnTo>
                  <a:lnTo>
                    <a:pt x="120000" y="120000"/>
                  </a:lnTo>
                  <a:lnTo>
                    <a:pt x="120000" y="120000"/>
                  </a:lnTo>
                  <a:close/>
                </a:path>
              </a:pathLst>
            </a:custGeom>
            <a:solidFill>
              <a:srgbClr val="FF9999"/>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7" name="Shape 1027"/>
            <p:cNvSpPr/>
            <p:nvPr/>
          </p:nvSpPr>
          <p:spPr>
            <a:xfrm>
              <a:off x="3112" y="0"/>
              <a:ext cx="2513" cy="2534"/>
            </a:xfrm>
            <a:custGeom>
              <a:avLst/>
              <a:gdLst/>
              <a:ahLst/>
              <a:cxnLst/>
              <a:rect l="0" t="0" r="0" b="0"/>
              <a:pathLst>
                <a:path w="120000" h="120000" extrusionOk="0">
                  <a:moveTo>
                    <a:pt x="0" y="0"/>
                  </a:moveTo>
                  <a:lnTo>
                    <a:pt x="120000" y="120000"/>
                  </a:lnTo>
                  <a:lnTo>
                    <a:pt x="120000" y="120000"/>
                  </a:lnTo>
                  <a:lnTo>
                    <a:pt x="3146" y="0"/>
                  </a:lnTo>
                  <a:lnTo>
                    <a:pt x="0" y="0"/>
                  </a:lnTo>
                  <a:lnTo>
                    <a:pt x="0" y="0"/>
                  </a:lnTo>
                  <a:close/>
                </a:path>
              </a:pathLst>
            </a:custGeom>
            <a:gradFill>
              <a:gsLst>
                <a:gs pos="0">
                  <a:srgbClr val="000071"/>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8" name="Shape 1028"/>
            <p:cNvSpPr/>
            <p:nvPr/>
          </p:nvSpPr>
          <p:spPr>
            <a:xfrm>
              <a:off x="3488" y="0"/>
              <a:ext cx="2197" cy="2479"/>
            </a:xfrm>
            <a:custGeom>
              <a:avLst/>
              <a:gdLst/>
              <a:ahLst/>
              <a:cxnLst/>
              <a:rect l="0" t="0" r="0" b="0"/>
              <a:pathLst>
                <a:path w="120000" h="120000" extrusionOk="0">
                  <a:moveTo>
                    <a:pt x="0" y="0"/>
                  </a:moveTo>
                  <a:lnTo>
                    <a:pt x="119345" y="120000"/>
                  </a:lnTo>
                  <a:lnTo>
                    <a:pt x="120000" y="119709"/>
                  </a:lnTo>
                  <a:lnTo>
                    <a:pt x="17290" y="0"/>
                  </a:lnTo>
                  <a:lnTo>
                    <a:pt x="0" y="0"/>
                  </a:lnTo>
                  <a:lnTo>
                    <a:pt x="0" y="0"/>
                  </a:lnTo>
                  <a:close/>
                </a:path>
              </a:pathLst>
            </a:custGeom>
            <a:gradFill>
              <a:gsLst>
                <a:gs pos="0">
                  <a:srgbClr val="000072"/>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29" name="Shape 1029"/>
            <p:cNvSpPr/>
            <p:nvPr/>
          </p:nvSpPr>
          <p:spPr>
            <a:xfrm>
              <a:off x="5674" y="2473"/>
              <a:ext cx="84" cy="95"/>
            </a:xfrm>
            <a:custGeom>
              <a:avLst/>
              <a:gdLst/>
              <a:ahLst/>
              <a:cxnLst/>
              <a:rect l="0" t="0" r="0" b="0"/>
              <a:pathLst>
                <a:path w="120000" h="120000" extrusionOk="0">
                  <a:moveTo>
                    <a:pt x="120000" y="120000"/>
                  </a:moveTo>
                  <a:lnTo>
                    <a:pt x="120000" y="112500"/>
                  </a:lnTo>
                  <a:lnTo>
                    <a:pt x="17142" y="0"/>
                  </a:lnTo>
                  <a:lnTo>
                    <a:pt x="0" y="7500"/>
                  </a:lnTo>
                  <a:lnTo>
                    <a:pt x="120000" y="120000"/>
                  </a:lnTo>
                  <a:lnTo>
                    <a:pt x="120000" y="120000"/>
                  </a:lnTo>
                  <a:close/>
                </a:path>
              </a:pathLst>
            </a:custGeom>
            <a:gradFill>
              <a:gsLst>
                <a:gs pos="0">
                  <a:schemeClr val="dk2"/>
                </a:gs>
                <a:gs pos="100000">
                  <a:srgbClr val="5555A5"/>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0" name="Shape 1030"/>
            <p:cNvSpPr/>
            <p:nvPr/>
          </p:nvSpPr>
          <p:spPr>
            <a:xfrm>
              <a:off x="5602" y="850"/>
              <a:ext cx="154" cy="516"/>
            </a:xfrm>
            <a:custGeom>
              <a:avLst/>
              <a:gdLst/>
              <a:ahLst/>
              <a:cxnLst/>
              <a:rect l="0" t="0" r="0" b="0"/>
              <a:pathLst>
                <a:path w="120000" h="120000" extrusionOk="0">
                  <a:moveTo>
                    <a:pt x="120000" y="120000"/>
                  </a:moveTo>
                  <a:lnTo>
                    <a:pt x="120000" y="47441"/>
                  </a:lnTo>
                  <a:lnTo>
                    <a:pt x="59612" y="0"/>
                  </a:lnTo>
                  <a:lnTo>
                    <a:pt x="0" y="44651"/>
                  </a:lnTo>
                  <a:lnTo>
                    <a:pt x="120000" y="120000"/>
                  </a:lnTo>
                  <a:lnTo>
                    <a:pt x="120000" y="12000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1" name="Shape 1031"/>
            <p:cNvSpPr/>
            <p:nvPr/>
          </p:nvSpPr>
          <p:spPr>
            <a:xfrm>
              <a:off x="5106" y="0"/>
              <a:ext cx="572" cy="1041"/>
            </a:xfrm>
            <a:custGeom>
              <a:avLst/>
              <a:gdLst/>
              <a:ahLst/>
              <a:cxnLst/>
              <a:rect l="0" t="0" r="0" b="0"/>
              <a:pathLst>
                <a:path w="120000" h="120000" extrusionOk="0">
                  <a:moveTo>
                    <a:pt x="0" y="0"/>
                  </a:moveTo>
                  <a:lnTo>
                    <a:pt x="103902" y="120000"/>
                  </a:lnTo>
                  <a:lnTo>
                    <a:pt x="120000" y="97909"/>
                  </a:lnTo>
                  <a:lnTo>
                    <a:pt x="52473" y="0"/>
                  </a:lnTo>
                  <a:lnTo>
                    <a:pt x="0" y="0"/>
                  </a:lnTo>
                  <a:lnTo>
                    <a:pt x="0" y="0"/>
                  </a:lnTo>
                  <a:close/>
                </a:path>
              </a:pathLst>
            </a:custGeom>
            <a:gradFill>
              <a:gsLst>
                <a:gs pos="0">
                  <a:srgbClr val="00006A"/>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2" name="Shape 1032"/>
            <p:cNvSpPr/>
            <p:nvPr/>
          </p:nvSpPr>
          <p:spPr>
            <a:xfrm>
              <a:off x="5411" y="0"/>
              <a:ext cx="341" cy="796"/>
            </a:xfrm>
            <a:custGeom>
              <a:avLst/>
              <a:gdLst/>
              <a:ahLst/>
              <a:cxnLst/>
              <a:rect l="0" t="0" r="0" b="0"/>
              <a:pathLst>
                <a:path w="120000" h="120000" extrusionOk="0">
                  <a:moveTo>
                    <a:pt x="50674" y="0"/>
                  </a:moveTo>
                  <a:lnTo>
                    <a:pt x="0" y="0"/>
                  </a:lnTo>
                  <a:lnTo>
                    <a:pt x="100997" y="120000"/>
                  </a:lnTo>
                  <a:lnTo>
                    <a:pt x="119999" y="98318"/>
                  </a:lnTo>
                  <a:lnTo>
                    <a:pt x="50674" y="0"/>
                  </a:lnTo>
                  <a:lnTo>
                    <a:pt x="50674" y="0"/>
                  </a:lnTo>
                  <a:close/>
                </a:path>
              </a:pathLst>
            </a:custGeom>
            <a:gradFill>
              <a:gsLst>
                <a:gs pos="0">
                  <a:srgbClr val="00006C"/>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3" name="Shape 1033"/>
            <p:cNvSpPr/>
            <p:nvPr/>
          </p:nvSpPr>
          <p:spPr>
            <a:xfrm>
              <a:off x="5697" y="653"/>
              <a:ext cx="59" cy="310"/>
            </a:xfrm>
            <a:custGeom>
              <a:avLst/>
              <a:gdLst/>
              <a:ahLst/>
              <a:cxnLst/>
              <a:rect l="0" t="0" r="0" b="0"/>
              <a:pathLst>
                <a:path w="120000" h="120000" extrusionOk="0">
                  <a:moveTo>
                    <a:pt x="0" y="55384"/>
                  </a:moveTo>
                  <a:lnTo>
                    <a:pt x="120000" y="120000"/>
                  </a:lnTo>
                  <a:lnTo>
                    <a:pt x="120000" y="2307"/>
                  </a:lnTo>
                  <a:lnTo>
                    <a:pt x="108000" y="0"/>
                  </a:lnTo>
                  <a:lnTo>
                    <a:pt x="0" y="55384"/>
                  </a:lnTo>
                  <a:lnTo>
                    <a:pt x="0" y="55384"/>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4" name="Shape 1034"/>
            <p:cNvSpPr/>
            <p:nvPr/>
          </p:nvSpPr>
          <p:spPr>
            <a:xfrm>
              <a:off x="1" y="1601"/>
              <a:ext cx="5752" cy="1863"/>
            </a:xfrm>
            <a:custGeom>
              <a:avLst/>
              <a:gdLst/>
              <a:ahLst/>
              <a:cxnLst/>
              <a:rect l="0" t="0" r="0" b="0"/>
              <a:pathLst>
                <a:path w="120000" h="120000" extrusionOk="0">
                  <a:moveTo>
                    <a:pt x="0" y="23884"/>
                  </a:moveTo>
                  <a:lnTo>
                    <a:pt x="120000" y="120000"/>
                  </a:lnTo>
                  <a:lnTo>
                    <a:pt x="120000" y="118068"/>
                  </a:lnTo>
                  <a:lnTo>
                    <a:pt x="0" y="0"/>
                  </a:lnTo>
                  <a:lnTo>
                    <a:pt x="0" y="23884"/>
                  </a:lnTo>
                  <a:lnTo>
                    <a:pt x="0" y="23884"/>
                  </a:lnTo>
                  <a:close/>
                </a:path>
              </a:pathLst>
            </a:custGeom>
            <a:gradFill>
              <a:gsLst>
                <a:gs pos="0">
                  <a:srgbClr val="00007C"/>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5" name="Shape 1035"/>
            <p:cNvSpPr/>
            <p:nvPr/>
          </p:nvSpPr>
          <p:spPr>
            <a:xfrm>
              <a:off x="5754" y="3483"/>
              <a:ext cx="5" cy="5"/>
            </a:xfrm>
            <a:custGeom>
              <a:avLst/>
              <a:gdLst/>
              <a:ahLst/>
              <a:cxnLst/>
              <a:rect l="0" t="0" r="0" b="0"/>
              <a:pathLst>
                <a:path w="120000" h="120000" extrusionOk="0">
                  <a:moveTo>
                    <a:pt x="120000" y="120000"/>
                  </a:moveTo>
                  <a:lnTo>
                    <a:pt x="0" y="0"/>
                  </a:lnTo>
                  <a:lnTo>
                    <a:pt x="0" y="120000"/>
                  </a:lnTo>
                  <a:lnTo>
                    <a:pt x="120000" y="120000"/>
                  </a:lnTo>
                  <a:lnTo>
                    <a:pt x="120000" y="120000"/>
                  </a:lnTo>
                  <a:close/>
                </a:path>
              </a:pathLst>
            </a:custGeom>
            <a:solidFill>
              <a:srgbClr val="18FF00"/>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6" name="Shape 1036"/>
            <p:cNvSpPr/>
            <p:nvPr/>
          </p:nvSpPr>
          <p:spPr>
            <a:xfrm>
              <a:off x="1" y="2152"/>
              <a:ext cx="5752" cy="1336"/>
            </a:xfrm>
            <a:custGeom>
              <a:avLst/>
              <a:gdLst/>
              <a:ahLst/>
              <a:cxnLst/>
              <a:rect l="0" t="0" r="0" b="0"/>
              <a:pathLst>
                <a:path w="120000" h="120000" extrusionOk="0">
                  <a:moveTo>
                    <a:pt x="0" y="32849"/>
                  </a:moveTo>
                  <a:lnTo>
                    <a:pt x="120000" y="120000"/>
                  </a:lnTo>
                  <a:lnTo>
                    <a:pt x="120000" y="119461"/>
                  </a:lnTo>
                  <a:lnTo>
                    <a:pt x="0" y="0"/>
                  </a:lnTo>
                  <a:lnTo>
                    <a:pt x="0" y="32849"/>
                  </a:lnTo>
                  <a:lnTo>
                    <a:pt x="0" y="32849"/>
                  </a:lnTo>
                  <a:close/>
                </a:path>
              </a:pathLst>
            </a:custGeom>
            <a:gradFill>
              <a:gsLst>
                <a:gs pos="0">
                  <a:srgbClr val="00007A"/>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7" name="Shape 1037"/>
            <p:cNvSpPr/>
            <p:nvPr/>
          </p:nvSpPr>
          <p:spPr>
            <a:xfrm>
              <a:off x="1" y="3177"/>
              <a:ext cx="5752" cy="414"/>
            </a:xfrm>
            <a:custGeom>
              <a:avLst/>
              <a:gdLst/>
              <a:ahLst/>
              <a:cxnLst/>
              <a:rect l="0" t="0" r="0" b="0"/>
              <a:pathLst>
                <a:path w="120000" h="120000" extrusionOk="0">
                  <a:moveTo>
                    <a:pt x="0" y="13913"/>
                  </a:moveTo>
                  <a:lnTo>
                    <a:pt x="120000" y="120000"/>
                  </a:lnTo>
                  <a:lnTo>
                    <a:pt x="120000" y="116521"/>
                  </a:lnTo>
                  <a:lnTo>
                    <a:pt x="0" y="0"/>
                  </a:lnTo>
                  <a:lnTo>
                    <a:pt x="0" y="13913"/>
                  </a:lnTo>
                  <a:lnTo>
                    <a:pt x="0" y="13913"/>
                  </a:lnTo>
                  <a:close/>
                </a:path>
              </a:pathLst>
            </a:custGeom>
            <a:gradFill>
              <a:gsLst>
                <a:gs pos="0">
                  <a:srgbClr val="00008D"/>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8" name="Shape 1038"/>
            <p:cNvSpPr/>
            <p:nvPr/>
          </p:nvSpPr>
          <p:spPr>
            <a:xfrm>
              <a:off x="1297" y="0"/>
              <a:ext cx="4456" cy="3177"/>
            </a:xfrm>
            <a:custGeom>
              <a:avLst/>
              <a:gdLst/>
              <a:ahLst/>
              <a:cxnLst/>
              <a:rect l="0" t="0" r="0" b="0"/>
              <a:pathLst>
                <a:path w="120000" h="120000" extrusionOk="0">
                  <a:moveTo>
                    <a:pt x="0" y="0"/>
                  </a:moveTo>
                  <a:lnTo>
                    <a:pt x="120000" y="119999"/>
                  </a:lnTo>
                  <a:lnTo>
                    <a:pt x="120000" y="119093"/>
                  </a:lnTo>
                  <a:lnTo>
                    <a:pt x="3372" y="0"/>
                  </a:lnTo>
                  <a:lnTo>
                    <a:pt x="0" y="0"/>
                  </a:lnTo>
                  <a:lnTo>
                    <a:pt x="0" y="0"/>
                  </a:lnTo>
                  <a:close/>
                </a:path>
              </a:pathLst>
            </a:custGeom>
            <a:gradFill>
              <a:gsLst>
                <a:gs pos="0">
                  <a:srgbClr val="00006E"/>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39" name="Shape 1039"/>
            <p:cNvSpPr/>
            <p:nvPr/>
          </p:nvSpPr>
          <p:spPr>
            <a:xfrm>
              <a:off x="3320" y="0"/>
              <a:ext cx="2433" cy="2614"/>
            </a:xfrm>
            <a:custGeom>
              <a:avLst/>
              <a:gdLst/>
              <a:ahLst/>
              <a:cxnLst/>
              <a:rect l="0" t="0" r="0" b="0"/>
              <a:pathLst>
                <a:path w="120000" h="120000" extrusionOk="0">
                  <a:moveTo>
                    <a:pt x="0" y="0"/>
                  </a:moveTo>
                  <a:lnTo>
                    <a:pt x="119999" y="120000"/>
                  </a:lnTo>
                  <a:lnTo>
                    <a:pt x="119999" y="119724"/>
                  </a:lnTo>
                  <a:lnTo>
                    <a:pt x="3261" y="0"/>
                  </a:lnTo>
                  <a:lnTo>
                    <a:pt x="0" y="0"/>
                  </a:lnTo>
                  <a:lnTo>
                    <a:pt x="0" y="0"/>
                  </a:lnTo>
                  <a:close/>
                </a:path>
              </a:pathLst>
            </a:custGeom>
            <a:gradFill>
              <a:gsLst>
                <a:gs pos="0">
                  <a:srgbClr val="00008D"/>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40" name="Shape 1040"/>
            <p:cNvSpPr/>
            <p:nvPr/>
          </p:nvSpPr>
          <p:spPr>
            <a:xfrm>
              <a:off x="3950" y="0"/>
              <a:ext cx="1803" cy="2463"/>
            </a:xfrm>
            <a:custGeom>
              <a:avLst/>
              <a:gdLst/>
              <a:ahLst/>
              <a:cxnLst/>
              <a:rect l="0" t="0" r="0" b="0"/>
              <a:pathLst>
                <a:path w="120000" h="120000" extrusionOk="0">
                  <a:moveTo>
                    <a:pt x="32333" y="0"/>
                  </a:moveTo>
                  <a:lnTo>
                    <a:pt x="0" y="0"/>
                  </a:lnTo>
                  <a:lnTo>
                    <a:pt x="120000" y="120000"/>
                  </a:lnTo>
                  <a:lnTo>
                    <a:pt x="120000" y="109480"/>
                  </a:lnTo>
                  <a:lnTo>
                    <a:pt x="119600" y="109480"/>
                  </a:lnTo>
                  <a:lnTo>
                    <a:pt x="32333" y="0"/>
                  </a:lnTo>
                  <a:lnTo>
                    <a:pt x="32333" y="0"/>
                  </a:lnTo>
                  <a:close/>
                </a:path>
              </a:pathLst>
            </a:custGeom>
            <a:gradFill>
              <a:gsLst>
                <a:gs pos="0">
                  <a:srgbClr val="000072"/>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41" name="Shape 1041"/>
            <p:cNvSpPr/>
            <p:nvPr/>
          </p:nvSpPr>
          <p:spPr>
            <a:xfrm>
              <a:off x="4518" y="0"/>
              <a:ext cx="1235" cy="2073"/>
            </a:xfrm>
            <a:custGeom>
              <a:avLst/>
              <a:gdLst/>
              <a:ahLst/>
              <a:cxnLst/>
              <a:rect l="0" t="0" r="0" b="0"/>
              <a:pathLst>
                <a:path w="120000" h="120000" extrusionOk="0">
                  <a:moveTo>
                    <a:pt x="0" y="0"/>
                  </a:moveTo>
                  <a:lnTo>
                    <a:pt x="120000" y="120000"/>
                  </a:lnTo>
                  <a:lnTo>
                    <a:pt x="120000" y="117917"/>
                  </a:lnTo>
                  <a:lnTo>
                    <a:pt x="4090" y="0"/>
                  </a:lnTo>
                  <a:lnTo>
                    <a:pt x="0" y="0"/>
                  </a:lnTo>
                  <a:lnTo>
                    <a:pt x="0" y="0"/>
                  </a:lnTo>
                  <a:close/>
                </a:path>
              </a:pathLst>
            </a:custGeom>
            <a:gradFill>
              <a:gsLst>
                <a:gs pos="0">
                  <a:srgbClr val="000077"/>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42" name="Shape 1042"/>
            <p:cNvSpPr/>
            <p:nvPr/>
          </p:nvSpPr>
          <p:spPr>
            <a:xfrm>
              <a:off x="4693" y="0"/>
              <a:ext cx="1060" cy="1935"/>
            </a:xfrm>
            <a:custGeom>
              <a:avLst/>
              <a:gdLst/>
              <a:ahLst/>
              <a:cxnLst/>
              <a:rect l="0" t="0" r="0" b="0"/>
              <a:pathLst>
                <a:path w="120000" h="120000" extrusionOk="0">
                  <a:moveTo>
                    <a:pt x="0" y="0"/>
                  </a:moveTo>
                  <a:lnTo>
                    <a:pt x="120000" y="120000"/>
                  </a:lnTo>
                  <a:lnTo>
                    <a:pt x="120000" y="119628"/>
                  </a:lnTo>
                  <a:lnTo>
                    <a:pt x="6124" y="0"/>
                  </a:lnTo>
                  <a:lnTo>
                    <a:pt x="0" y="0"/>
                  </a:lnTo>
                  <a:lnTo>
                    <a:pt x="0" y="0"/>
                  </a:lnTo>
                  <a:close/>
                </a:path>
              </a:pathLst>
            </a:custGeom>
            <a:gradFill>
              <a:gsLst>
                <a:gs pos="0">
                  <a:srgbClr val="000084"/>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43" name="Shape 1043"/>
            <p:cNvSpPr/>
            <p:nvPr/>
          </p:nvSpPr>
          <p:spPr>
            <a:xfrm>
              <a:off x="4981" y="0"/>
              <a:ext cx="772" cy="1486"/>
            </a:xfrm>
            <a:custGeom>
              <a:avLst/>
              <a:gdLst/>
              <a:ahLst/>
              <a:cxnLst/>
              <a:rect l="0" t="0" r="0" b="0"/>
              <a:pathLst>
                <a:path w="120000" h="120000" extrusionOk="0">
                  <a:moveTo>
                    <a:pt x="119999" y="115642"/>
                  </a:moveTo>
                  <a:lnTo>
                    <a:pt x="6536" y="0"/>
                  </a:lnTo>
                  <a:lnTo>
                    <a:pt x="0" y="0"/>
                  </a:lnTo>
                  <a:lnTo>
                    <a:pt x="119999" y="120000"/>
                  </a:lnTo>
                  <a:lnTo>
                    <a:pt x="119999" y="115642"/>
                  </a:lnTo>
                  <a:lnTo>
                    <a:pt x="119999" y="115642"/>
                  </a:lnTo>
                  <a:close/>
                </a:path>
              </a:pathLst>
            </a:custGeom>
            <a:gradFill>
              <a:gsLst>
                <a:gs pos="0">
                  <a:srgbClr val="000089"/>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nvGrpSpPr>
            <p:cNvPr id="1044" name="Shape 1044"/>
            <p:cNvGrpSpPr/>
            <p:nvPr/>
          </p:nvGrpSpPr>
          <p:grpSpPr>
            <a:xfrm>
              <a:off x="0" y="1631"/>
              <a:ext cx="5757" cy="1858"/>
              <a:chOff x="0" y="1631"/>
              <a:chExt cx="5757" cy="1858"/>
            </a:xfrm>
          </p:grpSpPr>
          <p:sp>
            <p:nvSpPr>
              <p:cNvPr id="1045" name="Shape 1045"/>
              <p:cNvSpPr/>
              <p:nvPr/>
            </p:nvSpPr>
            <p:spPr>
              <a:xfrm>
                <a:off x="0" y="1631"/>
                <a:ext cx="3669" cy="1312"/>
              </a:xfrm>
              <a:custGeom>
                <a:avLst/>
                <a:gdLst/>
                <a:ahLst/>
                <a:cxnLst/>
                <a:rect l="0" t="0" r="0" b="0"/>
                <a:pathLst>
                  <a:path w="120000" h="120000" extrusionOk="0">
                    <a:moveTo>
                      <a:pt x="0" y="0"/>
                    </a:moveTo>
                    <a:lnTo>
                      <a:pt x="0" y="33450"/>
                    </a:lnTo>
                    <a:lnTo>
                      <a:pt x="119212" y="120000"/>
                    </a:lnTo>
                    <a:lnTo>
                      <a:pt x="119606" y="112871"/>
                    </a:lnTo>
                    <a:lnTo>
                      <a:pt x="120000" y="106290"/>
                    </a:lnTo>
                    <a:lnTo>
                      <a:pt x="0" y="0"/>
                    </a:lnTo>
                    <a:lnTo>
                      <a:pt x="0" y="0"/>
                    </a:lnTo>
                    <a:close/>
                  </a:path>
                </a:pathLst>
              </a:custGeom>
              <a:gradFill>
                <a:gsLst>
                  <a:gs pos="0">
                    <a:srgbClr val="000084"/>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046" name="Shape 1046"/>
              <p:cNvSpPr/>
              <p:nvPr/>
            </p:nvSpPr>
            <p:spPr>
              <a:xfrm>
                <a:off x="3645" y="2795"/>
                <a:ext cx="2112" cy="694"/>
              </a:xfrm>
              <a:custGeom>
                <a:avLst/>
                <a:gdLst/>
                <a:ahLst/>
                <a:cxnLst/>
                <a:rect l="0" t="0" r="0" b="0"/>
                <a:pathLst>
                  <a:path w="120000" h="120000" extrusionOk="0">
                    <a:moveTo>
                      <a:pt x="120000" y="114820"/>
                    </a:moveTo>
                    <a:lnTo>
                      <a:pt x="1368" y="0"/>
                    </a:lnTo>
                    <a:lnTo>
                      <a:pt x="684" y="12431"/>
                    </a:lnTo>
                    <a:lnTo>
                      <a:pt x="0" y="25899"/>
                    </a:lnTo>
                    <a:lnTo>
                      <a:pt x="120000" y="120000"/>
                    </a:lnTo>
                    <a:lnTo>
                      <a:pt x="120000" y="114820"/>
                    </a:lnTo>
                    <a:lnTo>
                      <a:pt x="120000" y="114820"/>
                    </a:lnTo>
                    <a:close/>
                  </a:path>
                </a:pathLst>
              </a:custGeom>
              <a:gradFill>
                <a:gsLst>
                  <a:gs pos="0">
                    <a:schemeClr val="dk2"/>
                  </a:gs>
                  <a:gs pos="100000">
                    <a:srgbClr val="5555A5"/>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grpSp>
      <p:sp>
        <p:nvSpPr>
          <p:cNvPr id="1047" name="Shape 1047"/>
          <p:cNvSpPr txBox="1">
            <a:spLocks noGrp="1"/>
          </p:cNvSpPr>
          <p:nvPr>
            <p:ph type="ctrTitle"/>
          </p:nvPr>
        </p:nvSpPr>
        <p:spPr>
          <a:xfrm>
            <a:off x="457200" y="1600200"/>
            <a:ext cx="8229600" cy="18288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8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1048" name="Shape 104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720"/>
              </a:spcBef>
              <a:spcAft>
                <a:spcPts val="0"/>
              </a:spcAft>
              <a:buClr>
                <a:schemeClr val="hlink"/>
              </a:buClr>
              <a:buFont typeface="Noto Sans Symbols"/>
              <a:buNone/>
              <a:defRPr sz="36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91439" algn="l" rtl="0">
              <a:spcBef>
                <a:spcPts val="480"/>
              </a:spcBef>
              <a:spcAft>
                <a:spcPts val="0"/>
              </a:spcAft>
              <a:buClr>
                <a:schemeClr val="accent2"/>
              </a:buClr>
              <a:buSzPct val="9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5pPr>
            <a:lvl6pPr marL="2514600" marR="0" lvl="5"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6pPr>
            <a:lvl7pPr marL="2971800" marR="0" lvl="6"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7pPr>
            <a:lvl8pPr marL="3429000" marR="0" lvl="7"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8pPr>
            <a:lvl9pPr marL="3886200" marR="0" lvl="8"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049" name="Shape 1049"/>
          <p:cNvSpPr txBox="1">
            <a:spLocks noGrp="1"/>
          </p:cNvSpPr>
          <p:nvPr>
            <p:ph type="dt" idx="10"/>
          </p:nvPr>
        </p:nvSpPr>
        <p:spPr>
          <a:xfrm>
            <a:off x="457200" y="6243637"/>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050" name="Shape 1050"/>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1051" name="Shape 1051"/>
          <p:cNvSpPr txBox="1">
            <a:spLocks noGrp="1"/>
          </p:cNvSpPr>
          <p:nvPr>
            <p:ph type="sldNum" idx="12"/>
          </p:nvPr>
        </p:nvSpPr>
        <p:spPr>
          <a:xfrm>
            <a:off x="6553200" y="6243637"/>
            <a:ext cx="21335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58"/>
        <p:cNvGrpSpPr/>
        <p:nvPr/>
      </p:nvGrpSpPr>
      <p:grpSpPr>
        <a:xfrm>
          <a:off x="0" y="0"/>
          <a:ext cx="0" cy="0"/>
          <a:chOff x="0" y="0"/>
          <a:chExt cx="0" cy="0"/>
        </a:xfrm>
      </p:grpSpPr>
      <p:sp>
        <p:nvSpPr>
          <p:cNvPr id="1059" name="Shape 1059"/>
          <p:cNvSpPr txBox="1">
            <a:spLocks noGrp="1"/>
          </p:cNvSpPr>
          <p:nvPr>
            <p:ph type="title"/>
          </p:nvPr>
        </p:nvSpPr>
        <p:spPr>
          <a:xfrm>
            <a:off x="2507741" y="249935"/>
            <a:ext cx="4128515" cy="1092835"/>
          </a:xfrm>
          <a:prstGeom prst="rect">
            <a:avLst/>
          </a:prstGeom>
          <a:noFill/>
          <a:ln>
            <a:noFill/>
          </a:ln>
        </p:spPr>
        <p:txBody>
          <a:bodyPr lIns="91425" tIns="91425" rIns="91425" bIns="91425" anchor="t" anchorCtr="0"/>
          <a:lstStyle>
            <a:lvl1pPr marL="0" marR="0" lvl="0" indent="0" algn="l" rtl="0">
              <a:spcBef>
                <a:spcPts val="0"/>
              </a:spcBef>
              <a:buNone/>
              <a:defRPr sz="2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60" name="Shape 1060"/>
          <p:cNvSpPr txBox="1">
            <a:spLocks noGrp="1"/>
          </p:cNvSpPr>
          <p:nvPr>
            <p:ph type="body" idx="1"/>
          </p:nvPr>
        </p:nvSpPr>
        <p:spPr>
          <a:xfrm>
            <a:off x="532764" y="1485950"/>
            <a:ext cx="8078470" cy="388937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1061" name="Shape 1061"/>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2" name="Shape 1062"/>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3" name="Shape 1063"/>
          <p:cNvSpPr txBox="1">
            <a:spLocks noGrp="1"/>
          </p:cNvSpPr>
          <p:nvPr>
            <p:ph type="sldNum" idx="12"/>
          </p:nvPr>
        </p:nvSpPr>
        <p:spPr>
          <a:xfrm>
            <a:off x="6583679" y="6377939"/>
            <a:ext cx="2103120" cy="342899"/>
          </a:xfrm>
          <a:prstGeom prst="rect">
            <a:avLst/>
          </a:prstGeom>
          <a:noFill/>
          <a:ln>
            <a:noFill/>
          </a:ln>
        </p:spPr>
        <p:txBody>
          <a:bodyPr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a:ea typeface="Calibri"/>
                <a:cs typeface="Calibri"/>
                <a:sym typeface="Calibri"/>
              </a:rPr>
              <a:t>‹#›</a:t>
            </a:fld>
            <a:endParaRPr lang="en-US" sz="1800">
              <a:solidFill>
                <a:srgbClr val="888888"/>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072" name="Shape 107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3" name="Shape 10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4" name="Shape 10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5" name="Shape 107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marL="0" marR="0" lvl="0"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1pPr>
            <a:lvl2pPr marL="0" marR="0" lvl="1"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2pPr>
            <a:lvl3pPr marL="0" marR="0" lvl="2"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3pPr>
            <a:lvl4pPr marL="0" marR="0" lvl="3"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4pPr>
            <a:lvl5pPr marL="0" marR="0" lvl="4"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5pPr>
            <a:lvl6pPr marL="457181" marR="0" lvl="5" indent="-1268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6pPr>
            <a:lvl7pPr marL="914360" marR="0" lvl="6" indent="-1266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7pPr>
            <a:lvl8pPr marL="1371542" marR="0" lvl="7" indent="-1264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8pPr>
            <a:lvl9pPr marL="1828721" marR="0" lvl="8" indent="-1262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9pPr>
          </a:lstStyle>
          <a:p>
            <a:endParaRPr/>
          </a:p>
        </p:txBody>
      </p:sp>
      <p:sp>
        <p:nvSpPr>
          <p:cNvPr id="1083" name="Shape 1083"/>
          <p:cNvSpPr txBox="1">
            <a:spLocks noGrp="1"/>
          </p:cNvSpPr>
          <p:nvPr>
            <p:ph type="body" idx="1"/>
          </p:nvPr>
        </p:nvSpPr>
        <p:spPr>
          <a:xfrm>
            <a:off x="457200" y="1600200"/>
            <a:ext cx="8229600" cy="4329112"/>
          </a:xfrm>
          <a:prstGeom prst="rect">
            <a:avLst/>
          </a:prstGeom>
          <a:noFill/>
          <a:ln>
            <a:noFill/>
          </a:ln>
        </p:spPr>
        <p:txBody>
          <a:bodyPr lIns="91425" tIns="91425" rIns="91425" bIns="91425" anchor="t" anchorCtr="0"/>
          <a:lstStyle>
            <a:lvl1pPr marL="342885" marR="0" lvl="0" indent="-190485" algn="l" rtl="0">
              <a:spcBef>
                <a:spcPts val="480"/>
              </a:spcBef>
              <a:spcAft>
                <a:spcPts val="0"/>
              </a:spcAft>
              <a:buClr>
                <a:srgbClr val="7F7F7F"/>
              </a:buClr>
              <a:buSzPct val="100000"/>
              <a:buFont typeface="Arial"/>
              <a:buChar char="•"/>
              <a:defRPr sz="2400" b="0" i="0" u="none" strike="noStrike" cap="none">
                <a:solidFill>
                  <a:srgbClr val="7F7F7F"/>
                </a:solidFill>
                <a:latin typeface="Questrial"/>
                <a:ea typeface="Questrial"/>
                <a:cs typeface="Questrial"/>
                <a:sym typeface="Questrial"/>
              </a:defRPr>
            </a:lvl1pPr>
            <a:lvl2pPr marL="742918" marR="0" lvl="1" indent="-196817" algn="l" rtl="0">
              <a:spcBef>
                <a:spcPts val="320"/>
              </a:spcBef>
              <a:spcAft>
                <a:spcPts val="0"/>
              </a:spcAft>
              <a:buClr>
                <a:srgbClr val="7F7F7F"/>
              </a:buClr>
              <a:buSzPct val="100000"/>
              <a:buFont typeface="Courier New"/>
              <a:buChar char="o"/>
              <a:defRPr sz="1600" b="0" i="0" u="none" strike="noStrike" cap="none">
                <a:solidFill>
                  <a:srgbClr val="7F7F7F"/>
                </a:solidFill>
                <a:latin typeface="Questrial"/>
                <a:ea typeface="Questrial"/>
                <a:cs typeface="Questrial"/>
                <a:sym typeface="Questrial"/>
              </a:defRPr>
            </a:lvl2pPr>
            <a:lvl3pPr marL="1142951" marR="0" lvl="2" indent="-139650" algn="l" rtl="0">
              <a:spcBef>
                <a:spcPts val="320"/>
              </a:spcBef>
              <a:spcAft>
                <a:spcPts val="0"/>
              </a:spcAft>
              <a:buClr>
                <a:srgbClr val="7F7F7F"/>
              </a:buClr>
              <a:buSzPct val="100000"/>
              <a:buFont typeface="Arial"/>
              <a:buChar char="•"/>
              <a:defRPr sz="1600" b="0" i="0" u="none" strike="noStrike" cap="none">
                <a:solidFill>
                  <a:srgbClr val="7F7F7F"/>
                </a:solidFill>
                <a:latin typeface="Questrial"/>
                <a:ea typeface="Questrial"/>
                <a:cs typeface="Questrial"/>
                <a:sym typeface="Questrial"/>
              </a:defRPr>
            </a:lvl3pPr>
            <a:lvl4pPr marL="1600132" marR="0" lvl="3" indent="-139631" algn="l" rtl="0">
              <a:spcBef>
                <a:spcPts val="320"/>
              </a:spcBef>
              <a:spcAft>
                <a:spcPts val="0"/>
              </a:spcAft>
              <a:buClr>
                <a:srgbClr val="7F7F7F"/>
              </a:buClr>
              <a:buSzPct val="100000"/>
              <a:buFont typeface="Courier New"/>
              <a:buChar char="o"/>
              <a:defRPr sz="1600" b="0" i="0" u="none" strike="noStrike" cap="none">
                <a:solidFill>
                  <a:srgbClr val="7F7F7F"/>
                </a:solidFill>
                <a:latin typeface="Questrial"/>
                <a:ea typeface="Questrial"/>
                <a:cs typeface="Questrial"/>
                <a:sym typeface="Questrial"/>
              </a:defRPr>
            </a:lvl4pPr>
            <a:lvl5pPr marL="2057312" marR="0" lvl="4" indent="-139612" algn="l" rtl="0">
              <a:spcBef>
                <a:spcPts val="320"/>
              </a:spcBef>
              <a:spcAft>
                <a:spcPts val="0"/>
              </a:spcAft>
              <a:buClr>
                <a:srgbClr val="7F7F7F"/>
              </a:buClr>
              <a:buSzPct val="100000"/>
              <a:buFont typeface="Arial"/>
              <a:buChar char="•"/>
              <a:defRPr sz="1600" b="0" i="0" u="none" strike="noStrike" cap="none">
                <a:solidFill>
                  <a:srgbClr val="7F7F7F"/>
                </a:solidFill>
                <a:latin typeface="Questrial"/>
                <a:ea typeface="Questrial"/>
                <a:cs typeface="Questrial"/>
                <a:sym typeface="Questrial"/>
              </a:defRPr>
            </a:lvl5pPr>
            <a:lvl6pPr marL="2514493" marR="0" lvl="5" indent="-139593" algn="l" rtl="0">
              <a:spcBef>
                <a:spcPts val="320"/>
              </a:spcBef>
              <a:buClr>
                <a:srgbClr val="FEFEFE"/>
              </a:buClr>
              <a:buSzPct val="100000"/>
              <a:buFont typeface="Courier New"/>
              <a:buChar char="o"/>
              <a:defRPr sz="1600" b="0" i="0" u="none" strike="noStrike" cap="none">
                <a:solidFill>
                  <a:srgbClr val="FEFEFE"/>
                </a:solidFill>
                <a:latin typeface="Questrial"/>
                <a:ea typeface="Questrial"/>
                <a:cs typeface="Questrial"/>
                <a:sym typeface="Questrial"/>
              </a:defRPr>
            </a:lvl6pPr>
            <a:lvl7pPr marL="2971672" marR="0" lvl="6" indent="-139571" algn="l" rtl="0">
              <a:spcBef>
                <a:spcPts val="320"/>
              </a:spcBef>
              <a:buClr>
                <a:srgbClr val="FEFEFE"/>
              </a:buClr>
              <a:buSzPct val="100000"/>
              <a:buFont typeface="Arial"/>
              <a:buChar char="•"/>
              <a:defRPr sz="1600" b="0" i="0" u="none" strike="noStrike" cap="none">
                <a:solidFill>
                  <a:srgbClr val="FEFEFE"/>
                </a:solidFill>
                <a:latin typeface="Questrial"/>
                <a:ea typeface="Questrial"/>
                <a:cs typeface="Questrial"/>
                <a:sym typeface="Questrial"/>
              </a:defRPr>
            </a:lvl7pPr>
            <a:lvl8pPr marL="3428853" marR="0" lvl="7" indent="-139553" algn="l" rtl="0">
              <a:spcBef>
                <a:spcPts val="320"/>
              </a:spcBef>
              <a:buClr>
                <a:srgbClr val="FEFEFE"/>
              </a:buClr>
              <a:buSzPct val="100000"/>
              <a:buFont typeface="Courier New"/>
              <a:buChar char="o"/>
              <a:defRPr sz="1600" b="0" i="0" u="none" strike="noStrike" cap="none">
                <a:solidFill>
                  <a:srgbClr val="FEFEFE"/>
                </a:solidFill>
                <a:latin typeface="Questrial"/>
                <a:ea typeface="Questrial"/>
                <a:cs typeface="Questrial"/>
                <a:sym typeface="Questrial"/>
              </a:defRPr>
            </a:lvl8pPr>
            <a:lvl9pPr marL="3886033" marR="0" lvl="8" indent="-139532" algn="l" rtl="0">
              <a:spcBef>
                <a:spcPts val="320"/>
              </a:spcBef>
              <a:buClr>
                <a:srgbClr val="FEFEFE"/>
              </a:buClr>
              <a:buSzPct val="100000"/>
              <a:buFont typeface="Arial"/>
              <a:buChar char="•"/>
              <a:defRPr sz="1600" b="0" i="0" u="none" strike="noStrike" cap="none">
                <a:solidFill>
                  <a:srgbClr val="FEFEFE"/>
                </a:solidFill>
                <a:latin typeface="Questrial"/>
                <a:ea typeface="Questrial"/>
                <a:cs typeface="Questrial"/>
                <a:sym typeface="Questrial"/>
              </a:defRPr>
            </a:lvl9pPr>
          </a:lstStyle>
          <a:p>
            <a:endParaRPr/>
          </a:p>
        </p:txBody>
      </p:sp>
      <p:sp>
        <p:nvSpPr>
          <p:cNvPr id="1084" name="Shape 1084"/>
          <p:cNvSpPr txBox="1"/>
          <p:nvPr/>
        </p:nvSpPr>
        <p:spPr>
          <a:xfrm>
            <a:off x="457200" y="6265560"/>
            <a:ext cx="47017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FFFFFF"/>
                </a:solidFill>
                <a:latin typeface="Times New Roman"/>
                <a:ea typeface="Times New Roman"/>
                <a:cs typeface="Times New Roman"/>
                <a:sym typeface="Times New Roman"/>
              </a:rPr>
              <a:t>‹#›</a:t>
            </a:fld>
            <a:endParaRPr lang="en-US" sz="1200">
              <a:solidFill>
                <a:srgbClr val="FFFFFF"/>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1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6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1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20.xml"/><Relationship Id="rId4" Type="http://schemas.openxmlformats.org/officeDocument/2006/relationships/slideLayout" Target="../slideLayouts/slideLayout8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85.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86.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87.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9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8.xml"/><Relationship Id="rId1" Type="http://schemas.openxmlformats.org/officeDocument/2006/relationships/slideLayout" Target="../slideLayouts/slideLayout9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9.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Shape 10"/>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1" name="Shape 11"/>
          <p:cNvSpPr/>
          <p:nvPr/>
        </p:nvSpPr>
        <p:spPr>
          <a:xfrm>
            <a:off x="91440" y="101600"/>
            <a:ext cx="8961120" cy="6664959"/>
          </a:xfrm>
          <a:prstGeom prst="roundRect">
            <a:avLst>
              <a:gd name="adj" fmla="val 1735"/>
            </a:avLst>
          </a:prstGeom>
          <a:blipFill rotWithShape="1">
            <a:blip r:embed="rId1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2" name="Shape 12"/>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13" name="Shape 1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5" name="Shape 1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2"/>
                </a:solidFill>
                <a:latin typeface="Questrial"/>
                <a:ea typeface="Questrial"/>
                <a:cs typeface="Questrial"/>
                <a:sym typeface="Questrial"/>
              </a:rPr>
              <a:t>‹#›</a:t>
            </a:fld>
            <a:endParaRPr lang="en-US" sz="1200" b="0" i="0" u="none" strike="noStrike" cap="none">
              <a:solidFill>
                <a:schemeClr val="dk2"/>
              </a:solidFill>
              <a:latin typeface="Questrial"/>
              <a:ea typeface="Questrial"/>
              <a:cs typeface="Questrial"/>
              <a:sym typeface="Questrial"/>
            </a:endParaRPr>
          </a:p>
        </p:txBody>
      </p:sp>
      <p:sp>
        <p:nvSpPr>
          <p:cNvPr id="16" name="Shape 16"/>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7" name="Shape 17"/>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8" name="Shape 18"/>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7" name="Shape 43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9" name="Shape 43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0" name="Shape 44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pic>
        <p:nvPicPr>
          <p:cNvPr id="447" name="Shape 4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448" name="Shape 448"/>
          <p:cNvSpPr txBox="1">
            <a:spLocks noGrp="1"/>
          </p:cNvSpPr>
          <p:nvPr>
            <p:ph type="title"/>
          </p:nvPr>
        </p:nvSpPr>
        <p:spPr>
          <a:xfrm>
            <a:off x="1371600" y="1295400"/>
            <a:ext cx="6400799" cy="6857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Garamond"/>
              <a:buNone/>
              <a:defRPr sz="3600" b="0" i="0" u="none" strike="noStrike" cap="none">
                <a:solidFill>
                  <a:schemeClr val="dk1"/>
                </a:solidFill>
                <a:latin typeface="Garamond"/>
                <a:ea typeface="Garamond"/>
                <a:cs typeface="Garamond"/>
                <a:sym typeface="Garamond"/>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49" name="Shape 449"/>
          <p:cNvSpPr txBox="1">
            <a:spLocks noGrp="1"/>
          </p:cNvSpPr>
          <p:nvPr>
            <p:ph type="body" idx="1"/>
          </p:nvPr>
        </p:nvSpPr>
        <p:spPr>
          <a:xfrm>
            <a:off x="1371600" y="2057400"/>
            <a:ext cx="6400799" cy="3429001"/>
          </a:xfrm>
          <a:prstGeom prst="rect">
            <a:avLst/>
          </a:prstGeom>
          <a:noFill/>
          <a:ln>
            <a:noFill/>
          </a:ln>
        </p:spPr>
        <p:txBody>
          <a:bodyPr lIns="91425" tIns="91425" rIns="91425" bIns="91425" anchor="t" anchorCtr="0"/>
          <a:lstStyle>
            <a:lvl1pPr marL="0" marR="0" lvl="0" indent="114300" algn="l" rtl="0">
              <a:lnSpc>
                <a:spcPct val="150000"/>
              </a:lnSpc>
              <a:spcBef>
                <a:spcPts val="360"/>
              </a:spcBef>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1pPr>
            <a:lvl2pPr marL="742918" marR="0" lvl="1" indent="-133317" algn="l" rtl="0">
              <a:spcBef>
                <a:spcPts val="320"/>
              </a:spcBef>
              <a:buClr>
                <a:schemeClr val="dk1"/>
              </a:buClr>
              <a:buSzPct val="100000"/>
              <a:buFont typeface="Arial"/>
              <a:buChar char="•"/>
              <a:defRPr sz="1600" b="0" i="0" u="none" strike="noStrike" cap="none">
                <a:solidFill>
                  <a:schemeClr val="dk1"/>
                </a:solidFill>
                <a:latin typeface="Garamond"/>
                <a:ea typeface="Garamond"/>
                <a:cs typeface="Garamond"/>
                <a:sym typeface="Garamond"/>
              </a:defRPr>
            </a:lvl2pPr>
            <a:lvl3pPr marL="1142951" marR="0" lvl="2" indent="-152350"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3pPr>
            <a:lvl4pPr marL="1600132" marR="0" lvl="3" indent="-152331"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4pPr>
            <a:lvl5pPr marL="2057312" marR="0" lvl="4" indent="-152312"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5pPr>
            <a:lvl6pPr marL="2514493" marR="0" lvl="5" indent="-152293"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6pPr>
            <a:lvl7pPr marL="2971672" marR="0" lvl="6" indent="-164971"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7pPr>
            <a:lvl8pPr marL="3428853" marR="0" lvl="7" indent="-164953"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8pPr>
            <a:lvl9pPr marL="3886033" marR="0" lvl="8" indent="-164932"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9pPr>
          </a:lstStyle>
          <a:p>
            <a:endParaRPr/>
          </a:p>
        </p:txBody>
      </p:sp>
      <p:sp>
        <p:nvSpPr>
          <p:cNvPr id="450" name="Shape 450"/>
          <p:cNvSpPr txBox="1">
            <a:spLocks noGrp="1"/>
          </p:cNvSpPr>
          <p:nvPr>
            <p:ph type="dt" idx="10"/>
          </p:nvPr>
        </p:nvSpPr>
        <p:spPr>
          <a:xfrm>
            <a:off x="3048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51" name="Shape 451"/>
          <p:cNvSpPr txBox="1">
            <a:spLocks noGrp="1"/>
          </p:cNvSpPr>
          <p:nvPr>
            <p:ph type="ftr" idx="11"/>
          </p:nvPr>
        </p:nvSpPr>
        <p:spPr>
          <a:xfrm>
            <a:off x="2971800" y="6356351"/>
            <a:ext cx="3200399" cy="365125"/>
          </a:xfrm>
          <a:prstGeom prst="rect">
            <a:avLst/>
          </a:prstGeom>
          <a:noFill/>
          <a:ln>
            <a:noFill/>
          </a:ln>
        </p:spPr>
        <p:txBody>
          <a:bodyPr lIns="91425" tIns="91425" rIns="91425" bIns="91425" anchor="ctr" anchorCtr="0"/>
          <a:lstStyle>
            <a:lvl1pPr marL="0" marR="0" lvl="0" indent="0" algn="ctr"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52" name="Shape 452"/>
          <p:cNvSpPr txBox="1">
            <a:spLocks noGrp="1"/>
          </p:cNvSpPr>
          <p:nvPr>
            <p:ph type="sldNum" idx="12"/>
          </p:nvPr>
        </p:nvSpPr>
        <p:spPr>
          <a:xfrm>
            <a:off x="6675120" y="636422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a:solidFill>
                  <a:srgbClr val="C5BB9B"/>
                </a:solidFill>
                <a:latin typeface="Arial"/>
                <a:ea typeface="Arial"/>
                <a:cs typeface="Arial"/>
                <a:sym typeface="Arial"/>
              </a:rPr>
              <a:t>‹#›</a:t>
            </a:fld>
            <a:endParaRPr lang="en-US" sz="1200" b="1">
              <a:solidFill>
                <a:srgbClr val="C5BB9B"/>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pic>
        <p:nvPicPr>
          <p:cNvPr id="461" name="Shape 4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462" name="Shape 462"/>
          <p:cNvSpPr txBox="1">
            <a:spLocks noGrp="1"/>
          </p:cNvSpPr>
          <p:nvPr>
            <p:ph type="title"/>
          </p:nvPr>
        </p:nvSpPr>
        <p:spPr>
          <a:xfrm>
            <a:off x="1371600" y="1295400"/>
            <a:ext cx="6400799" cy="68579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Garamond"/>
              <a:buNone/>
              <a:defRPr sz="3600" b="0" i="0" u="none" strike="noStrike" cap="none">
                <a:solidFill>
                  <a:schemeClr val="dk1"/>
                </a:solidFill>
                <a:latin typeface="Garamond"/>
                <a:ea typeface="Garamond"/>
                <a:cs typeface="Garamond"/>
                <a:sym typeface="Garamond"/>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63" name="Shape 463"/>
          <p:cNvSpPr txBox="1">
            <a:spLocks noGrp="1"/>
          </p:cNvSpPr>
          <p:nvPr>
            <p:ph type="body" idx="1"/>
          </p:nvPr>
        </p:nvSpPr>
        <p:spPr>
          <a:xfrm>
            <a:off x="1371600" y="2057400"/>
            <a:ext cx="6400799" cy="3429001"/>
          </a:xfrm>
          <a:prstGeom prst="rect">
            <a:avLst/>
          </a:prstGeom>
          <a:noFill/>
          <a:ln>
            <a:noFill/>
          </a:ln>
        </p:spPr>
        <p:txBody>
          <a:bodyPr lIns="91425" tIns="91425" rIns="91425" bIns="91425" anchor="t" anchorCtr="0"/>
          <a:lstStyle>
            <a:lvl1pPr marL="0" marR="0" lvl="0" indent="114300" algn="l" rtl="0">
              <a:lnSpc>
                <a:spcPct val="150000"/>
              </a:lnSpc>
              <a:spcBef>
                <a:spcPts val="360"/>
              </a:spcBef>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1pPr>
            <a:lvl2pPr marL="742918" marR="0" lvl="1" indent="-133317" algn="l" rtl="0">
              <a:spcBef>
                <a:spcPts val="320"/>
              </a:spcBef>
              <a:buClr>
                <a:schemeClr val="dk1"/>
              </a:buClr>
              <a:buSzPct val="100000"/>
              <a:buFont typeface="Arial"/>
              <a:buChar char="•"/>
              <a:defRPr sz="1600" b="0" i="0" u="none" strike="noStrike" cap="none">
                <a:solidFill>
                  <a:schemeClr val="dk1"/>
                </a:solidFill>
                <a:latin typeface="Garamond"/>
                <a:ea typeface="Garamond"/>
                <a:cs typeface="Garamond"/>
                <a:sym typeface="Garamond"/>
              </a:defRPr>
            </a:lvl2pPr>
            <a:lvl3pPr marL="1142951" marR="0" lvl="2" indent="-152350"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3pPr>
            <a:lvl4pPr marL="1600132" marR="0" lvl="3" indent="-152331"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4pPr>
            <a:lvl5pPr marL="2057312" marR="0" lvl="4" indent="-152312"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5pPr>
            <a:lvl6pPr marL="2514493" marR="0" lvl="5" indent="-152293" algn="l" rtl="0">
              <a:spcBef>
                <a:spcPts val="280"/>
              </a:spcBef>
              <a:buClr>
                <a:schemeClr val="dk1"/>
              </a:buClr>
              <a:buSzPct val="100000"/>
              <a:buFont typeface="Arial"/>
              <a:buChar char="•"/>
              <a:defRPr sz="1400" b="0" i="0" u="none" strike="noStrike" cap="none">
                <a:solidFill>
                  <a:schemeClr val="dk1"/>
                </a:solidFill>
                <a:latin typeface="Garamond"/>
                <a:ea typeface="Garamond"/>
                <a:cs typeface="Garamond"/>
                <a:sym typeface="Garamond"/>
              </a:defRPr>
            </a:lvl6pPr>
            <a:lvl7pPr marL="2971672" marR="0" lvl="6" indent="-164971"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7pPr>
            <a:lvl8pPr marL="3428853" marR="0" lvl="7" indent="-164953"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8pPr>
            <a:lvl9pPr marL="3886033" marR="0" lvl="8" indent="-164932" algn="l" rtl="0">
              <a:spcBef>
                <a:spcPts val="240"/>
              </a:spcBef>
              <a:buClr>
                <a:schemeClr val="dk1"/>
              </a:buClr>
              <a:buSzPct val="100000"/>
              <a:buFont typeface="Arial"/>
              <a:buChar char="•"/>
              <a:defRPr sz="1200" b="0" i="0" u="none" strike="noStrike" cap="none">
                <a:solidFill>
                  <a:schemeClr val="dk1"/>
                </a:solidFill>
                <a:latin typeface="Garamond"/>
                <a:ea typeface="Garamond"/>
                <a:cs typeface="Garamond"/>
                <a:sym typeface="Garamond"/>
              </a:defRPr>
            </a:lvl9pPr>
          </a:lstStyle>
          <a:p>
            <a:endParaRPr/>
          </a:p>
        </p:txBody>
      </p:sp>
      <p:sp>
        <p:nvSpPr>
          <p:cNvPr id="464" name="Shape 464"/>
          <p:cNvSpPr txBox="1">
            <a:spLocks noGrp="1"/>
          </p:cNvSpPr>
          <p:nvPr>
            <p:ph type="dt" idx="10"/>
          </p:nvPr>
        </p:nvSpPr>
        <p:spPr>
          <a:xfrm>
            <a:off x="3048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65" name="Shape 465"/>
          <p:cNvSpPr txBox="1">
            <a:spLocks noGrp="1"/>
          </p:cNvSpPr>
          <p:nvPr>
            <p:ph type="ftr" idx="11"/>
          </p:nvPr>
        </p:nvSpPr>
        <p:spPr>
          <a:xfrm>
            <a:off x="2971800" y="6356351"/>
            <a:ext cx="3200399" cy="365125"/>
          </a:xfrm>
          <a:prstGeom prst="rect">
            <a:avLst/>
          </a:prstGeom>
          <a:noFill/>
          <a:ln>
            <a:noFill/>
          </a:ln>
        </p:spPr>
        <p:txBody>
          <a:bodyPr lIns="91425" tIns="91425" rIns="91425" bIns="91425" anchor="ctr" anchorCtr="0"/>
          <a:lstStyle>
            <a:lvl1pPr marL="0" marR="0" lvl="0" indent="0" algn="ctr" rtl="0">
              <a:spcBef>
                <a:spcPts val="0"/>
              </a:spcBef>
              <a:buNone/>
              <a:defRPr sz="1100">
                <a:solidFill>
                  <a:srgbClr val="C5BB9B"/>
                </a:solidFill>
                <a:latin typeface="Garamond"/>
                <a:ea typeface="Garamond"/>
                <a:cs typeface="Garamond"/>
                <a:sym typeface="Garamond"/>
              </a:defRPr>
            </a:lvl1pPr>
            <a:lvl2pPr marL="457181" marR="0" lvl="1" indent="-12681" algn="l" rtl="0">
              <a:spcBef>
                <a:spcPts val="0"/>
              </a:spcBef>
              <a:buNone/>
              <a:defRPr sz="1800" b="0" i="0" u="none" strike="noStrike" cap="none">
                <a:solidFill>
                  <a:schemeClr val="dk1"/>
                </a:solidFill>
                <a:latin typeface="Garamond"/>
                <a:ea typeface="Garamond"/>
                <a:cs typeface="Garamond"/>
                <a:sym typeface="Garamond"/>
              </a:defRPr>
            </a:lvl2pPr>
            <a:lvl3pPr marL="914360" marR="0" lvl="2" indent="-12660" algn="l" rtl="0">
              <a:spcBef>
                <a:spcPts val="0"/>
              </a:spcBef>
              <a:buNone/>
              <a:defRPr sz="1800" b="0" i="0" u="none" strike="noStrike" cap="none">
                <a:solidFill>
                  <a:schemeClr val="dk1"/>
                </a:solidFill>
                <a:latin typeface="Garamond"/>
                <a:ea typeface="Garamond"/>
                <a:cs typeface="Garamond"/>
                <a:sym typeface="Garamond"/>
              </a:defRPr>
            </a:lvl3pPr>
            <a:lvl4pPr marL="1371542" marR="0" lvl="3" indent="-12641" algn="l" rtl="0">
              <a:spcBef>
                <a:spcPts val="0"/>
              </a:spcBef>
              <a:buNone/>
              <a:defRPr sz="1800" b="0" i="0" u="none" strike="noStrike" cap="none">
                <a:solidFill>
                  <a:schemeClr val="dk1"/>
                </a:solidFill>
                <a:latin typeface="Garamond"/>
                <a:ea typeface="Garamond"/>
                <a:cs typeface="Garamond"/>
                <a:sym typeface="Garamond"/>
              </a:defRPr>
            </a:lvl4pPr>
            <a:lvl5pPr marL="1828721" marR="0" lvl="4" indent="-12621" algn="l" rtl="0">
              <a:spcBef>
                <a:spcPts val="0"/>
              </a:spcBef>
              <a:buNone/>
              <a:defRPr sz="1800" b="0" i="0" u="none" strike="noStrike" cap="none">
                <a:solidFill>
                  <a:schemeClr val="dk1"/>
                </a:solidFill>
                <a:latin typeface="Garamond"/>
                <a:ea typeface="Garamond"/>
                <a:cs typeface="Garamond"/>
                <a:sym typeface="Garamond"/>
              </a:defRPr>
            </a:lvl5pPr>
            <a:lvl6pPr marL="2285903" marR="0" lvl="5" indent="-12602" algn="l" rtl="0">
              <a:spcBef>
                <a:spcPts val="0"/>
              </a:spcBef>
              <a:buNone/>
              <a:defRPr sz="1800" b="0" i="0" u="none" strike="noStrike" cap="none">
                <a:solidFill>
                  <a:schemeClr val="dk1"/>
                </a:solidFill>
                <a:latin typeface="Garamond"/>
                <a:ea typeface="Garamond"/>
                <a:cs typeface="Garamond"/>
                <a:sym typeface="Garamond"/>
              </a:defRPr>
            </a:lvl6pPr>
            <a:lvl7pPr marL="2743083" marR="0" lvl="6" indent="-12582" algn="l" rtl="0">
              <a:spcBef>
                <a:spcPts val="0"/>
              </a:spcBef>
              <a:buNone/>
              <a:defRPr sz="1800" b="0" i="0" u="none" strike="noStrike" cap="none">
                <a:solidFill>
                  <a:schemeClr val="dk1"/>
                </a:solidFill>
                <a:latin typeface="Garamond"/>
                <a:ea typeface="Garamond"/>
                <a:cs typeface="Garamond"/>
                <a:sym typeface="Garamond"/>
              </a:defRPr>
            </a:lvl7pPr>
            <a:lvl8pPr marL="3200263" marR="0" lvl="7" indent="-12562" algn="l" rtl="0">
              <a:spcBef>
                <a:spcPts val="0"/>
              </a:spcBef>
              <a:buNone/>
              <a:defRPr sz="1800" b="0" i="0" u="none" strike="noStrike" cap="none">
                <a:solidFill>
                  <a:schemeClr val="dk1"/>
                </a:solidFill>
                <a:latin typeface="Garamond"/>
                <a:ea typeface="Garamond"/>
                <a:cs typeface="Garamond"/>
                <a:sym typeface="Garamond"/>
              </a:defRPr>
            </a:lvl8pPr>
            <a:lvl9pPr marL="3657443" marR="0" lvl="8" indent="-12543" algn="l" rtl="0">
              <a:spcBef>
                <a:spcPts val="0"/>
              </a:spcBef>
              <a:buNone/>
              <a:defRPr sz="1800" b="0" i="0" u="none" strike="noStrike" cap="none">
                <a:solidFill>
                  <a:schemeClr val="dk1"/>
                </a:solidFill>
                <a:latin typeface="Garamond"/>
                <a:ea typeface="Garamond"/>
                <a:cs typeface="Garamond"/>
                <a:sym typeface="Garamond"/>
              </a:defRPr>
            </a:lvl9pPr>
          </a:lstStyle>
          <a:p>
            <a:endParaRPr/>
          </a:p>
        </p:txBody>
      </p:sp>
      <p:sp>
        <p:nvSpPr>
          <p:cNvPr id="466" name="Shape 466"/>
          <p:cNvSpPr txBox="1">
            <a:spLocks noGrp="1"/>
          </p:cNvSpPr>
          <p:nvPr>
            <p:ph type="sldNum" idx="12"/>
          </p:nvPr>
        </p:nvSpPr>
        <p:spPr>
          <a:xfrm>
            <a:off x="6675120" y="636422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a:solidFill>
                  <a:srgbClr val="C5BB9B"/>
                </a:solidFill>
                <a:latin typeface="Arial"/>
                <a:ea typeface="Arial"/>
                <a:cs typeface="Arial"/>
                <a:sym typeface="Arial"/>
              </a:rPr>
              <a:t>‹#›</a:t>
            </a:fld>
            <a:endParaRPr lang="en-US" sz="1200" b="1">
              <a:solidFill>
                <a:srgbClr val="C5BB9B"/>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6" name="Shape 47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Shape 47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8" name="Shape 47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9" name="Shape 47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0" y="0"/>
            <a:ext cx="9144000" cy="1219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1pPr>
            <a:lvl2pPr marL="0" marR="0" lvl="1"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2pPr>
            <a:lvl3pPr marL="0" marR="0" lvl="2"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3pPr>
            <a:lvl4pPr marL="0" marR="0" lvl="3"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4pPr>
            <a:lvl5pPr marL="0" marR="0" lvl="4"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5pPr>
            <a:lvl6pPr marL="457200" marR="0" lvl="5"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6pPr>
            <a:lvl7pPr marL="914400" marR="0" lvl="6"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7pPr>
            <a:lvl8pPr marL="1371600" marR="0" lvl="7"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8pPr>
            <a:lvl9pPr marL="1828800" marR="0" lvl="8" indent="0" algn="ctr" rtl="0">
              <a:spcBef>
                <a:spcPts val="0"/>
              </a:spcBef>
              <a:spcAft>
                <a:spcPts val="0"/>
              </a:spcAft>
              <a:buNone/>
              <a:defRPr sz="3000" b="0" i="0" u="none" strike="noStrike" cap="none">
                <a:solidFill>
                  <a:srgbClr val="000066"/>
                </a:solidFill>
                <a:latin typeface="Arial Black"/>
                <a:ea typeface="Arial Black"/>
                <a:cs typeface="Arial Black"/>
                <a:sym typeface="Arial Black"/>
              </a:defRPr>
            </a:lvl9pPr>
          </a:lstStyle>
          <a:p>
            <a:endParaRPr/>
          </a:p>
        </p:txBody>
      </p:sp>
      <p:sp>
        <p:nvSpPr>
          <p:cNvPr id="488" name="Shape 488"/>
          <p:cNvSpPr txBox="1">
            <a:spLocks noGrp="1"/>
          </p:cNvSpPr>
          <p:nvPr>
            <p:ph type="body" idx="1"/>
          </p:nvPr>
        </p:nvSpPr>
        <p:spPr>
          <a:xfrm>
            <a:off x="406400" y="1524000"/>
            <a:ext cx="8398932" cy="2470149"/>
          </a:xfrm>
          <a:prstGeom prst="rect">
            <a:avLst/>
          </a:prstGeom>
          <a:noFill/>
          <a:ln>
            <a:noFill/>
          </a:ln>
        </p:spPr>
        <p:txBody>
          <a:bodyPr lIns="91425" tIns="91425" rIns="91425" bIns="91425" anchor="t" anchorCtr="0"/>
          <a:lstStyle>
            <a:lvl1pPr marL="342900" marR="0" lvl="0" indent="-190500" algn="l" rtl="0">
              <a:spcBef>
                <a:spcPts val="1500"/>
              </a:spcBef>
              <a:spcAft>
                <a:spcPts val="0"/>
              </a:spcAft>
              <a:buClr>
                <a:srgbClr val="A50021"/>
              </a:buClr>
              <a:buSzPct val="80000"/>
              <a:buFont typeface="Arial"/>
              <a:buChar char="●"/>
              <a:defRPr sz="3000" b="1" i="0" u="none" strike="noStrike" cap="none">
                <a:solidFill>
                  <a:srgbClr val="000066"/>
                </a:solidFill>
                <a:latin typeface="Arial Narrow"/>
                <a:ea typeface="Arial Narrow"/>
                <a:cs typeface="Arial Narrow"/>
                <a:sym typeface="Arial Narrow"/>
              </a:defRPr>
            </a:lvl1pPr>
            <a:lvl2pPr marL="742950" marR="0" lvl="1" indent="-120650" algn="l" rtl="0">
              <a:spcBef>
                <a:spcPts val="1040"/>
              </a:spcBef>
              <a:spcAft>
                <a:spcPts val="0"/>
              </a:spcAft>
              <a:buClr>
                <a:srgbClr val="000066"/>
              </a:buClr>
              <a:buSzPct val="100000"/>
              <a:buFont typeface="Arial Narrow"/>
              <a:buChar char="–"/>
              <a:defRPr sz="2600" b="1" i="0" u="none" strike="noStrike" cap="none">
                <a:solidFill>
                  <a:srgbClr val="000066"/>
                </a:solidFill>
                <a:latin typeface="Arial Narrow"/>
                <a:ea typeface="Arial Narrow"/>
                <a:cs typeface="Arial Narrow"/>
                <a:sym typeface="Arial Narrow"/>
              </a:defRPr>
            </a:lvl2pPr>
            <a:lvl3pPr marL="1143000" marR="0" lvl="2" indent="-76200" algn="l" rtl="0">
              <a:spcBef>
                <a:spcPts val="960"/>
              </a:spcBef>
              <a:spcAft>
                <a:spcPts val="0"/>
              </a:spcAft>
              <a:buClr>
                <a:srgbClr val="000066"/>
              </a:buClr>
              <a:buSzPct val="100000"/>
              <a:buFont typeface="Arial"/>
              <a:buChar char="•"/>
              <a:defRPr sz="2400" b="0" i="0" u="none" strike="noStrike" cap="none">
                <a:solidFill>
                  <a:srgbClr val="000066"/>
                </a:solidFill>
                <a:latin typeface="Arial"/>
                <a:ea typeface="Arial"/>
                <a:cs typeface="Arial"/>
                <a:sym typeface="Arial"/>
              </a:defRPr>
            </a:lvl3pPr>
            <a:lvl4pPr marL="1600200" marR="0" lvl="3"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4pPr>
            <a:lvl5pPr marL="2057400" marR="0" lvl="4"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5pPr>
            <a:lvl6pPr marL="2514600" marR="0" lvl="5"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6pPr>
            <a:lvl7pPr marL="2971800" marR="0" lvl="6"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7pPr>
            <a:lvl8pPr marL="3429000" marR="0" lvl="7"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8pPr>
            <a:lvl9pPr marL="3886200" marR="0" lvl="8" indent="-101600" algn="l" rtl="0">
              <a:spcBef>
                <a:spcPts val="800"/>
              </a:spcBef>
              <a:spcAft>
                <a:spcPts val="0"/>
              </a:spcAft>
              <a:buClr>
                <a:srgbClr val="000066"/>
              </a:buClr>
              <a:buSzPct val="100000"/>
              <a:buFont typeface="Arial"/>
              <a:buChar char="»"/>
              <a:defRPr sz="2000" b="0" i="0" u="none" strike="noStrike" cap="none">
                <a:solidFill>
                  <a:srgbClr val="000066"/>
                </a:solidFill>
                <a:latin typeface="Arial"/>
                <a:ea typeface="Arial"/>
                <a:cs typeface="Arial"/>
                <a:sym typeface="Arial"/>
              </a:defRPr>
            </a:lvl9pPr>
          </a:lstStyle>
          <a:p>
            <a:endParaRPr/>
          </a:p>
        </p:txBody>
      </p:sp>
      <p:cxnSp>
        <p:nvCxnSpPr>
          <p:cNvPr id="489" name="Shape 489"/>
          <p:cNvCxnSpPr/>
          <p:nvPr/>
        </p:nvCxnSpPr>
        <p:spPr>
          <a:xfrm>
            <a:off x="1016000" y="1295400"/>
            <a:ext cx="7096477" cy="0"/>
          </a:xfrm>
          <a:prstGeom prst="straightConnector1">
            <a:avLst/>
          </a:prstGeom>
          <a:noFill/>
          <a:ln w="76200" cap="flat" cmpd="sng">
            <a:solidFill>
              <a:srgbClr val="000066"/>
            </a:solidFill>
            <a:prstDash val="solid"/>
            <a:round/>
            <a:headEnd type="none" w="med" len="med"/>
            <a:tailEnd type="none" w="med" len="med"/>
          </a:ln>
        </p:spPr>
      </p:cxnSp>
      <p:sp>
        <p:nvSpPr>
          <p:cNvPr id="490" name="Shape 490"/>
          <p:cNvSpPr txBox="1"/>
          <p:nvPr/>
        </p:nvSpPr>
        <p:spPr>
          <a:xfrm>
            <a:off x="2283182" y="4781560"/>
            <a:ext cx="321733"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a:solidFill>
                  <a:srgbClr val="000000"/>
                </a:solidFill>
                <a:latin typeface="Times New Roman"/>
                <a:ea typeface="Times New Roman"/>
                <a:cs typeface="Times New Roman"/>
                <a:sym typeface="Times New Roman"/>
              </a:rPr>
              <a:t>  </a:t>
            </a:r>
          </a:p>
        </p:txBody>
      </p:sp>
      <p:sp>
        <p:nvSpPr>
          <p:cNvPr id="491" name="Shape 491"/>
          <p:cNvSpPr/>
          <p:nvPr/>
        </p:nvSpPr>
        <p:spPr>
          <a:xfrm>
            <a:off x="0" y="6426200"/>
            <a:ext cx="9144000" cy="431799"/>
          </a:xfrm>
          <a:prstGeom prst="rect">
            <a:avLst/>
          </a:prstGeom>
          <a:solidFill>
            <a:srgbClr val="000066"/>
          </a:solidFill>
          <a:ln>
            <a:noFill/>
          </a:ln>
        </p:spPr>
        <p:txBody>
          <a:bodyPr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92" name="Shape 492"/>
          <p:cNvSpPr txBox="1"/>
          <p:nvPr/>
        </p:nvSpPr>
        <p:spPr>
          <a:xfrm>
            <a:off x="743656" y="6483350"/>
            <a:ext cx="7823199" cy="3047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1">
                <a:solidFill>
                  <a:srgbClr val="8787FF"/>
                </a:solidFill>
                <a:latin typeface="Arial"/>
                <a:ea typeface="Arial"/>
                <a:cs typeface="Arial"/>
                <a:sym typeface="Arial"/>
              </a:rPr>
              <a:t>WHO COMMUNICABLE DISEASES • SARS, 15 June 2003 </a:t>
            </a:r>
          </a:p>
        </p:txBody>
      </p:sp>
      <p:sp>
        <p:nvSpPr>
          <p:cNvPr id="493" name="Shape 493"/>
          <p:cNvSpPr/>
          <p:nvPr/>
        </p:nvSpPr>
        <p:spPr>
          <a:xfrm>
            <a:off x="7230538" y="6505585"/>
            <a:ext cx="1758243" cy="250825"/>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fld id="{00000000-1234-1234-1234-123412341234}" type="slidenum">
              <a:rPr lang="en-US" sz="1400">
                <a:solidFill>
                  <a:srgbClr val="FFFFE3"/>
                </a:solidFill>
                <a:latin typeface="Arial Black"/>
                <a:ea typeface="Arial Black"/>
                <a:cs typeface="Arial Black"/>
                <a:sym typeface="Arial Black"/>
              </a:rPr>
              <a:t>‹#›</a:t>
            </a:fld>
            <a:endParaRPr lang="en-US" sz="1400">
              <a:solidFill>
                <a:srgbClr val="FFFFE3"/>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6"/>
        <p:cNvGrpSpPr/>
        <p:nvPr/>
      </p:nvGrpSpPr>
      <p:grpSpPr>
        <a:xfrm>
          <a:off x="0" y="0"/>
          <a:ext cx="0" cy="0"/>
          <a:chOff x="0" y="0"/>
          <a:chExt cx="0" cy="0"/>
        </a:xfrm>
      </p:grpSpPr>
      <p:sp>
        <p:nvSpPr>
          <p:cNvPr id="497" name="Shape 497"/>
          <p:cNvSpPr txBox="1">
            <a:spLocks noGrp="1"/>
          </p:cNvSpPr>
          <p:nvPr>
            <p:ph type="dt" idx="10"/>
          </p:nvPr>
        </p:nvSpPr>
        <p:spPr>
          <a:xfrm>
            <a:off x="457200" y="6356350"/>
            <a:ext cx="2132013" cy="363538"/>
          </a:xfrm>
          <a:prstGeom prst="rect">
            <a:avLst/>
          </a:prstGeom>
          <a:noFill/>
          <a:ln>
            <a:noFill/>
          </a:ln>
        </p:spPr>
        <p:txBody>
          <a:bodyPr lIns="91425" tIns="91425" rIns="91425" bIns="91425" anchor="t" anchorCtr="0"/>
          <a:lstStyle>
            <a:lvl1pPr marL="0" marR="0" lvl="0" indent="0" algn="l" rtl="0">
              <a:lnSpc>
                <a:spcPct val="98000"/>
              </a:lnSpc>
              <a:spcBef>
                <a:spcPts val="0"/>
              </a:spcBef>
              <a:buNone/>
              <a:defRPr sz="1800">
                <a:solidFill>
                  <a:srgbClr val="000000"/>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8" name="Shape 498"/>
          <p:cNvSpPr txBox="1">
            <a:spLocks noGrp="1"/>
          </p:cNvSpPr>
          <p:nvPr>
            <p:ph type="ftr" idx="11"/>
          </p:nvPr>
        </p:nvSpPr>
        <p:spPr>
          <a:xfrm>
            <a:off x="3124200" y="6356350"/>
            <a:ext cx="2894013" cy="363538"/>
          </a:xfrm>
          <a:prstGeom prst="rect">
            <a:avLst/>
          </a:prstGeom>
          <a:noFill/>
          <a:ln>
            <a:noFill/>
          </a:ln>
        </p:spPr>
        <p:txBody>
          <a:bodyPr lIns="91425" tIns="91425" rIns="91425" bIns="91425" anchor="t" anchorCtr="0"/>
          <a:lstStyle>
            <a:lvl1pPr marL="0" marR="0" lvl="0" indent="0" algn="l" rtl="0">
              <a:lnSpc>
                <a:spcPct val="95000"/>
              </a:lnSpc>
              <a:spcBef>
                <a:spcPts val="0"/>
              </a:spcBef>
              <a:buNone/>
              <a:defRPr sz="1800">
                <a:solidFill>
                  <a:srgbClr val="000000"/>
                </a:solidFill>
                <a:latin typeface="Times New Roman"/>
                <a:ea typeface="Times New Roman"/>
                <a:cs typeface="Times New Roman"/>
                <a:sym typeface="Times New Roman"/>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9" name="Shape 499"/>
          <p:cNvSpPr txBox="1">
            <a:spLocks noGrp="1"/>
          </p:cNvSpPr>
          <p:nvPr>
            <p:ph type="sldNum" idx="12"/>
          </p:nvPr>
        </p:nvSpPr>
        <p:spPr>
          <a:xfrm>
            <a:off x="6553201" y="6356350"/>
            <a:ext cx="2132013" cy="363538"/>
          </a:xfrm>
          <a:prstGeom prst="rect">
            <a:avLst/>
          </a:prstGeom>
          <a:noFill/>
          <a:ln>
            <a:noFill/>
          </a:ln>
        </p:spPr>
        <p:txBody>
          <a:bodyPr lIns="89975" tIns="44975" rIns="89975" bIns="44975" anchor="t" anchorCtr="0">
            <a:noAutofit/>
          </a:bodyPr>
          <a:lstStyle/>
          <a:p>
            <a:pPr marL="0" marR="0" lvl="0" indent="0" algn="l" rtl="0">
              <a:lnSpc>
                <a:spcPct val="98000"/>
              </a:lnSpc>
              <a:spcBef>
                <a:spcPts val="0"/>
              </a:spcBef>
              <a:spcAft>
                <a:spcPts val="0"/>
              </a:spcAft>
              <a:buSzPct val="25000"/>
              <a:buNone/>
            </a:pPr>
            <a:fld id="{00000000-1234-1234-1234-123412341234}" type="slidenum">
              <a:rPr lang="en-US" sz="1800">
                <a:solidFill>
                  <a:srgbClr val="000000"/>
                </a:solidFill>
                <a:latin typeface="Calibri"/>
                <a:ea typeface="Calibri"/>
                <a:cs typeface="Calibri"/>
                <a:sym typeface="Calibri"/>
              </a:rPr>
              <a:t>‹#›</a:t>
            </a:fld>
            <a:fld id="{00000000-1234-1234-1234-123412341234}" type="slidenum">
              <a:rPr lang="en-US" sz="1800">
                <a:solidFill>
                  <a:srgbClr val="000000"/>
                </a:solidFill>
                <a:latin typeface="Calibri"/>
                <a:ea typeface="Calibri"/>
                <a:cs typeface="Calibri"/>
                <a:sym typeface="Calibri"/>
              </a:rPr>
              <a:t>‹#›</a:t>
            </a:fld>
            <a:endParaRPr lang="en-US" sz="1800">
              <a:solidFill>
                <a:srgbClr val="000000"/>
              </a:solidFill>
              <a:latin typeface="Calibri"/>
              <a:ea typeface="Calibri"/>
              <a:cs typeface="Calibri"/>
              <a:sym typeface="Calibri"/>
            </a:endParaRPr>
          </a:p>
        </p:txBody>
      </p:sp>
      <p:sp>
        <p:nvSpPr>
          <p:cNvPr id="500" name="Shape 500"/>
          <p:cNvSpPr txBox="1">
            <a:spLocks noGrp="1"/>
          </p:cNvSpPr>
          <p:nvPr>
            <p:ph type="title"/>
          </p:nvPr>
        </p:nvSpPr>
        <p:spPr>
          <a:xfrm>
            <a:off x="457200" y="273050"/>
            <a:ext cx="8228013" cy="1143000"/>
          </a:xfrm>
          <a:prstGeom prst="rect">
            <a:avLst/>
          </a:prstGeom>
          <a:noFill/>
          <a:ln>
            <a:noFill/>
          </a:ln>
        </p:spPr>
        <p:txBody>
          <a:bodyPr lIns="91425" tIns="91425" rIns="91425" bIns="91425" anchor="ctr" anchorCtr="0"/>
          <a:lstStyle>
            <a:lvl1pPr marL="0" marR="0" lvl="0" indent="0"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1pPr>
            <a:lvl2pPr marL="742918" marR="0" lvl="1" indent="-298417"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2pPr>
            <a:lvl3pPr marL="1142951" marR="0" lvl="2" indent="-241250"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3pPr>
            <a:lvl4pPr marL="1600132" marR="0" lvl="3" indent="-241231"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4pPr>
            <a:lvl5pPr marL="2057312" marR="0" lvl="4" indent="-241212"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5pPr>
            <a:lvl6pPr marL="2514493" marR="0" lvl="5" indent="-241193"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6pPr>
            <a:lvl7pPr marL="2971672" marR="0" lvl="6" indent="-241171"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7pPr>
            <a:lvl8pPr marL="3428853" marR="0" lvl="7" indent="-241153"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8pPr>
            <a:lvl9pPr marL="3886033" marR="0" lvl="8" indent="-241132" algn="l" rtl="0">
              <a:lnSpc>
                <a:spcPct val="93000"/>
              </a:lnSpc>
              <a:spcBef>
                <a:spcPts val="0"/>
              </a:spcBef>
              <a:spcAft>
                <a:spcPts val="0"/>
              </a:spcAft>
              <a:buNone/>
              <a:defRPr sz="4400" b="0" i="0" u="none" strike="noStrike" cap="none">
                <a:solidFill>
                  <a:srgbClr val="000000"/>
                </a:solidFill>
                <a:latin typeface="Arial"/>
                <a:ea typeface="Arial"/>
                <a:cs typeface="Arial"/>
                <a:sym typeface="Arial"/>
              </a:defRPr>
            </a:lvl9pPr>
          </a:lstStyle>
          <a:p>
            <a:endParaRPr/>
          </a:p>
        </p:txBody>
      </p:sp>
      <p:sp>
        <p:nvSpPr>
          <p:cNvPr id="501" name="Shape 501"/>
          <p:cNvSpPr txBox="1">
            <a:spLocks noGrp="1"/>
          </p:cNvSpPr>
          <p:nvPr>
            <p:ph type="body" idx="1"/>
          </p:nvPr>
        </p:nvSpPr>
        <p:spPr>
          <a:xfrm>
            <a:off x="457200" y="1604963"/>
            <a:ext cx="8228013" cy="4524374"/>
          </a:xfrm>
          <a:prstGeom prst="rect">
            <a:avLst/>
          </a:prstGeom>
          <a:noFill/>
          <a:ln>
            <a:noFill/>
          </a:ln>
        </p:spPr>
        <p:txBody>
          <a:bodyPr lIns="91425" tIns="91425" rIns="91425" bIns="91425" anchor="t" anchorCtr="0"/>
          <a:lstStyle>
            <a:lvl1pPr marL="342885" marR="0" lvl="0" indent="-342885" algn="l" rtl="0">
              <a:lnSpc>
                <a:spcPct val="98000"/>
              </a:lnSpc>
              <a:spcBef>
                <a:spcPts val="0"/>
              </a:spcBef>
              <a:spcAft>
                <a:spcPts val="1425"/>
              </a:spcAft>
              <a:buNone/>
              <a:defRPr sz="3200" b="0" i="0" u="none" strike="noStrike" cap="none">
                <a:solidFill>
                  <a:srgbClr val="000000"/>
                </a:solidFill>
                <a:latin typeface="Calibri"/>
                <a:ea typeface="Calibri"/>
                <a:cs typeface="Calibri"/>
                <a:sym typeface="Calibri"/>
              </a:defRPr>
            </a:lvl1pPr>
            <a:lvl2pPr marL="742918" marR="0" lvl="1" indent="-298417" algn="l" rtl="0">
              <a:lnSpc>
                <a:spcPct val="98000"/>
              </a:lnSpc>
              <a:spcBef>
                <a:spcPts val="0"/>
              </a:spcBef>
              <a:spcAft>
                <a:spcPts val="1138"/>
              </a:spcAft>
              <a:buNone/>
              <a:defRPr sz="2400" b="0" i="0" u="none" strike="noStrike" cap="none">
                <a:solidFill>
                  <a:srgbClr val="000000"/>
                </a:solidFill>
                <a:latin typeface="Calibri"/>
                <a:ea typeface="Calibri"/>
                <a:cs typeface="Calibri"/>
                <a:sym typeface="Calibri"/>
              </a:defRPr>
            </a:lvl2pPr>
            <a:lvl3pPr marL="1142951" marR="0" lvl="2" indent="-241250" algn="l" rtl="0">
              <a:lnSpc>
                <a:spcPct val="98000"/>
              </a:lnSpc>
              <a:spcBef>
                <a:spcPts val="0"/>
              </a:spcBef>
              <a:spcAft>
                <a:spcPts val="850"/>
              </a:spcAft>
              <a:buNone/>
              <a:defRPr sz="2000" b="0" i="0" u="none" strike="noStrike" cap="none">
                <a:solidFill>
                  <a:srgbClr val="000000"/>
                </a:solidFill>
                <a:latin typeface="Calibri"/>
                <a:ea typeface="Calibri"/>
                <a:cs typeface="Calibri"/>
                <a:sym typeface="Calibri"/>
              </a:defRPr>
            </a:lvl3pPr>
            <a:lvl4pPr marL="1600132" marR="0" lvl="3" indent="-241231" algn="l" rtl="0">
              <a:lnSpc>
                <a:spcPct val="98000"/>
              </a:lnSpc>
              <a:spcBef>
                <a:spcPts val="0"/>
              </a:spcBef>
              <a:spcAft>
                <a:spcPts val="575"/>
              </a:spcAft>
              <a:buNone/>
              <a:defRPr sz="2000" b="0" i="0" u="none" strike="noStrike" cap="none">
                <a:solidFill>
                  <a:srgbClr val="000000"/>
                </a:solidFill>
                <a:latin typeface="Calibri"/>
                <a:ea typeface="Calibri"/>
                <a:cs typeface="Calibri"/>
                <a:sym typeface="Calibri"/>
              </a:defRPr>
            </a:lvl4pPr>
            <a:lvl5pPr marL="2057312" marR="0" lvl="4" indent="-241212" algn="l" rtl="0">
              <a:lnSpc>
                <a:spcPct val="98000"/>
              </a:lnSpc>
              <a:spcBef>
                <a:spcPts val="0"/>
              </a:spcBef>
              <a:spcAft>
                <a:spcPts val="288"/>
              </a:spcAft>
              <a:buNone/>
              <a:defRPr sz="2000" b="0" i="0" u="none" strike="noStrike" cap="none">
                <a:solidFill>
                  <a:srgbClr val="000000"/>
                </a:solidFill>
                <a:latin typeface="Calibri"/>
                <a:ea typeface="Calibri"/>
                <a:cs typeface="Calibri"/>
                <a:sym typeface="Calibri"/>
              </a:defRPr>
            </a:lvl5pPr>
            <a:lvl6pPr marL="2514493" marR="0" lvl="5" indent="-241193" algn="l" rtl="0">
              <a:lnSpc>
                <a:spcPct val="98000"/>
              </a:lnSpc>
              <a:spcBef>
                <a:spcPts val="0"/>
              </a:spcBef>
              <a:spcAft>
                <a:spcPts val="288"/>
              </a:spcAft>
              <a:buNone/>
              <a:defRPr sz="2000" b="0" i="0" u="none" strike="noStrike" cap="none">
                <a:solidFill>
                  <a:srgbClr val="000000"/>
                </a:solidFill>
                <a:latin typeface="Calibri"/>
                <a:ea typeface="Calibri"/>
                <a:cs typeface="Calibri"/>
                <a:sym typeface="Calibri"/>
              </a:defRPr>
            </a:lvl6pPr>
            <a:lvl7pPr marL="2971672" marR="0" lvl="6" indent="-241171" algn="l" rtl="0">
              <a:lnSpc>
                <a:spcPct val="98000"/>
              </a:lnSpc>
              <a:spcBef>
                <a:spcPts val="0"/>
              </a:spcBef>
              <a:spcAft>
                <a:spcPts val="288"/>
              </a:spcAft>
              <a:buNone/>
              <a:defRPr sz="2000" b="0" i="0" u="none" strike="noStrike" cap="none">
                <a:solidFill>
                  <a:srgbClr val="000000"/>
                </a:solidFill>
                <a:latin typeface="Calibri"/>
                <a:ea typeface="Calibri"/>
                <a:cs typeface="Calibri"/>
                <a:sym typeface="Calibri"/>
              </a:defRPr>
            </a:lvl7pPr>
            <a:lvl8pPr marL="3428853" marR="0" lvl="7" indent="-241153" algn="l" rtl="0">
              <a:lnSpc>
                <a:spcPct val="98000"/>
              </a:lnSpc>
              <a:spcBef>
                <a:spcPts val="0"/>
              </a:spcBef>
              <a:spcAft>
                <a:spcPts val="288"/>
              </a:spcAft>
              <a:buNone/>
              <a:defRPr sz="2000" b="0" i="0" u="none" strike="noStrike" cap="none">
                <a:solidFill>
                  <a:srgbClr val="000000"/>
                </a:solidFill>
                <a:latin typeface="Calibri"/>
                <a:ea typeface="Calibri"/>
                <a:cs typeface="Calibri"/>
                <a:sym typeface="Calibri"/>
              </a:defRPr>
            </a:lvl8pPr>
            <a:lvl9pPr marL="3886033" marR="0" lvl="8" indent="-241132" algn="l" rtl="0">
              <a:lnSpc>
                <a:spcPct val="98000"/>
              </a:lnSpc>
              <a:spcBef>
                <a:spcPts val="0"/>
              </a:spcBef>
              <a:spcAft>
                <a:spcPts val="288"/>
              </a:spcAft>
              <a:buNone/>
              <a:defRPr sz="20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506"/>
        <p:cNvGrpSpPr/>
        <p:nvPr/>
      </p:nvGrpSpPr>
      <p:grpSpPr>
        <a:xfrm>
          <a:off x="0" y="0"/>
          <a:ext cx="0" cy="0"/>
          <a:chOff x="0" y="0"/>
          <a:chExt cx="0" cy="0"/>
        </a:xfrm>
      </p:grpSpPr>
      <p:sp>
        <p:nvSpPr>
          <p:cNvPr id="507" name="Shape 507"/>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08" name="Shape 508"/>
          <p:cNvSpPr/>
          <p:nvPr/>
        </p:nvSpPr>
        <p:spPr>
          <a:xfrm>
            <a:off x="91440" y="101600"/>
            <a:ext cx="8961120" cy="6664959"/>
          </a:xfrm>
          <a:prstGeom prst="roundRect">
            <a:avLst>
              <a:gd name="adj" fmla="val 1735"/>
            </a:avLst>
          </a:prstGeom>
          <a:blipFill rotWithShape="1">
            <a:blip r:embed="rId1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09" name="Shape 509"/>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510" name="Shape 51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11" name="Shape 51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512" name="Shape 51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513" name="Shape 513"/>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14" name="Shape 514"/>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515" name="Shape 515"/>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1" name="Shape 62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2" name="Shape 6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3" name="Shape 6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24" name="Shape 6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631"/>
        <p:cNvGrpSpPr/>
        <p:nvPr/>
      </p:nvGrpSpPr>
      <p:grpSpPr>
        <a:xfrm>
          <a:off x="0" y="0"/>
          <a:ext cx="0" cy="0"/>
          <a:chOff x="0" y="0"/>
          <a:chExt cx="0" cy="0"/>
        </a:xfrm>
      </p:grpSpPr>
      <p:sp>
        <p:nvSpPr>
          <p:cNvPr id="632" name="Shape 632"/>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33" name="Shape 633"/>
          <p:cNvSpPr/>
          <p:nvPr/>
        </p:nvSpPr>
        <p:spPr>
          <a:xfrm>
            <a:off x="91440" y="101600"/>
            <a:ext cx="8961120" cy="6664959"/>
          </a:xfrm>
          <a:prstGeom prst="roundRect">
            <a:avLst>
              <a:gd name="adj" fmla="val 1735"/>
            </a:avLst>
          </a:prstGeom>
          <a:blipFill rotWithShape="1">
            <a:blip r:embed="rId3">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34" name="Shape 634"/>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635" name="Shape 63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36" name="Shape 63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37" name="Shape 63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638" name="Shape 638"/>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39" name="Shape 639"/>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40" name="Shape 640"/>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655"/>
        <p:cNvGrpSpPr/>
        <p:nvPr/>
      </p:nvGrpSpPr>
      <p:grpSpPr>
        <a:xfrm>
          <a:off x="0" y="0"/>
          <a:ext cx="0" cy="0"/>
          <a:chOff x="0" y="0"/>
          <a:chExt cx="0" cy="0"/>
        </a:xfrm>
      </p:grpSpPr>
      <p:sp>
        <p:nvSpPr>
          <p:cNvPr id="656" name="Shape 656"/>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57" name="Shape 657"/>
          <p:cNvSpPr/>
          <p:nvPr/>
        </p:nvSpPr>
        <p:spPr>
          <a:xfrm>
            <a:off x="91440" y="101600"/>
            <a:ext cx="8961120" cy="6664959"/>
          </a:xfrm>
          <a:prstGeom prst="roundRect">
            <a:avLst>
              <a:gd name="adj" fmla="val 1735"/>
            </a:avLst>
          </a:prstGeom>
          <a:blipFill rotWithShape="1">
            <a:blip r:embed="rId1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58" name="Shape 658"/>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659" name="Shape 65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60" name="Shape 66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661" name="Shape 66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564B3C"/>
                </a:solidFill>
                <a:latin typeface="Questrial"/>
                <a:ea typeface="Questrial"/>
                <a:cs typeface="Questrial"/>
                <a:sym typeface="Questrial"/>
              </a:rPr>
              <a:t>‹#›</a:t>
            </a:fld>
            <a:endParaRPr lang="en-US" sz="1200">
              <a:solidFill>
                <a:srgbClr val="564B3C"/>
              </a:solidFill>
              <a:latin typeface="Questrial"/>
              <a:ea typeface="Questrial"/>
              <a:cs typeface="Questrial"/>
              <a:sym typeface="Questrial"/>
            </a:endParaRPr>
          </a:p>
        </p:txBody>
      </p:sp>
      <p:sp>
        <p:nvSpPr>
          <p:cNvPr id="662" name="Shape 662"/>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63" name="Shape 663"/>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664" name="Shape 664"/>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122"/>
        <p:cNvGrpSpPr/>
        <p:nvPr/>
      </p:nvGrpSpPr>
      <p:grpSpPr>
        <a:xfrm>
          <a:off x="0" y="0"/>
          <a:ext cx="0" cy="0"/>
          <a:chOff x="0" y="0"/>
          <a:chExt cx="0" cy="0"/>
        </a:xfrm>
      </p:grpSpPr>
      <p:sp>
        <p:nvSpPr>
          <p:cNvPr id="123" name="Shape 123"/>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24" name="Shape 124"/>
          <p:cNvSpPr/>
          <p:nvPr/>
        </p:nvSpPr>
        <p:spPr>
          <a:xfrm>
            <a:off x="91440" y="101600"/>
            <a:ext cx="8961120" cy="6664959"/>
          </a:xfrm>
          <a:prstGeom prst="roundRect">
            <a:avLst>
              <a:gd name="adj" fmla="val 1735"/>
            </a:avLst>
          </a:prstGeom>
          <a:blipFill rotWithShape="1">
            <a:blip r:embed="rId1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25" name="Shape 125"/>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126" name="Shape 12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27" name="Shape 12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28" name="Shape 12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564B3C"/>
                </a:solidFill>
                <a:latin typeface="Questrial"/>
                <a:ea typeface="Questrial"/>
                <a:cs typeface="Questrial"/>
                <a:sym typeface="Questrial"/>
              </a:rPr>
              <a:t>‹#›</a:t>
            </a:fld>
            <a:endParaRPr lang="en-US" sz="1200" b="0" i="0" u="none" strike="noStrike" cap="none">
              <a:solidFill>
                <a:srgbClr val="564B3C"/>
              </a:solidFill>
              <a:latin typeface="Questrial"/>
              <a:ea typeface="Questrial"/>
              <a:cs typeface="Questrial"/>
              <a:sym typeface="Questrial"/>
            </a:endParaRPr>
          </a:p>
        </p:txBody>
      </p:sp>
      <p:sp>
        <p:nvSpPr>
          <p:cNvPr id="129" name="Shape 129"/>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30" name="Shape 130"/>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131" name="Shape 131"/>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8"/>
        <p:cNvGrpSpPr/>
        <p:nvPr/>
      </p:nvGrpSpPr>
      <p:grpSpPr>
        <a:xfrm>
          <a:off x="0" y="0"/>
          <a:ext cx="0" cy="0"/>
          <a:chOff x="0" y="0"/>
          <a:chExt cx="0" cy="0"/>
        </a:xfrm>
      </p:grpSpPr>
      <p:sp>
        <p:nvSpPr>
          <p:cNvPr id="769" name="Shape 7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0" name="Shape 77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1" name="Shape 77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2" name="Shape 77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3" name="Shape 77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004285"/>
            </a:gs>
          </a:gsLst>
          <a:lin ang="5400000" scaled="0"/>
        </a:gradFill>
        <a:effectLst/>
      </p:bgPr>
    </p:bg>
    <p:spTree>
      <p:nvGrpSpPr>
        <p:cNvPr id="1" name="Shape 799"/>
        <p:cNvGrpSpPr/>
        <p:nvPr/>
      </p:nvGrpSpPr>
      <p:grpSpPr>
        <a:xfrm>
          <a:off x="0" y="0"/>
          <a:ext cx="0" cy="0"/>
          <a:chOff x="0" y="0"/>
          <a:chExt cx="0" cy="0"/>
        </a:xfrm>
      </p:grpSpPr>
      <p:grpSp>
        <p:nvGrpSpPr>
          <p:cNvPr id="800" name="Shape 800"/>
          <p:cNvGrpSpPr/>
          <p:nvPr/>
        </p:nvGrpSpPr>
        <p:grpSpPr>
          <a:xfrm>
            <a:off x="1587" y="0"/>
            <a:ext cx="9148761" cy="6851650"/>
            <a:chOff x="0" y="0"/>
            <a:chExt cx="5763" cy="4316"/>
          </a:xfrm>
        </p:grpSpPr>
        <p:sp>
          <p:nvSpPr>
            <p:cNvPr id="801" name="Shape 801"/>
            <p:cNvSpPr/>
            <p:nvPr/>
          </p:nvSpPr>
          <p:spPr>
            <a:xfrm>
              <a:off x="5045" y="2626"/>
              <a:ext cx="719" cy="1690"/>
            </a:xfrm>
            <a:custGeom>
              <a:avLst/>
              <a:gdLst/>
              <a:ahLst/>
              <a:cxnLst/>
              <a:rect l="0" t="0" r="0" b="0"/>
              <a:pathLst>
                <a:path w="120000" h="120000" extrusionOk="0">
                  <a:moveTo>
                    <a:pt x="120000" y="5112"/>
                  </a:moveTo>
                  <a:lnTo>
                    <a:pt x="120000" y="0"/>
                  </a:lnTo>
                  <a:lnTo>
                    <a:pt x="116987" y="7171"/>
                  </a:lnTo>
                  <a:lnTo>
                    <a:pt x="112970" y="14840"/>
                  </a:lnTo>
                  <a:lnTo>
                    <a:pt x="104937" y="27621"/>
                  </a:lnTo>
                  <a:lnTo>
                    <a:pt x="96066" y="40402"/>
                  </a:lnTo>
                  <a:lnTo>
                    <a:pt x="84016" y="53183"/>
                  </a:lnTo>
                  <a:lnTo>
                    <a:pt x="70962" y="66390"/>
                  </a:lnTo>
                  <a:lnTo>
                    <a:pt x="55899" y="79597"/>
                  </a:lnTo>
                  <a:lnTo>
                    <a:pt x="38995" y="93159"/>
                  </a:lnTo>
                  <a:lnTo>
                    <a:pt x="20920" y="106366"/>
                  </a:lnTo>
                  <a:lnTo>
                    <a:pt x="0" y="120000"/>
                  </a:lnTo>
                  <a:lnTo>
                    <a:pt x="1841" y="120000"/>
                  </a:lnTo>
                  <a:lnTo>
                    <a:pt x="22928" y="106366"/>
                  </a:lnTo>
                  <a:lnTo>
                    <a:pt x="41004" y="93159"/>
                  </a:lnTo>
                  <a:lnTo>
                    <a:pt x="57907" y="79597"/>
                  </a:lnTo>
                  <a:lnTo>
                    <a:pt x="72970" y="66390"/>
                  </a:lnTo>
                  <a:lnTo>
                    <a:pt x="86025" y="53183"/>
                  </a:lnTo>
                  <a:lnTo>
                    <a:pt x="97907" y="40402"/>
                  </a:lnTo>
                  <a:lnTo>
                    <a:pt x="106945" y="27621"/>
                  </a:lnTo>
                  <a:lnTo>
                    <a:pt x="114979" y="14840"/>
                  </a:lnTo>
                  <a:lnTo>
                    <a:pt x="117991" y="10153"/>
                  </a:lnTo>
                  <a:lnTo>
                    <a:pt x="120000" y="5112"/>
                  </a:lnTo>
                  <a:lnTo>
                    <a:pt x="120000" y="5112"/>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2" name="Shape 802"/>
            <p:cNvSpPr/>
            <p:nvPr/>
          </p:nvSpPr>
          <p:spPr>
            <a:xfrm>
              <a:off x="5386" y="3793"/>
              <a:ext cx="377" cy="522"/>
            </a:xfrm>
            <a:custGeom>
              <a:avLst/>
              <a:gdLst/>
              <a:ahLst/>
              <a:cxnLst/>
              <a:rect l="0" t="0" r="0" b="0"/>
              <a:pathLst>
                <a:path w="120000" h="120000" extrusionOk="0">
                  <a:moveTo>
                    <a:pt x="120000" y="0"/>
                  </a:moveTo>
                  <a:lnTo>
                    <a:pt x="93262" y="30344"/>
                  </a:lnTo>
                  <a:lnTo>
                    <a:pt x="64933" y="60689"/>
                  </a:lnTo>
                  <a:lnTo>
                    <a:pt x="32466" y="91034"/>
                  </a:lnTo>
                  <a:lnTo>
                    <a:pt x="0" y="120000"/>
                  </a:lnTo>
                  <a:lnTo>
                    <a:pt x="3819" y="120000"/>
                  </a:lnTo>
                  <a:lnTo>
                    <a:pt x="36286" y="92413"/>
                  </a:lnTo>
                  <a:lnTo>
                    <a:pt x="64933" y="64827"/>
                  </a:lnTo>
                  <a:lnTo>
                    <a:pt x="120000" y="5517"/>
                  </a:lnTo>
                  <a:lnTo>
                    <a:pt x="120000" y="0"/>
                  </a:lnTo>
                  <a:lnTo>
                    <a:pt x="120000" y="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3" name="Shape 803"/>
            <p:cNvSpPr/>
            <p:nvPr/>
          </p:nvSpPr>
          <p:spPr>
            <a:xfrm>
              <a:off x="5679" y="4213"/>
              <a:ext cx="84" cy="102"/>
            </a:xfrm>
            <a:custGeom>
              <a:avLst/>
              <a:gdLst/>
              <a:ahLst/>
              <a:cxnLst/>
              <a:rect l="0" t="0" r="0" b="0"/>
              <a:pathLst>
                <a:path w="120000" h="120000" extrusionOk="0">
                  <a:moveTo>
                    <a:pt x="0" y="120000"/>
                  </a:moveTo>
                  <a:lnTo>
                    <a:pt x="25714" y="120000"/>
                  </a:lnTo>
                  <a:lnTo>
                    <a:pt x="68571" y="70588"/>
                  </a:lnTo>
                  <a:lnTo>
                    <a:pt x="120000" y="28235"/>
                  </a:lnTo>
                  <a:lnTo>
                    <a:pt x="120000" y="0"/>
                  </a:lnTo>
                  <a:lnTo>
                    <a:pt x="60000" y="63529"/>
                  </a:lnTo>
                  <a:lnTo>
                    <a:pt x="0" y="120000"/>
                  </a:lnTo>
                  <a:lnTo>
                    <a:pt x="0" y="12000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grpSp>
          <p:nvGrpSpPr>
            <p:cNvPr id="804" name="Shape 804"/>
            <p:cNvGrpSpPr/>
            <p:nvPr/>
          </p:nvGrpSpPr>
          <p:grpSpPr>
            <a:xfrm>
              <a:off x="288" y="0"/>
              <a:ext cx="5098" cy="4316"/>
              <a:chOff x="288" y="0"/>
              <a:chExt cx="5098" cy="4316"/>
            </a:xfrm>
          </p:grpSpPr>
          <p:sp>
            <p:nvSpPr>
              <p:cNvPr id="805" name="Shape 805"/>
              <p:cNvSpPr/>
              <p:nvPr/>
            </p:nvSpPr>
            <p:spPr>
              <a:xfrm>
                <a:off x="2788" y="0"/>
                <a:ext cx="72" cy="4316"/>
              </a:xfrm>
              <a:custGeom>
                <a:avLst/>
                <a:gdLst/>
                <a:ahLst/>
                <a:cxnLst/>
                <a:rect l="0" t="0" r="0" b="0"/>
                <a:pathLst>
                  <a:path w="120000" h="120000" extrusionOk="0">
                    <a:moveTo>
                      <a:pt x="0" y="0"/>
                    </a:moveTo>
                    <a:lnTo>
                      <a:pt x="100000" y="120000"/>
                    </a:lnTo>
                    <a:lnTo>
                      <a:pt x="120000" y="120000"/>
                    </a:lnTo>
                    <a:lnTo>
                      <a:pt x="20000" y="0"/>
                    </a:lnTo>
                    <a:lnTo>
                      <a:pt x="0" y="0"/>
                    </a:lnTo>
                    <a:lnTo>
                      <a:pt x="0"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6" name="Shape 806"/>
              <p:cNvSpPr/>
              <p:nvPr/>
            </p:nvSpPr>
            <p:spPr>
              <a:xfrm>
                <a:off x="3088" y="0"/>
                <a:ext cx="174" cy="4316"/>
              </a:xfrm>
              <a:custGeom>
                <a:avLst/>
                <a:gdLst/>
                <a:ahLst/>
                <a:cxnLst/>
                <a:rect l="0" t="0" r="0" b="0"/>
                <a:pathLst>
                  <a:path w="120000" h="120000" extrusionOk="0">
                    <a:moveTo>
                      <a:pt x="16551" y="0"/>
                    </a:moveTo>
                    <a:lnTo>
                      <a:pt x="8275" y="0"/>
                    </a:lnTo>
                    <a:lnTo>
                      <a:pt x="28965" y="6005"/>
                    </a:lnTo>
                    <a:lnTo>
                      <a:pt x="49655" y="12344"/>
                    </a:lnTo>
                    <a:lnTo>
                      <a:pt x="66206" y="19156"/>
                    </a:lnTo>
                    <a:lnTo>
                      <a:pt x="82758" y="26329"/>
                    </a:lnTo>
                    <a:lnTo>
                      <a:pt x="91034" y="33670"/>
                    </a:lnTo>
                    <a:lnTo>
                      <a:pt x="103448" y="41343"/>
                    </a:lnTo>
                    <a:lnTo>
                      <a:pt x="107586" y="49156"/>
                    </a:lnTo>
                    <a:lnTo>
                      <a:pt x="111724" y="57330"/>
                    </a:lnTo>
                    <a:lnTo>
                      <a:pt x="107586" y="73512"/>
                    </a:lnTo>
                    <a:lnTo>
                      <a:pt x="86896" y="89666"/>
                    </a:lnTo>
                    <a:lnTo>
                      <a:pt x="74482" y="97506"/>
                    </a:lnTo>
                    <a:lnTo>
                      <a:pt x="53793" y="105319"/>
                    </a:lnTo>
                    <a:lnTo>
                      <a:pt x="28965" y="112826"/>
                    </a:lnTo>
                    <a:lnTo>
                      <a:pt x="0" y="120000"/>
                    </a:lnTo>
                    <a:lnTo>
                      <a:pt x="8275" y="120000"/>
                    </a:lnTo>
                    <a:lnTo>
                      <a:pt x="37241" y="112826"/>
                    </a:lnTo>
                    <a:lnTo>
                      <a:pt x="62068" y="105152"/>
                    </a:lnTo>
                    <a:lnTo>
                      <a:pt x="82758" y="97506"/>
                    </a:lnTo>
                    <a:lnTo>
                      <a:pt x="95172" y="89499"/>
                    </a:lnTo>
                    <a:lnTo>
                      <a:pt x="115862" y="73345"/>
                    </a:lnTo>
                    <a:lnTo>
                      <a:pt x="120000" y="57164"/>
                    </a:lnTo>
                    <a:lnTo>
                      <a:pt x="115862" y="49156"/>
                    </a:lnTo>
                    <a:lnTo>
                      <a:pt x="111724" y="41343"/>
                    </a:lnTo>
                    <a:lnTo>
                      <a:pt x="99310" y="33670"/>
                    </a:lnTo>
                    <a:lnTo>
                      <a:pt x="91034" y="26163"/>
                    </a:lnTo>
                    <a:lnTo>
                      <a:pt x="74482" y="19156"/>
                    </a:lnTo>
                    <a:lnTo>
                      <a:pt x="57931" y="12344"/>
                    </a:lnTo>
                    <a:lnTo>
                      <a:pt x="37241" y="6005"/>
                    </a:lnTo>
                    <a:lnTo>
                      <a:pt x="16551" y="0"/>
                    </a:lnTo>
                    <a:lnTo>
                      <a:pt x="16551"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7" name="Shape 807"/>
              <p:cNvSpPr/>
              <p:nvPr/>
            </p:nvSpPr>
            <p:spPr>
              <a:xfrm>
                <a:off x="3358" y="0"/>
                <a:ext cx="337" cy="4316"/>
              </a:xfrm>
              <a:custGeom>
                <a:avLst/>
                <a:gdLst/>
                <a:ahLst/>
                <a:cxnLst/>
                <a:rect l="0" t="0" r="0" b="0"/>
                <a:pathLst>
                  <a:path w="120000" h="120000" extrusionOk="0">
                    <a:moveTo>
                      <a:pt x="117850" y="55996"/>
                    </a:moveTo>
                    <a:lnTo>
                      <a:pt x="113552" y="47988"/>
                    </a:lnTo>
                    <a:lnTo>
                      <a:pt x="104955" y="40176"/>
                    </a:lnTo>
                    <a:lnTo>
                      <a:pt x="94208" y="32669"/>
                    </a:lnTo>
                    <a:lnTo>
                      <a:pt x="81671" y="25495"/>
                    </a:lnTo>
                    <a:lnTo>
                      <a:pt x="66626" y="18489"/>
                    </a:lnTo>
                    <a:lnTo>
                      <a:pt x="47283" y="12011"/>
                    </a:lnTo>
                    <a:lnTo>
                      <a:pt x="27940" y="5671"/>
                    </a:lnTo>
                    <a:lnTo>
                      <a:pt x="4298" y="0"/>
                    </a:lnTo>
                    <a:lnTo>
                      <a:pt x="0" y="0"/>
                    </a:lnTo>
                    <a:lnTo>
                      <a:pt x="23641" y="5671"/>
                    </a:lnTo>
                    <a:lnTo>
                      <a:pt x="42985" y="12011"/>
                    </a:lnTo>
                    <a:lnTo>
                      <a:pt x="62328" y="18489"/>
                    </a:lnTo>
                    <a:lnTo>
                      <a:pt x="77373" y="25495"/>
                    </a:lnTo>
                    <a:lnTo>
                      <a:pt x="89910" y="32669"/>
                    </a:lnTo>
                    <a:lnTo>
                      <a:pt x="100656" y="40176"/>
                    </a:lnTo>
                    <a:lnTo>
                      <a:pt x="109253" y="47988"/>
                    </a:lnTo>
                    <a:lnTo>
                      <a:pt x="113552" y="55996"/>
                    </a:lnTo>
                    <a:lnTo>
                      <a:pt x="115701" y="64337"/>
                    </a:lnTo>
                    <a:lnTo>
                      <a:pt x="113552" y="72511"/>
                    </a:lnTo>
                    <a:lnTo>
                      <a:pt x="109253" y="80824"/>
                    </a:lnTo>
                    <a:lnTo>
                      <a:pt x="100656" y="88999"/>
                    </a:lnTo>
                    <a:lnTo>
                      <a:pt x="92059" y="97006"/>
                    </a:lnTo>
                    <a:lnTo>
                      <a:pt x="77373" y="105013"/>
                    </a:lnTo>
                    <a:lnTo>
                      <a:pt x="62328" y="112659"/>
                    </a:lnTo>
                    <a:lnTo>
                      <a:pt x="42985" y="120000"/>
                    </a:lnTo>
                    <a:lnTo>
                      <a:pt x="47283" y="120000"/>
                    </a:lnTo>
                    <a:lnTo>
                      <a:pt x="66626" y="112659"/>
                    </a:lnTo>
                    <a:lnTo>
                      <a:pt x="81671" y="105013"/>
                    </a:lnTo>
                    <a:lnTo>
                      <a:pt x="96358" y="97006"/>
                    </a:lnTo>
                    <a:lnTo>
                      <a:pt x="104955" y="88999"/>
                    </a:lnTo>
                    <a:lnTo>
                      <a:pt x="113552" y="80824"/>
                    </a:lnTo>
                    <a:lnTo>
                      <a:pt x="117850" y="72511"/>
                    </a:lnTo>
                    <a:lnTo>
                      <a:pt x="120000" y="64337"/>
                    </a:lnTo>
                    <a:lnTo>
                      <a:pt x="117850" y="55996"/>
                    </a:lnTo>
                    <a:lnTo>
                      <a:pt x="117850" y="55996"/>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8" name="Shape 808"/>
              <p:cNvSpPr/>
              <p:nvPr/>
            </p:nvSpPr>
            <p:spPr>
              <a:xfrm>
                <a:off x="3675" y="0"/>
                <a:ext cx="426" cy="4316"/>
              </a:xfrm>
              <a:custGeom>
                <a:avLst/>
                <a:gdLst/>
                <a:ahLst/>
                <a:cxnLst/>
                <a:rect l="0" t="0" r="0" b="0"/>
                <a:pathLst>
                  <a:path w="120000" h="120000" extrusionOk="0">
                    <a:moveTo>
                      <a:pt x="116611" y="53493"/>
                    </a:moveTo>
                    <a:lnTo>
                      <a:pt x="111529" y="46987"/>
                    </a:lnTo>
                    <a:lnTo>
                      <a:pt x="103058" y="40509"/>
                    </a:lnTo>
                    <a:lnTo>
                      <a:pt x="92894" y="34170"/>
                    </a:lnTo>
                    <a:lnTo>
                      <a:pt x="79341" y="27831"/>
                    </a:lnTo>
                    <a:lnTo>
                      <a:pt x="64094" y="21158"/>
                    </a:lnTo>
                    <a:lnTo>
                      <a:pt x="45741" y="14513"/>
                    </a:lnTo>
                    <a:lnTo>
                      <a:pt x="25411" y="7506"/>
                    </a:lnTo>
                    <a:lnTo>
                      <a:pt x="3388" y="0"/>
                    </a:lnTo>
                    <a:lnTo>
                      <a:pt x="0" y="0"/>
                    </a:lnTo>
                    <a:lnTo>
                      <a:pt x="23717" y="7506"/>
                    </a:lnTo>
                    <a:lnTo>
                      <a:pt x="44047" y="14513"/>
                    </a:lnTo>
                    <a:lnTo>
                      <a:pt x="60988" y="21325"/>
                    </a:lnTo>
                    <a:lnTo>
                      <a:pt x="77647" y="27831"/>
                    </a:lnTo>
                    <a:lnTo>
                      <a:pt x="89505" y="34337"/>
                    </a:lnTo>
                    <a:lnTo>
                      <a:pt x="99670" y="40676"/>
                    </a:lnTo>
                    <a:lnTo>
                      <a:pt x="108141" y="46987"/>
                    </a:lnTo>
                    <a:lnTo>
                      <a:pt x="113223" y="53493"/>
                    </a:lnTo>
                    <a:lnTo>
                      <a:pt x="116611" y="60834"/>
                    </a:lnTo>
                    <a:lnTo>
                      <a:pt x="114917" y="68341"/>
                    </a:lnTo>
                    <a:lnTo>
                      <a:pt x="111529" y="75987"/>
                    </a:lnTo>
                    <a:lnTo>
                      <a:pt x="103058" y="83994"/>
                    </a:lnTo>
                    <a:lnTo>
                      <a:pt x="92894" y="92335"/>
                    </a:lnTo>
                    <a:lnTo>
                      <a:pt x="77647" y="101177"/>
                    </a:lnTo>
                    <a:lnTo>
                      <a:pt x="57600" y="110324"/>
                    </a:lnTo>
                    <a:lnTo>
                      <a:pt x="35576" y="120000"/>
                    </a:lnTo>
                    <a:lnTo>
                      <a:pt x="38964" y="120000"/>
                    </a:lnTo>
                    <a:lnTo>
                      <a:pt x="60988" y="110324"/>
                    </a:lnTo>
                    <a:lnTo>
                      <a:pt x="81035" y="101177"/>
                    </a:lnTo>
                    <a:lnTo>
                      <a:pt x="96282" y="92335"/>
                    </a:lnTo>
                    <a:lnTo>
                      <a:pt x="106447" y="83994"/>
                    </a:lnTo>
                    <a:lnTo>
                      <a:pt x="114917" y="75987"/>
                    </a:lnTo>
                    <a:lnTo>
                      <a:pt x="118305" y="68341"/>
                    </a:lnTo>
                    <a:lnTo>
                      <a:pt x="120000" y="60834"/>
                    </a:lnTo>
                    <a:lnTo>
                      <a:pt x="116611" y="53493"/>
                    </a:lnTo>
                    <a:lnTo>
                      <a:pt x="116611" y="53493"/>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09" name="Shape 809"/>
              <p:cNvSpPr/>
              <p:nvPr/>
            </p:nvSpPr>
            <p:spPr>
              <a:xfrm>
                <a:off x="3945" y="0"/>
                <a:ext cx="558" cy="4316"/>
              </a:xfrm>
              <a:custGeom>
                <a:avLst/>
                <a:gdLst/>
                <a:ahLst/>
                <a:cxnLst/>
                <a:rect l="0" t="0" r="0" b="0"/>
                <a:pathLst>
                  <a:path w="120000" h="120000" extrusionOk="0">
                    <a:moveTo>
                      <a:pt x="120000" y="56163"/>
                    </a:moveTo>
                    <a:lnTo>
                      <a:pt x="116115" y="48155"/>
                    </a:lnTo>
                    <a:lnTo>
                      <a:pt x="108561" y="40176"/>
                    </a:lnTo>
                    <a:lnTo>
                      <a:pt x="98201" y="32669"/>
                    </a:lnTo>
                    <a:lnTo>
                      <a:pt x="85251" y="25329"/>
                    </a:lnTo>
                    <a:lnTo>
                      <a:pt x="68417" y="18322"/>
                    </a:lnTo>
                    <a:lnTo>
                      <a:pt x="49208" y="11844"/>
                    </a:lnTo>
                    <a:lnTo>
                      <a:pt x="27194" y="5671"/>
                    </a:lnTo>
                    <a:lnTo>
                      <a:pt x="2589" y="0"/>
                    </a:lnTo>
                    <a:lnTo>
                      <a:pt x="0" y="0"/>
                    </a:lnTo>
                    <a:lnTo>
                      <a:pt x="24604" y="5671"/>
                    </a:lnTo>
                    <a:lnTo>
                      <a:pt x="46618" y="11844"/>
                    </a:lnTo>
                    <a:lnTo>
                      <a:pt x="65827" y="18322"/>
                    </a:lnTo>
                    <a:lnTo>
                      <a:pt x="82661" y="25329"/>
                    </a:lnTo>
                    <a:lnTo>
                      <a:pt x="95611" y="32669"/>
                    </a:lnTo>
                    <a:lnTo>
                      <a:pt x="105971" y="40176"/>
                    </a:lnTo>
                    <a:lnTo>
                      <a:pt x="113525" y="48155"/>
                    </a:lnTo>
                    <a:lnTo>
                      <a:pt x="117410" y="56163"/>
                    </a:lnTo>
                    <a:lnTo>
                      <a:pt x="117410" y="64670"/>
                    </a:lnTo>
                    <a:lnTo>
                      <a:pt x="114820" y="73178"/>
                    </a:lnTo>
                    <a:lnTo>
                      <a:pt x="108561" y="81492"/>
                    </a:lnTo>
                    <a:lnTo>
                      <a:pt x="98201" y="89666"/>
                    </a:lnTo>
                    <a:lnTo>
                      <a:pt x="83956" y="97673"/>
                    </a:lnTo>
                    <a:lnTo>
                      <a:pt x="67122" y="105319"/>
                    </a:lnTo>
                    <a:lnTo>
                      <a:pt x="46618" y="112826"/>
                    </a:lnTo>
                    <a:lnTo>
                      <a:pt x="22014" y="120000"/>
                    </a:lnTo>
                    <a:lnTo>
                      <a:pt x="24604" y="120000"/>
                    </a:lnTo>
                    <a:lnTo>
                      <a:pt x="49208" y="112826"/>
                    </a:lnTo>
                    <a:lnTo>
                      <a:pt x="69712" y="105319"/>
                    </a:lnTo>
                    <a:lnTo>
                      <a:pt x="86546" y="97673"/>
                    </a:lnTo>
                    <a:lnTo>
                      <a:pt x="100791" y="89666"/>
                    </a:lnTo>
                    <a:lnTo>
                      <a:pt x="111151" y="81492"/>
                    </a:lnTo>
                    <a:lnTo>
                      <a:pt x="117410" y="73178"/>
                    </a:lnTo>
                    <a:lnTo>
                      <a:pt x="120000" y="64670"/>
                    </a:lnTo>
                    <a:lnTo>
                      <a:pt x="120000" y="56163"/>
                    </a:lnTo>
                    <a:lnTo>
                      <a:pt x="120000" y="56163"/>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0" name="Shape 810"/>
              <p:cNvSpPr/>
              <p:nvPr/>
            </p:nvSpPr>
            <p:spPr>
              <a:xfrm>
                <a:off x="4245" y="0"/>
                <a:ext cx="690" cy="4316"/>
              </a:xfrm>
              <a:custGeom>
                <a:avLst/>
                <a:gdLst/>
                <a:ahLst/>
                <a:cxnLst/>
                <a:rect l="0" t="0" r="0" b="0"/>
                <a:pathLst>
                  <a:path w="120000" h="120000" extrusionOk="0">
                    <a:moveTo>
                      <a:pt x="120000" y="57998"/>
                    </a:moveTo>
                    <a:lnTo>
                      <a:pt x="116860" y="50324"/>
                    </a:lnTo>
                    <a:lnTo>
                      <a:pt x="110581" y="42845"/>
                    </a:lnTo>
                    <a:lnTo>
                      <a:pt x="100116" y="35338"/>
                    </a:lnTo>
                    <a:lnTo>
                      <a:pt x="86686" y="27998"/>
                    </a:lnTo>
                    <a:lnTo>
                      <a:pt x="69941" y="20824"/>
                    </a:lnTo>
                    <a:lnTo>
                      <a:pt x="51104" y="13679"/>
                    </a:lnTo>
                    <a:lnTo>
                      <a:pt x="28255" y="6672"/>
                    </a:lnTo>
                    <a:lnTo>
                      <a:pt x="2093" y="0"/>
                    </a:lnTo>
                    <a:lnTo>
                      <a:pt x="0" y="0"/>
                    </a:lnTo>
                    <a:lnTo>
                      <a:pt x="26162" y="6672"/>
                    </a:lnTo>
                    <a:lnTo>
                      <a:pt x="49011" y="13679"/>
                    </a:lnTo>
                    <a:lnTo>
                      <a:pt x="67848" y="20824"/>
                    </a:lnTo>
                    <a:lnTo>
                      <a:pt x="84593" y="27998"/>
                    </a:lnTo>
                    <a:lnTo>
                      <a:pt x="98023" y="35338"/>
                    </a:lnTo>
                    <a:lnTo>
                      <a:pt x="108488" y="42845"/>
                    </a:lnTo>
                    <a:lnTo>
                      <a:pt x="114767" y="50324"/>
                    </a:lnTo>
                    <a:lnTo>
                      <a:pt x="117906" y="57998"/>
                    </a:lnTo>
                    <a:lnTo>
                      <a:pt x="117906" y="65838"/>
                    </a:lnTo>
                    <a:lnTo>
                      <a:pt x="114767" y="73679"/>
                    </a:lnTo>
                    <a:lnTo>
                      <a:pt x="107441" y="81492"/>
                    </a:lnTo>
                    <a:lnTo>
                      <a:pt x="96976" y="89332"/>
                    </a:lnTo>
                    <a:lnTo>
                      <a:pt x="82500" y="97173"/>
                    </a:lnTo>
                    <a:lnTo>
                      <a:pt x="64709" y="105013"/>
                    </a:lnTo>
                    <a:lnTo>
                      <a:pt x="43779" y="112493"/>
                    </a:lnTo>
                    <a:lnTo>
                      <a:pt x="19883" y="120000"/>
                    </a:lnTo>
                    <a:lnTo>
                      <a:pt x="21976" y="120000"/>
                    </a:lnTo>
                    <a:lnTo>
                      <a:pt x="45872" y="112493"/>
                    </a:lnTo>
                    <a:lnTo>
                      <a:pt x="66802" y="105013"/>
                    </a:lnTo>
                    <a:lnTo>
                      <a:pt x="84593" y="97173"/>
                    </a:lnTo>
                    <a:lnTo>
                      <a:pt x="99069" y="89499"/>
                    </a:lnTo>
                    <a:lnTo>
                      <a:pt x="109534" y="81658"/>
                    </a:lnTo>
                    <a:lnTo>
                      <a:pt x="116860" y="73846"/>
                    </a:lnTo>
                    <a:lnTo>
                      <a:pt x="120000" y="65838"/>
                    </a:lnTo>
                    <a:lnTo>
                      <a:pt x="120000" y="57998"/>
                    </a:lnTo>
                    <a:lnTo>
                      <a:pt x="120000" y="57998"/>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1" name="Shape 811"/>
              <p:cNvSpPr/>
              <p:nvPr/>
            </p:nvSpPr>
            <p:spPr>
              <a:xfrm>
                <a:off x="4522" y="0"/>
                <a:ext cx="864" cy="4316"/>
              </a:xfrm>
              <a:custGeom>
                <a:avLst/>
                <a:gdLst/>
                <a:ahLst/>
                <a:cxnLst/>
                <a:rect l="0" t="0" r="0" b="0"/>
                <a:pathLst>
                  <a:path w="120000" h="120000" extrusionOk="0">
                    <a:moveTo>
                      <a:pt x="119163" y="59165"/>
                    </a:moveTo>
                    <a:lnTo>
                      <a:pt x="115818" y="50991"/>
                    </a:lnTo>
                    <a:lnTo>
                      <a:pt x="112613" y="46821"/>
                    </a:lnTo>
                    <a:lnTo>
                      <a:pt x="109268" y="42845"/>
                    </a:lnTo>
                    <a:lnTo>
                      <a:pt x="104250" y="38841"/>
                    </a:lnTo>
                    <a:lnTo>
                      <a:pt x="99233" y="34837"/>
                    </a:lnTo>
                    <a:lnTo>
                      <a:pt x="92543" y="31000"/>
                    </a:lnTo>
                    <a:lnTo>
                      <a:pt x="85017" y="27164"/>
                    </a:lnTo>
                    <a:lnTo>
                      <a:pt x="68432" y="19990"/>
                    </a:lnTo>
                    <a:lnTo>
                      <a:pt x="49198" y="13012"/>
                    </a:lnTo>
                    <a:lnTo>
                      <a:pt x="26759" y="6339"/>
                    </a:lnTo>
                    <a:lnTo>
                      <a:pt x="1672" y="0"/>
                    </a:lnTo>
                    <a:lnTo>
                      <a:pt x="0" y="0"/>
                    </a:lnTo>
                    <a:lnTo>
                      <a:pt x="25087" y="6339"/>
                    </a:lnTo>
                    <a:lnTo>
                      <a:pt x="47526" y="13012"/>
                    </a:lnTo>
                    <a:lnTo>
                      <a:pt x="66759" y="19990"/>
                    </a:lnTo>
                    <a:lnTo>
                      <a:pt x="83344" y="27330"/>
                    </a:lnTo>
                    <a:lnTo>
                      <a:pt x="90871" y="31167"/>
                    </a:lnTo>
                    <a:lnTo>
                      <a:pt x="97560" y="35004"/>
                    </a:lnTo>
                    <a:lnTo>
                      <a:pt x="102578" y="39008"/>
                    </a:lnTo>
                    <a:lnTo>
                      <a:pt x="107595" y="43012"/>
                    </a:lnTo>
                    <a:lnTo>
                      <a:pt x="111777" y="46987"/>
                    </a:lnTo>
                    <a:lnTo>
                      <a:pt x="114146" y="50991"/>
                    </a:lnTo>
                    <a:lnTo>
                      <a:pt x="116655" y="55162"/>
                    </a:lnTo>
                    <a:lnTo>
                      <a:pt x="117491" y="59165"/>
                    </a:lnTo>
                    <a:lnTo>
                      <a:pt x="118327" y="63336"/>
                    </a:lnTo>
                    <a:lnTo>
                      <a:pt x="117491" y="67506"/>
                    </a:lnTo>
                    <a:lnTo>
                      <a:pt x="115818" y="71510"/>
                    </a:lnTo>
                    <a:lnTo>
                      <a:pt x="114146" y="75653"/>
                    </a:lnTo>
                    <a:lnTo>
                      <a:pt x="110940" y="79657"/>
                    </a:lnTo>
                    <a:lnTo>
                      <a:pt x="106759" y="83827"/>
                    </a:lnTo>
                    <a:lnTo>
                      <a:pt x="100905" y="87831"/>
                    </a:lnTo>
                    <a:lnTo>
                      <a:pt x="95052" y="91835"/>
                    </a:lnTo>
                    <a:lnTo>
                      <a:pt x="81672" y="99175"/>
                    </a:lnTo>
                    <a:lnTo>
                      <a:pt x="65923" y="106320"/>
                    </a:lnTo>
                    <a:lnTo>
                      <a:pt x="46689" y="113327"/>
                    </a:lnTo>
                    <a:lnTo>
                      <a:pt x="25087" y="120000"/>
                    </a:lnTo>
                    <a:lnTo>
                      <a:pt x="26759" y="120000"/>
                    </a:lnTo>
                    <a:lnTo>
                      <a:pt x="48362" y="113327"/>
                    </a:lnTo>
                    <a:lnTo>
                      <a:pt x="67595" y="106320"/>
                    </a:lnTo>
                    <a:lnTo>
                      <a:pt x="83344" y="99341"/>
                    </a:lnTo>
                    <a:lnTo>
                      <a:pt x="96724" y="92001"/>
                    </a:lnTo>
                    <a:lnTo>
                      <a:pt x="102578" y="87998"/>
                    </a:lnTo>
                    <a:lnTo>
                      <a:pt x="108432" y="83994"/>
                    </a:lnTo>
                    <a:lnTo>
                      <a:pt x="112613" y="79823"/>
                    </a:lnTo>
                    <a:lnTo>
                      <a:pt x="115818" y="75820"/>
                    </a:lnTo>
                    <a:lnTo>
                      <a:pt x="117491" y="71677"/>
                    </a:lnTo>
                    <a:lnTo>
                      <a:pt x="119163" y="67506"/>
                    </a:lnTo>
                    <a:lnTo>
                      <a:pt x="120000" y="63336"/>
                    </a:lnTo>
                    <a:lnTo>
                      <a:pt x="119163" y="59165"/>
                    </a:lnTo>
                    <a:lnTo>
                      <a:pt x="119163" y="59165"/>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2" name="Shape 812"/>
              <p:cNvSpPr/>
              <p:nvPr/>
            </p:nvSpPr>
            <p:spPr>
              <a:xfrm>
                <a:off x="2398" y="0"/>
                <a:ext cx="149" cy="4316"/>
              </a:xfrm>
              <a:custGeom>
                <a:avLst/>
                <a:gdLst/>
                <a:ahLst/>
                <a:cxnLst/>
                <a:rect l="0" t="0" r="0" b="0"/>
                <a:pathLst>
                  <a:path w="120000" h="120000" extrusionOk="0">
                    <a:moveTo>
                      <a:pt x="14496" y="53994"/>
                    </a:moveTo>
                    <a:lnTo>
                      <a:pt x="24161" y="45319"/>
                    </a:lnTo>
                    <a:lnTo>
                      <a:pt x="33825" y="37006"/>
                    </a:lnTo>
                    <a:lnTo>
                      <a:pt x="47516" y="29332"/>
                    </a:lnTo>
                    <a:lnTo>
                      <a:pt x="62013" y="21992"/>
                    </a:lnTo>
                    <a:lnTo>
                      <a:pt x="66845" y="18656"/>
                    </a:lnTo>
                    <a:lnTo>
                      <a:pt x="76510" y="15486"/>
                    </a:lnTo>
                    <a:lnTo>
                      <a:pt x="86174" y="12344"/>
                    </a:lnTo>
                    <a:lnTo>
                      <a:pt x="91006" y="9508"/>
                    </a:lnTo>
                    <a:lnTo>
                      <a:pt x="100671" y="6839"/>
                    </a:lnTo>
                    <a:lnTo>
                      <a:pt x="105503" y="4337"/>
                    </a:lnTo>
                    <a:lnTo>
                      <a:pt x="115167" y="2001"/>
                    </a:lnTo>
                    <a:lnTo>
                      <a:pt x="120000" y="0"/>
                    </a:lnTo>
                    <a:lnTo>
                      <a:pt x="110335" y="0"/>
                    </a:lnTo>
                    <a:lnTo>
                      <a:pt x="105503" y="2001"/>
                    </a:lnTo>
                    <a:lnTo>
                      <a:pt x="95838" y="4337"/>
                    </a:lnTo>
                    <a:lnTo>
                      <a:pt x="91006" y="6839"/>
                    </a:lnTo>
                    <a:lnTo>
                      <a:pt x="81342" y="9508"/>
                    </a:lnTo>
                    <a:lnTo>
                      <a:pt x="76510" y="12344"/>
                    </a:lnTo>
                    <a:lnTo>
                      <a:pt x="66845" y="15486"/>
                    </a:lnTo>
                    <a:lnTo>
                      <a:pt x="57181" y="18656"/>
                    </a:lnTo>
                    <a:lnTo>
                      <a:pt x="52348" y="21992"/>
                    </a:lnTo>
                    <a:lnTo>
                      <a:pt x="38657" y="29332"/>
                    </a:lnTo>
                    <a:lnTo>
                      <a:pt x="24161" y="37006"/>
                    </a:lnTo>
                    <a:lnTo>
                      <a:pt x="14496" y="45319"/>
                    </a:lnTo>
                    <a:lnTo>
                      <a:pt x="4832" y="53994"/>
                    </a:lnTo>
                    <a:lnTo>
                      <a:pt x="0" y="63336"/>
                    </a:lnTo>
                    <a:lnTo>
                      <a:pt x="4832" y="72344"/>
                    </a:lnTo>
                    <a:lnTo>
                      <a:pt x="9664" y="81158"/>
                    </a:lnTo>
                    <a:lnTo>
                      <a:pt x="19328" y="89499"/>
                    </a:lnTo>
                    <a:lnTo>
                      <a:pt x="28993" y="97673"/>
                    </a:lnTo>
                    <a:lnTo>
                      <a:pt x="47516" y="105486"/>
                    </a:lnTo>
                    <a:lnTo>
                      <a:pt x="71677" y="112826"/>
                    </a:lnTo>
                    <a:lnTo>
                      <a:pt x="100671" y="120000"/>
                    </a:lnTo>
                    <a:lnTo>
                      <a:pt x="110335" y="120000"/>
                    </a:lnTo>
                    <a:lnTo>
                      <a:pt x="81342" y="112826"/>
                    </a:lnTo>
                    <a:lnTo>
                      <a:pt x="57181" y="105486"/>
                    </a:lnTo>
                    <a:lnTo>
                      <a:pt x="38657" y="97673"/>
                    </a:lnTo>
                    <a:lnTo>
                      <a:pt x="28993" y="89666"/>
                    </a:lnTo>
                    <a:lnTo>
                      <a:pt x="19328" y="81158"/>
                    </a:lnTo>
                    <a:lnTo>
                      <a:pt x="14496" y="72511"/>
                    </a:lnTo>
                    <a:lnTo>
                      <a:pt x="9664" y="63336"/>
                    </a:lnTo>
                    <a:lnTo>
                      <a:pt x="14496" y="53994"/>
                    </a:lnTo>
                    <a:lnTo>
                      <a:pt x="14496" y="53994"/>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3" name="Shape 813"/>
              <p:cNvSpPr/>
              <p:nvPr/>
            </p:nvSpPr>
            <p:spPr>
              <a:xfrm>
                <a:off x="1967" y="0"/>
                <a:ext cx="299" cy="4316"/>
              </a:xfrm>
              <a:custGeom>
                <a:avLst/>
                <a:gdLst/>
                <a:ahLst/>
                <a:cxnLst/>
                <a:rect l="0" t="0" r="0" b="0"/>
                <a:pathLst>
                  <a:path w="120000" h="120000" extrusionOk="0">
                    <a:moveTo>
                      <a:pt x="7224" y="57330"/>
                    </a:moveTo>
                    <a:lnTo>
                      <a:pt x="12040" y="48656"/>
                    </a:lnTo>
                    <a:lnTo>
                      <a:pt x="21672" y="40342"/>
                    </a:lnTo>
                    <a:lnTo>
                      <a:pt x="33712" y="32502"/>
                    </a:lnTo>
                    <a:lnTo>
                      <a:pt x="50568" y="24995"/>
                    </a:lnTo>
                    <a:lnTo>
                      <a:pt x="65016" y="17822"/>
                    </a:lnTo>
                    <a:lnTo>
                      <a:pt x="83879" y="11343"/>
                    </a:lnTo>
                    <a:lnTo>
                      <a:pt x="100735" y="5338"/>
                    </a:lnTo>
                    <a:lnTo>
                      <a:pt x="120000" y="0"/>
                    </a:lnTo>
                    <a:lnTo>
                      <a:pt x="115183" y="0"/>
                    </a:lnTo>
                    <a:lnTo>
                      <a:pt x="95919" y="5338"/>
                    </a:lnTo>
                    <a:lnTo>
                      <a:pt x="79464" y="11343"/>
                    </a:lnTo>
                    <a:lnTo>
                      <a:pt x="62608" y="17822"/>
                    </a:lnTo>
                    <a:lnTo>
                      <a:pt x="45752" y="24995"/>
                    </a:lnTo>
                    <a:lnTo>
                      <a:pt x="31304" y="32502"/>
                    </a:lnTo>
                    <a:lnTo>
                      <a:pt x="19264" y="40342"/>
                    </a:lnTo>
                    <a:lnTo>
                      <a:pt x="9632" y="48656"/>
                    </a:lnTo>
                    <a:lnTo>
                      <a:pt x="2408" y="57330"/>
                    </a:lnTo>
                    <a:lnTo>
                      <a:pt x="0" y="66005"/>
                    </a:lnTo>
                    <a:lnTo>
                      <a:pt x="4816" y="74346"/>
                    </a:lnTo>
                    <a:lnTo>
                      <a:pt x="12040" y="82659"/>
                    </a:lnTo>
                    <a:lnTo>
                      <a:pt x="21672" y="90500"/>
                    </a:lnTo>
                    <a:lnTo>
                      <a:pt x="38528" y="98341"/>
                    </a:lnTo>
                    <a:lnTo>
                      <a:pt x="57792" y="105820"/>
                    </a:lnTo>
                    <a:lnTo>
                      <a:pt x="81471" y="112993"/>
                    </a:lnTo>
                    <a:lnTo>
                      <a:pt x="110367" y="120000"/>
                    </a:lnTo>
                    <a:lnTo>
                      <a:pt x="115183" y="120000"/>
                    </a:lnTo>
                    <a:lnTo>
                      <a:pt x="86287" y="112993"/>
                    </a:lnTo>
                    <a:lnTo>
                      <a:pt x="62608" y="105820"/>
                    </a:lnTo>
                    <a:lnTo>
                      <a:pt x="43344" y="98341"/>
                    </a:lnTo>
                    <a:lnTo>
                      <a:pt x="26488" y="90667"/>
                    </a:lnTo>
                    <a:lnTo>
                      <a:pt x="16856" y="82659"/>
                    </a:lnTo>
                    <a:lnTo>
                      <a:pt x="9632" y="74513"/>
                    </a:lnTo>
                    <a:lnTo>
                      <a:pt x="4816" y="66005"/>
                    </a:lnTo>
                    <a:lnTo>
                      <a:pt x="7224" y="57330"/>
                    </a:lnTo>
                    <a:lnTo>
                      <a:pt x="7224" y="5733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4" name="Shape 814"/>
              <p:cNvSpPr/>
              <p:nvPr/>
            </p:nvSpPr>
            <p:spPr>
              <a:xfrm>
                <a:off x="1565" y="0"/>
                <a:ext cx="424" cy="4316"/>
              </a:xfrm>
              <a:custGeom>
                <a:avLst/>
                <a:gdLst/>
                <a:ahLst/>
                <a:cxnLst/>
                <a:rect l="0" t="0" r="0" b="0"/>
                <a:pathLst>
                  <a:path w="120000" h="120000" extrusionOk="0">
                    <a:moveTo>
                      <a:pt x="120000" y="0"/>
                    </a:moveTo>
                    <a:lnTo>
                      <a:pt x="116603" y="0"/>
                    </a:lnTo>
                    <a:lnTo>
                      <a:pt x="89433" y="6172"/>
                    </a:lnTo>
                    <a:lnTo>
                      <a:pt x="67641" y="12845"/>
                    </a:lnTo>
                    <a:lnTo>
                      <a:pt x="47264" y="19657"/>
                    </a:lnTo>
                    <a:lnTo>
                      <a:pt x="30283" y="26997"/>
                    </a:lnTo>
                    <a:lnTo>
                      <a:pt x="18396" y="34670"/>
                    </a:lnTo>
                    <a:lnTo>
                      <a:pt x="8207" y="42511"/>
                    </a:lnTo>
                    <a:lnTo>
                      <a:pt x="1698" y="50658"/>
                    </a:lnTo>
                    <a:lnTo>
                      <a:pt x="0" y="58999"/>
                    </a:lnTo>
                    <a:lnTo>
                      <a:pt x="1698" y="66839"/>
                    </a:lnTo>
                    <a:lnTo>
                      <a:pt x="6792" y="74680"/>
                    </a:lnTo>
                    <a:lnTo>
                      <a:pt x="13301" y="82326"/>
                    </a:lnTo>
                    <a:lnTo>
                      <a:pt x="25188" y="90166"/>
                    </a:lnTo>
                    <a:lnTo>
                      <a:pt x="38773" y="97840"/>
                    </a:lnTo>
                    <a:lnTo>
                      <a:pt x="55754" y="105319"/>
                    </a:lnTo>
                    <a:lnTo>
                      <a:pt x="76132" y="112826"/>
                    </a:lnTo>
                    <a:lnTo>
                      <a:pt x="97924" y="120000"/>
                    </a:lnTo>
                    <a:lnTo>
                      <a:pt x="101320" y="120000"/>
                    </a:lnTo>
                    <a:lnTo>
                      <a:pt x="79528" y="112826"/>
                    </a:lnTo>
                    <a:lnTo>
                      <a:pt x="59150" y="105319"/>
                    </a:lnTo>
                    <a:lnTo>
                      <a:pt x="42169" y="97840"/>
                    </a:lnTo>
                    <a:lnTo>
                      <a:pt x="28584" y="90166"/>
                    </a:lnTo>
                    <a:lnTo>
                      <a:pt x="16698" y="82326"/>
                    </a:lnTo>
                    <a:lnTo>
                      <a:pt x="9905" y="74680"/>
                    </a:lnTo>
                    <a:lnTo>
                      <a:pt x="5094" y="66839"/>
                    </a:lnTo>
                    <a:lnTo>
                      <a:pt x="3396" y="58999"/>
                    </a:lnTo>
                    <a:lnTo>
                      <a:pt x="5094" y="50658"/>
                    </a:lnTo>
                    <a:lnTo>
                      <a:pt x="11603" y="42511"/>
                    </a:lnTo>
                    <a:lnTo>
                      <a:pt x="20094" y="34670"/>
                    </a:lnTo>
                    <a:lnTo>
                      <a:pt x="33679" y="26997"/>
                    </a:lnTo>
                    <a:lnTo>
                      <a:pt x="50660" y="19657"/>
                    </a:lnTo>
                    <a:lnTo>
                      <a:pt x="69339" y="12845"/>
                    </a:lnTo>
                    <a:lnTo>
                      <a:pt x="92830" y="6172"/>
                    </a:lnTo>
                    <a:lnTo>
                      <a:pt x="120000" y="0"/>
                    </a:lnTo>
                    <a:lnTo>
                      <a:pt x="120000" y="0"/>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5" name="Shape 815"/>
              <p:cNvSpPr/>
              <p:nvPr/>
            </p:nvSpPr>
            <p:spPr>
              <a:xfrm>
                <a:off x="1127" y="0"/>
                <a:ext cx="574" cy="4316"/>
              </a:xfrm>
              <a:custGeom>
                <a:avLst/>
                <a:gdLst/>
                <a:ahLst/>
                <a:cxnLst/>
                <a:rect l="0" t="0" r="0" b="0"/>
                <a:pathLst>
                  <a:path w="120000" h="120000" extrusionOk="0">
                    <a:moveTo>
                      <a:pt x="2508" y="59666"/>
                    </a:moveTo>
                    <a:lnTo>
                      <a:pt x="5017" y="51325"/>
                    </a:lnTo>
                    <a:lnTo>
                      <a:pt x="11289" y="43345"/>
                    </a:lnTo>
                    <a:lnTo>
                      <a:pt x="20069" y="35505"/>
                    </a:lnTo>
                    <a:lnTo>
                      <a:pt x="33867" y="27831"/>
                    </a:lnTo>
                    <a:lnTo>
                      <a:pt x="49965" y="20324"/>
                    </a:lnTo>
                    <a:lnTo>
                      <a:pt x="70034" y="13345"/>
                    </a:lnTo>
                    <a:lnTo>
                      <a:pt x="93867" y="6506"/>
                    </a:lnTo>
                    <a:lnTo>
                      <a:pt x="120000" y="0"/>
                    </a:lnTo>
                    <a:lnTo>
                      <a:pt x="117491" y="0"/>
                    </a:lnTo>
                    <a:lnTo>
                      <a:pt x="91358" y="6506"/>
                    </a:lnTo>
                    <a:lnTo>
                      <a:pt x="67526" y="13345"/>
                    </a:lnTo>
                    <a:lnTo>
                      <a:pt x="47456" y="20491"/>
                    </a:lnTo>
                    <a:lnTo>
                      <a:pt x="31358" y="27831"/>
                    </a:lnTo>
                    <a:lnTo>
                      <a:pt x="17560" y="35505"/>
                    </a:lnTo>
                    <a:lnTo>
                      <a:pt x="8780" y="43345"/>
                    </a:lnTo>
                    <a:lnTo>
                      <a:pt x="2508" y="51492"/>
                    </a:lnTo>
                    <a:lnTo>
                      <a:pt x="0" y="59666"/>
                    </a:lnTo>
                    <a:lnTo>
                      <a:pt x="1254" y="67673"/>
                    </a:lnTo>
                    <a:lnTo>
                      <a:pt x="6271" y="75486"/>
                    </a:lnTo>
                    <a:lnTo>
                      <a:pt x="13797" y="83327"/>
                    </a:lnTo>
                    <a:lnTo>
                      <a:pt x="25087" y="91000"/>
                    </a:lnTo>
                    <a:lnTo>
                      <a:pt x="39930" y="98674"/>
                    </a:lnTo>
                    <a:lnTo>
                      <a:pt x="57491" y="105987"/>
                    </a:lnTo>
                    <a:lnTo>
                      <a:pt x="77560" y="113160"/>
                    </a:lnTo>
                    <a:lnTo>
                      <a:pt x="101184" y="120000"/>
                    </a:lnTo>
                    <a:lnTo>
                      <a:pt x="103693" y="120000"/>
                    </a:lnTo>
                    <a:lnTo>
                      <a:pt x="80069" y="113160"/>
                    </a:lnTo>
                    <a:lnTo>
                      <a:pt x="60000" y="105987"/>
                    </a:lnTo>
                    <a:lnTo>
                      <a:pt x="42439" y="98674"/>
                    </a:lnTo>
                    <a:lnTo>
                      <a:pt x="27595" y="91000"/>
                    </a:lnTo>
                    <a:lnTo>
                      <a:pt x="16306" y="83327"/>
                    </a:lnTo>
                    <a:lnTo>
                      <a:pt x="8780" y="75486"/>
                    </a:lnTo>
                    <a:lnTo>
                      <a:pt x="3763" y="67673"/>
                    </a:lnTo>
                    <a:lnTo>
                      <a:pt x="2508" y="59666"/>
                    </a:lnTo>
                    <a:lnTo>
                      <a:pt x="2508" y="59666"/>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6" name="Shape 816"/>
              <p:cNvSpPr/>
              <p:nvPr/>
            </p:nvSpPr>
            <p:spPr>
              <a:xfrm>
                <a:off x="701" y="0"/>
                <a:ext cx="736" cy="4316"/>
              </a:xfrm>
              <a:custGeom>
                <a:avLst/>
                <a:gdLst/>
                <a:ahLst/>
                <a:cxnLst/>
                <a:rect l="0" t="0" r="0" b="0"/>
                <a:pathLst>
                  <a:path w="120000" h="120000" extrusionOk="0">
                    <a:moveTo>
                      <a:pt x="1959" y="58331"/>
                    </a:moveTo>
                    <a:lnTo>
                      <a:pt x="4734" y="49990"/>
                    </a:lnTo>
                    <a:lnTo>
                      <a:pt x="11591" y="41844"/>
                    </a:lnTo>
                    <a:lnTo>
                      <a:pt x="21387" y="34003"/>
                    </a:lnTo>
                    <a:lnTo>
                      <a:pt x="35102" y="26163"/>
                    </a:lnTo>
                    <a:lnTo>
                      <a:pt x="51591" y="19156"/>
                    </a:lnTo>
                    <a:lnTo>
                      <a:pt x="72163" y="12344"/>
                    </a:lnTo>
                    <a:lnTo>
                      <a:pt x="94693" y="6005"/>
                    </a:lnTo>
                    <a:lnTo>
                      <a:pt x="120000" y="0"/>
                    </a:lnTo>
                    <a:lnTo>
                      <a:pt x="118040" y="0"/>
                    </a:lnTo>
                    <a:lnTo>
                      <a:pt x="92734" y="5838"/>
                    </a:lnTo>
                    <a:lnTo>
                      <a:pt x="70204" y="12177"/>
                    </a:lnTo>
                    <a:lnTo>
                      <a:pt x="50775" y="18989"/>
                    </a:lnTo>
                    <a:lnTo>
                      <a:pt x="34122" y="26163"/>
                    </a:lnTo>
                    <a:lnTo>
                      <a:pt x="20408" y="33836"/>
                    </a:lnTo>
                    <a:lnTo>
                      <a:pt x="9632" y="41844"/>
                    </a:lnTo>
                    <a:lnTo>
                      <a:pt x="2938" y="49990"/>
                    </a:lnTo>
                    <a:lnTo>
                      <a:pt x="0" y="58331"/>
                    </a:lnTo>
                    <a:lnTo>
                      <a:pt x="979" y="66839"/>
                    </a:lnTo>
                    <a:lnTo>
                      <a:pt x="4734" y="75319"/>
                    </a:lnTo>
                    <a:lnTo>
                      <a:pt x="12571" y="83827"/>
                    </a:lnTo>
                    <a:lnTo>
                      <a:pt x="24326" y="92168"/>
                    </a:lnTo>
                    <a:lnTo>
                      <a:pt x="37061" y="99341"/>
                    </a:lnTo>
                    <a:lnTo>
                      <a:pt x="51591" y="106320"/>
                    </a:lnTo>
                    <a:lnTo>
                      <a:pt x="69224" y="113327"/>
                    </a:lnTo>
                    <a:lnTo>
                      <a:pt x="88816" y="120000"/>
                    </a:lnTo>
                    <a:lnTo>
                      <a:pt x="90775" y="120000"/>
                    </a:lnTo>
                    <a:lnTo>
                      <a:pt x="71183" y="113327"/>
                    </a:lnTo>
                    <a:lnTo>
                      <a:pt x="53551" y="106320"/>
                    </a:lnTo>
                    <a:lnTo>
                      <a:pt x="39020" y="99341"/>
                    </a:lnTo>
                    <a:lnTo>
                      <a:pt x="26285" y="92168"/>
                    </a:lnTo>
                    <a:lnTo>
                      <a:pt x="14530" y="83827"/>
                    </a:lnTo>
                    <a:lnTo>
                      <a:pt x="6693" y="75319"/>
                    </a:lnTo>
                    <a:lnTo>
                      <a:pt x="2938" y="66839"/>
                    </a:lnTo>
                    <a:lnTo>
                      <a:pt x="1959" y="58331"/>
                    </a:lnTo>
                    <a:lnTo>
                      <a:pt x="1959" y="58331"/>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7" name="Shape 817"/>
              <p:cNvSpPr/>
              <p:nvPr/>
            </p:nvSpPr>
            <p:spPr>
              <a:xfrm>
                <a:off x="288" y="0"/>
                <a:ext cx="840" cy="4316"/>
              </a:xfrm>
              <a:custGeom>
                <a:avLst/>
                <a:gdLst/>
                <a:ahLst/>
                <a:cxnLst/>
                <a:rect l="0" t="0" r="0" b="0"/>
                <a:pathLst>
                  <a:path w="120000" h="120000" extrusionOk="0">
                    <a:moveTo>
                      <a:pt x="2580" y="54161"/>
                    </a:moveTo>
                    <a:lnTo>
                      <a:pt x="6881" y="47488"/>
                    </a:lnTo>
                    <a:lnTo>
                      <a:pt x="13763" y="41010"/>
                    </a:lnTo>
                    <a:lnTo>
                      <a:pt x="23082" y="34337"/>
                    </a:lnTo>
                    <a:lnTo>
                      <a:pt x="35985" y="27664"/>
                    </a:lnTo>
                    <a:lnTo>
                      <a:pt x="52329" y="20991"/>
                    </a:lnTo>
                    <a:lnTo>
                      <a:pt x="71111" y="14179"/>
                    </a:lnTo>
                    <a:lnTo>
                      <a:pt x="94336" y="7173"/>
                    </a:lnTo>
                    <a:lnTo>
                      <a:pt x="106236" y="3670"/>
                    </a:lnTo>
                    <a:lnTo>
                      <a:pt x="120000" y="0"/>
                    </a:lnTo>
                    <a:lnTo>
                      <a:pt x="118279" y="0"/>
                    </a:lnTo>
                    <a:lnTo>
                      <a:pt x="104516" y="3670"/>
                    </a:lnTo>
                    <a:lnTo>
                      <a:pt x="91756" y="7173"/>
                    </a:lnTo>
                    <a:lnTo>
                      <a:pt x="80573" y="10676"/>
                    </a:lnTo>
                    <a:lnTo>
                      <a:pt x="69390" y="14179"/>
                    </a:lnTo>
                    <a:lnTo>
                      <a:pt x="50609" y="20991"/>
                    </a:lnTo>
                    <a:lnTo>
                      <a:pt x="34265" y="27664"/>
                    </a:lnTo>
                    <a:lnTo>
                      <a:pt x="21505" y="34337"/>
                    </a:lnTo>
                    <a:lnTo>
                      <a:pt x="12043" y="40843"/>
                    </a:lnTo>
                    <a:lnTo>
                      <a:pt x="5161" y="47321"/>
                    </a:lnTo>
                    <a:lnTo>
                      <a:pt x="860" y="53994"/>
                    </a:lnTo>
                    <a:lnTo>
                      <a:pt x="0" y="61167"/>
                    </a:lnTo>
                    <a:lnTo>
                      <a:pt x="1720" y="68674"/>
                    </a:lnTo>
                    <a:lnTo>
                      <a:pt x="6881" y="76153"/>
                    </a:lnTo>
                    <a:lnTo>
                      <a:pt x="16344" y="84161"/>
                    </a:lnTo>
                    <a:lnTo>
                      <a:pt x="21505" y="88164"/>
                    </a:lnTo>
                    <a:lnTo>
                      <a:pt x="28243" y="92335"/>
                    </a:lnTo>
                    <a:lnTo>
                      <a:pt x="35125" y="96672"/>
                    </a:lnTo>
                    <a:lnTo>
                      <a:pt x="43727" y="101177"/>
                    </a:lnTo>
                    <a:lnTo>
                      <a:pt x="52329" y="105653"/>
                    </a:lnTo>
                    <a:lnTo>
                      <a:pt x="62652" y="110324"/>
                    </a:lnTo>
                    <a:lnTo>
                      <a:pt x="72831" y="114995"/>
                    </a:lnTo>
                    <a:lnTo>
                      <a:pt x="84874" y="120000"/>
                    </a:lnTo>
                    <a:lnTo>
                      <a:pt x="86594" y="120000"/>
                    </a:lnTo>
                    <a:lnTo>
                      <a:pt x="74551" y="114995"/>
                    </a:lnTo>
                    <a:lnTo>
                      <a:pt x="64229" y="110324"/>
                    </a:lnTo>
                    <a:lnTo>
                      <a:pt x="54050" y="105653"/>
                    </a:lnTo>
                    <a:lnTo>
                      <a:pt x="45448" y="101177"/>
                    </a:lnTo>
                    <a:lnTo>
                      <a:pt x="36845" y="96672"/>
                    </a:lnTo>
                    <a:lnTo>
                      <a:pt x="29964" y="92502"/>
                    </a:lnTo>
                    <a:lnTo>
                      <a:pt x="23082" y="88164"/>
                    </a:lnTo>
                    <a:lnTo>
                      <a:pt x="18064" y="84161"/>
                    </a:lnTo>
                    <a:lnTo>
                      <a:pt x="8602" y="76153"/>
                    </a:lnTo>
                    <a:lnTo>
                      <a:pt x="3440" y="68674"/>
                    </a:lnTo>
                    <a:lnTo>
                      <a:pt x="1720" y="61334"/>
                    </a:lnTo>
                    <a:lnTo>
                      <a:pt x="2580" y="54161"/>
                    </a:lnTo>
                    <a:lnTo>
                      <a:pt x="2580" y="54161"/>
                    </a:lnTo>
                    <a:close/>
                  </a:path>
                </a:pathLst>
              </a:custGeom>
              <a:gradFill>
                <a:gsLst>
                  <a:gs pos="0">
                    <a:schemeClr val="dk2"/>
                  </a:gs>
                  <a:gs pos="100000">
                    <a:srgbClr val="0054A9"/>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grpSp>
        <p:sp>
          <p:nvSpPr>
            <p:cNvPr id="818" name="Shape 818"/>
            <p:cNvSpPr/>
            <p:nvPr/>
          </p:nvSpPr>
          <p:spPr>
            <a:xfrm>
              <a:off x="5" y="2901"/>
              <a:ext cx="605" cy="1414"/>
            </a:xfrm>
            <a:custGeom>
              <a:avLst/>
              <a:gdLst/>
              <a:ahLst/>
              <a:cxnLst/>
              <a:rect l="0" t="0" r="0" b="0"/>
              <a:pathLst>
                <a:path w="120000" h="120000" extrusionOk="0">
                  <a:moveTo>
                    <a:pt x="0" y="4579"/>
                  </a:moveTo>
                  <a:lnTo>
                    <a:pt x="8344" y="19335"/>
                  </a:lnTo>
                  <a:lnTo>
                    <a:pt x="19072" y="34091"/>
                  </a:lnTo>
                  <a:lnTo>
                    <a:pt x="31986" y="48848"/>
                  </a:lnTo>
                  <a:lnTo>
                    <a:pt x="45099" y="63095"/>
                  </a:lnTo>
                  <a:lnTo>
                    <a:pt x="60596" y="77766"/>
                  </a:lnTo>
                  <a:lnTo>
                    <a:pt x="77284" y="92014"/>
                  </a:lnTo>
                  <a:lnTo>
                    <a:pt x="96158" y="106261"/>
                  </a:lnTo>
                  <a:lnTo>
                    <a:pt x="116423" y="120000"/>
                  </a:lnTo>
                  <a:lnTo>
                    <a:pt x="120000" y="120000"/>
                  </a:lnTo>
                  <a:lnTo>
                    <a:pt x="98543" y="105752"/>
                  </a:lnTo>
                  <a:lnTo>
                    <a:pt x="79668" y="90996"/>
                  </a:lnTo>
                  <a:lnTo>
                    <a:pt x="61788" y="76240"/>
                  </a:lnTo>
                  <a:lnTo>
                    <a:pt x="46291" y="61060"/>
                  </a:lnTo>
                  <a:lnTo>
                    <a:pt x="31986" y="46303"/>
                  </a:lnTo>
                  <a:lnTo>
                    <a:pt x="20264" y="31038"/>
                  </a:lnTo>
                  <a:lnTo>
                    <a:pt x="9536" y="15265"/>
                  </a:lnTo>
                  <a:lnTo>
                    <a:pt x="0" y="0"/>
                  </a:lnTo>
                  <a:lnTo>
                    <a:pt x="0" y="4579"/>
                  </a:lnTo>
                  <a:lnTo>
                    <a:pt x="0" y="4579"/>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19" name="Shape 819"/>
            <p:cNvSpPr/>
            <p:nvPr/>
          </p:nvSpPr>
          <p:spPr>
            <a:xfrm>
              <a:off x="5" y="3890"/>
              <a:ext cx="227" cy="426"/>
            </a:xfrm>
            <a:custGeom>
              <a:avLst/>
              <a:gdLst/>
              <a:ahLst/>
              <a:cxnLst/>
              <a:rect l="0" t="0" r="0" b="0"/>
              <a:pathLst>
                <a:path w="120000" h="120000" extrusionOk="0">
                  <a:moveTo>
                    <a:pt x="0" y="8450"/>
                  </a:moveTo>
                  <a:lnTo>
                    <a:pt x="57092" y="67605"/>
                  </a:lnTo>
                  <a:lnTo>
                    <a:pt x="113656" y="119999"/>
                  </a:lnTo>
                  <a:lnTo>
                    <a:pt x="120000" y="119999"/>
                  </a:lnTo>
                  <a:lnTo>
                    <a:pt x="88281" y="92957"/>
                  </a:lnTo>
                  <a:lnTo>
                    <a:pt x="60264" y="62535"/>
                  </a:lnTo>
                  <a:lnTo>
                    <a:pt x="0" y="0"/>
                  </a:lnTo>
                  <a:lnTo>
                    <a:pt x="0" y="8450"/>
                  </a:lnTo>
                  <a:lnTo>
                    <a:pt x="0" y="8450"/>
                  </a:lnTo>
                  <a:close/>
                </a:path>
              </a:pathLst>
            </a:custGeom>
            <a:gradFill>
              <a:gsLst>
                <a:gs pos="0">
                  <a:schemeClr val="dk1"/>
                </a:gs>
                <a:gs pos="100000">
                  <a:srgbClr val="002F5E"/>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0" name="Shape 820"/>
            <p:cNvSpPr/>
            <p:nvPr/>
          </p:nvSpPr>
          <p:spPr>
            <a:xfrm>
              <a:off x="4775" y="0"/>
              <a:ext cx="983" cy="1786"/>
            </a:xfrm>
            <a:custGeom>
              <a:avLst/>
              <a:gdLst/>
              <a:ahLst/>
              <a:cxnLst/>
              <a:rect l="0" t="0" r="0" b="0"/>
              <a:pathLst>
                <a:path w="120000" h="120000" extrusionOk="0">
                  <a:moveTo>
                    <a:pt x="120000" y="120000"/>
                  </a:moveTo>
                  <a:lnTo>
                    <a:pt x="120000" y="115565"/>
                  </a:lnTo>
                  <a:lnTo>
                    <a:pt x="118532" y="111937"/>
                  </a:lnTo>
                  <a:lnTo>
                    <a:pt x="117064" y="108376"/>
                  </a:lnTo>
                  <a:lnTo>
                    <a:pt x="112660" y="99910"/>
                  </a:lnTo>
                  <a:lnTo>
                    <a:pt x="108256" y="91444"/>
                  </a:lnTo>
                  <a:lnTo>
                    <a:pt x="97370" y="75319"/>
                  </a:lnTo>
                  <a:lnTo>
                    <a:pt x="83425" y="60403"/>
                  </a:lnTo>
                  <a:lnTo>
                    <a:pt x="68746" y="46293"/>
                  </a:lnTo>
                  <a:lnTo>
                    <a:pt x="52721" y="33460"/>
                  </a:lnTo>
                  <a:lnTo>
                    <a:pt x="35840" y="21366"/>
                  </a:lnTo>
                  <a:lnTo>
                    <a:pt x="18348" y="10078"/>
                  </a:lnTo>
                  <a:lnTo>
                    <a:pt x="1467" y="0"/>
                  </a:lnTo>
                  <a:lnTo>
                    <a:pt x="0" y="0"/>
                  </a:lnTo>
                  <a:lnTo>
                    <a:pt x="16880" y="10078"/>
                  </a:lnTo>
                  <a:lnTo>
                    <a:pt x="33639" y="21366"/>
                  </a:lnTo>
                  <a:lnTo>
                    <a:pt x="50519" y="33460"/>
                  </a:lnTo>
                  <a:lnTo>
                    <a:pt x="66666" y="46293"/>
                  </a:lnTo>
                  <a:lnTo>
                    <a:pt x="81957" y="60403"/>
                  </a:lnTo>
                  <a:lnTo>
                    <a:pt x="95168" y="75319"/>
                  </a:lnTo>
                  <a:lnTo>
                    <a:pt x="106788" y="91444"/>
                  </a:lnTo>
                  <a:lnTo>
                    <a:pt x="111192" y="99910"/>
                  </a:lnTo>
                  <a:lnTo>
                    <a:pt x="115596" y="108779"/>
                  </a:lnTo>
                  <a:lnTo>
                    <a:pt x="117798" y="114356"/>
                  </a:lnTo>
                  <a:lnTo>
                    <a:pt x="120000" y="120000"/>
                  </a:lnTo>
                  <a:lnTo>
                    <a:pt x="120000" y="120000"/>
                  </a:lnTo>
                  <a:close/>
                </a:path>
              </a:pathLst>
            </a:custGeom>
            <a:gradFill>
              <a:gsLst>
                <a:gs pos="0">
                  <a:schemeClr val="dk2"/>
                </a:gs>
                <a:gs pos="100000">
                  <a:srgbClr val="0063C6"/>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1" name="Shape 821"/>
            <p:cNvSpPr/>
            <p:nvPr/>
          </p:nvSpPr>
          <p:spPr>
            <a:xfrm>
              <a:off x="5040" y="0"/>
              <a:ext cx="719" cy="845"/>
            </a:xfrm>
            <a:custGeom>
              <a:avLst/>
              <a:gdLst/>
              <a:ahLst/>
              <a:cxnLst/>
              <a:rect l="0" t="0" r="0" b="0"/>
              <a:pathLst>
                <a:path w="120000" h="120000" extrusionOk="0">
                  <a:moveTo>
                    <a:pt x="120000" y="120000"/>
                  </a:moveTo>
                  <a:lnTo>
                    <a:pt x="120000" y="116591"/>
                  </a:lnTo>
                  <a:lnTo>
                    <a:pt x="96066" y="85917"/>
                  </a:lnTo>
                  <a:lnTo>
                    <a:pt x="67949" y="56236"/>
                  </a:lnTo>
                  <a:lnTo>
                    <a:pt x="36987" y="27266"/>
                  </a:lnTo>
                  <a:lnTo>
                    <a:pt x="2845" y="0"/>
                  </a:lnTo>
                  <a:lnTo>
                    <a:pt x="0" y="0"/>
                  </a:lnTo>
                  <a:lnTo>
                    <a:pt x="34979" y="28118"/>
                  </a:lnTo>
                  <a:lnTo>
                    <a:pt x="66945" y="57940"/>
                  </a:lnTo>
                  <a:lnTo>
                    <a:pt x="95062" y="88473"/>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2" name="Shape 822"/>
            <p:cNvSpPr/>
            <p:nvPr/>
          </p:nvSpPr>
          <p:spPr>
            <a:xfrm>
              <a:off x="5352" y="0"/>
              <a:ext cx="408" cy="414"/>
            </a:xfrm>
            <a:custGeom>
              <a:avLst/>
              <a:gdLst/>
              <a:ahLst/>
              <a:cxnLst/>
              <a:rect l="0" t="0" r="0" b="0"/>
              <a:pathLst>
                <a:path w="120000" h="120000" extrusionOk="0">
                  <a:moveTo>
                    <a:pt x="120000" y="120000"/>
                  </a:moveTo>
                  <a:lnTo>
                    <a:pt x="120000" y="114782"/>
                  </a:lnTo>
                  <a:lnTo>
                    <a:pt x="65454" y="55652"/>
                  </a:lnTo>
                  <a:lnTo>
                    <a:pt x="3538" y="0"/>
                  </a:lnTo>
                  <a:lnTo>
                    <a:pt x="0" y="0"/>
                  </a:lnTo>
                  <a:lnTo>
                    <a:pt x="31842" y="29565"/>
                  </a:lnTo>
                  <a:lnTo>
                    <a:pt x="63685" y="59130"/>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3" name="Shape 823"/>
            <p:cNvSpPr/>
            <p:nvPr/>
          </p:nvSpPr>
          <p:spPr>
            <a:xfrm>
              <a:off x="5" y="0"/>
              <a:ext cx="857" cy="1409"/>
            </a:xfrm>
            <a:custGeom>
              <a:avLst/>
              <a:gdLst/>
              <a:ahLst/>
              <a:cxnLst/>
              <a:rect l="0" t="0" r="0" b="0"/>
              <a:pathLst>
                <a:path w="120000" h="120000" extrusionOk="0">
                  <a:moveTo>
                    <a:pt x="0" y="115911"/>
                  </a:moveTo>
                  <a:lnTo>
                    <a:pt x="0" y="120000"/>
                  </a:lnTo>
                  <a:lnTo>
                    <a:pt x="7578" y="103136"/>
                  </a:lnTo>
                  <a:lnTo>
                    <a:pt x="17684" y="86273"/>
                  </a:lnTo>
                  <a:lnTo>
                    <a:pt x="30175" y="70432"/>
                  </a:lnTo>
                  <a:lnTo>
                    <a:pt x="43649" y="55102"/>
                  </a:lnTo>
                  <a:lnTo>
                    <a:pt x="60491" y="40369"/>
                  </a:lnTo>
                  <a:lnTo>
                    <a:pt x="78035" y="26572"/>
                  </a:lnTo>
                  <a:lnTo>
                    <a:pt x="98245" y="12775"/>
                  </a:lnTo>
                  <a:lnTo>
                    <a:pt x="120000" y="0"/>
                  </a:lnTo>
                  <a:lnTo>
                    <a:pt x="117473" y="0"/>
                  </a:lnTo>
                  <a:lnTo>
                    <a:pt x="96561" y="12264"/>
                  </a:lnTo>
                  <a:lnTo>
                    <a:pt x="77192" y="25550"/>
                  </a:lnTo>
                  <a:lnTo>
                    <a:pt x="59649" y="39347"/>
                  </a:lnTo>
                  <a:lnTo>
                    <a:pt x="43649" y="53569"/>
                  </a:lnTo>
                  <a:lnTo>
                    <a:pt x="30175" y="68388"/>
                  </a:lnTo>
                  <a:lnTo>
                    <a:pt x="18526" y="83718"/>
                  </a:lnTo>
                  <a:lnTo>
                    <a:pt x="8421" y="99559"/>
                  </a:lnTo>
                  <a:lnTo>
                    <a:pt x="0" y="115911"/>
                  </a:lnTo>
                  <a:lnTo>
                    <a:pt x="0" y="115911"/>
                  </a:lnTo>
                  <a:close/>
                </a:path>
              </a:pathLst>
            </a:custGeom>
            <a:gradFill>
              <a:gsLst>
                <a:gs pos="0">
                  <a:schemeClr val="dk2"/>
                </a:gs>
                <a:gs pos="100000">
                  <a:srgbClr val="0063C6"/>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4" name="Shape 824"/>
            <p:cNvSpPr/>
            <p:nvPr/>
          </p:nvSpPr>
          <p:spPr>
            <a:xfrm>
              <a:off x="5" y="0"/>
              <a:ext cx="587" cy="599"/>
            </a:xfrm>
            <a:custGeom>
              <a:avLst/>
              <a:gdLst/>
              <a:ahLst/>
              <a:cxnLst/>
              <a:rect l="0" t="0" r="0" b="0"/>
              <a:pathLst>
                <a:path w="120000" h="120000" extrusionOk="0">
                  <a:moveTo>
                    <a:pt x="120000" y="0"/>
                  </a:moveTo>
                  <a:lnTo>
                    <a:pt x="116313" y="0"/>
                  </a:lnTo>
                  <a:lnTo>
                    <a:pt x="83344" y="26444"/>
                  </a:lnTo>
                  <a:lnTo>
                    <a:pt x="52627" y="54090"/>
                  </a:lnTo>
                  <a:lnTo>
                    <a:pt x="24573" y="84140"/>
                  </a:lnTo>
                  <a:lnTo>
                    <a:pt x="0" y="115191"/>
                  </a:lnTo>
                  <a:lnTo>
                    <a:pt x="0" y="120000"/>
                  </a:lnTo>
                  <a:lnTo>
                    <a:pt x="24573" y="86544"/>
                  </a:lnTo>
                  <a:lnTo>
                    <a:pt x="52627" y="56494"/>
                  </a:lnTo>
                  <a:lnTo>
                    <a:pt x="84573" y="27646"/>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sp>
          <p:nvSpPr>
            <p:cNvPr id="825" name="Shape 825"/>
            <p:cNvSpPr/>
            <p:nvPr/>
          </p:nvSpPr>
          <p:spPr>
            <a:xfrm>
              <a:off x="5" y="0"/>
              <a:ext cx="270" cy="251"/>
            </a:xfrm>
            <a:custGeom>
              <a:avLst/>
              <a:gdLst/>
              <a:ahLst/>
              <a:cxnLst/>
              <a:rect l="0" t="0" r="0" b="0"/>
              <a:pathLst>
                <a:path w="120000" h="120000" extrusionOk="0">
                  <a:moveTo>
                    <a:pt x="120000" y="0"/>
                  </a:moveTo>
                  <a:lnTo>
                    <a:pt x="111970" y="0"/>
                  </a:lnTo>
                  <a:lnTo>
                    <a:pt x="53531" y="54285"/>
                  </a:lnTo>
                  <a:lnTo>
                    <a:pt x="26765" y="82857"/>
                  </a:lnTo>
                  <a:lnTo>
                    <a:pt x="0" y="111428"/>
                  </a:lnTo>
                  <a:lnTo>
                    <a:pt x="0" y="120000"/>
                  </a:lnTo>
                  <a:lnTo>
                    <a:pt x="56208" y="57142"/>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Verdana"/>
                <a:ea typeface="Verdana"/>
                <a:cs typeface="Verdana"/>
                <a:sym typeface="Verdana"/>
              </a:endParaRPr>
            </a:p>
          </p:txBody>
        </p:sp>
        <p:cxnSp>
          <p:nvCxnSpPr>
            <p:cNvPr id="826" name="Shape 826"/>
            <p:cNvCxnSpPr/>
            <p:nvPr/>
          </p:nvCxnSpPr>
          <p:spPr>
            <a:xfrm>
              <a:off x="0" y="2748"/>
              <a:ext cx="5758" cy="0"/>
            </a:xfrm>
            <a:prstGeom prst="straightConnector1">
              <a:avLst/>
            </a:prstGeom>
            <a:noFill/>
            <a:ln w="15875" cap="flat" cmpd="sng">
              <a:solidFill>
                <a:schemeClr val="dk2"/>
              </a:solidFill>
              <a:prstDash val="solid"/>
              <a:round/>
              <a:headEnd type="none" w="med" len="med"/>
              <a:tailEnd type="none" w="med" len="med"/>
            </a:ln>
          </p:spPr>
        </p:cxnSp>
        <p:cxnSp>
          <p:nvCxnSpPr>
            <p:cNvPr id="827" name="Shape 827"/>
            <p:cNvCxnSpPr/>
            <p:nvPr/>
          </p:nvCxnSpPr>
          <p:spPr>
            <a:xfrm>
              <a:off x="0" y="2355"/>
              <a:ext cx="5758" cy="0"/>
            </a:xfrm>
            <a:prstGeom prst="straightConnector1">
              <a:avLst/>
            </a:prstGeom>
            <a:noFill/>
            <a:ln w="15875" cap="flat" cmpd="sng">
              <a:solidFill>
                <a:schemeClr val="dk2"/>
              </a:solidFill>
              <a:prstDash val="solid"/>
              <a:round/>
              <a:headEnd type="none" w="med" len="med"/>
              <a:tailEnd type="none" w="med" len="med"/>
            </a:ln>
          </p:spPr>
        </p:cxnSp>
        <p:cxnSp>
          <p:nvCxnSpPr>
            <p:cNvPr id="828" name="Shape 828"/>
            <p:cNvCxnSpPr/>
            <p:nvPr/>
          </p:nvCxnSpPr>
          <p:spPr>
            <a:xfrm>
              <a:off x="0" y="3142"/>
              <a:ext cx="5758" cy="0"/>
            </a:xfrm>
            <a:prstGeom prst="straightConnector1">
              <a:avLst/>
            </a:prstGeom>
            <a:noFill/>
            <a:ln w="15875" cap="flat" cmpd="sng">
              <a:solidFill>
                <a:schemeClr val="dk1"/>
              </a:solidFill>
              <a:prstDash val="solid"/>
              <a:round/>
              <a:headEnd type="none" w="med" len="med"/>
              <a:tailEnd type="none" w="med" len="med"/>
            </a:ln>
          </p:spPr>
        </p:cxnSp>
        <p:grpSp>
          <p:nvGrpSpPr>
            <p:cNvPr id="829" name="Shape 829"/>
            <p:cNvGrpSpPr/>
            <p:nvPr/>
          </p:nvGrpSpPr>
          <p:grpSpPr>
            <a:xfrm>
              <a:off x="0" y="392"/>
              <a:ext cx="5758" cy="1570"/>
              <a:chOff x="0" y="392"/>
              <a:chExt cx="5758" cy="1570"/>
            </a:xfrm>
          </p:grpSpPr>
          <p:cxnSp>
            <p:nvCxnSpPr>
              <p:cNvPr id="830" name="Shape 830"/>
              <p:cNvCxnSpPr/>
              <p:nvPr/>
            </p:nvCxnSpPr>
            <p:spPr>
              <a:xfrm>
                <a:off x="0" y="784"/>
                <a:ext cx="5758" cy="0"/>
              </a:xfrm>
              <a:prstGeom prst="straightConnector1">
                <a:avLst/>
              </a:prstGeom>
              <a:noFill/>
              <a:ln w="15875" cap="flat" cmpd="sng">
                <a:solidFill>
                  <a:schemeClr val="dk2"/>
                </a:solidFill>
                <a:prstDash val="solid"/>
                <a:round/>
                <a:headEnd type="none" w="med" len="med"/>
                <a:tailEnd type="none" w="med" len="med"/>
              </a:ln>
            </p:spPr>
          </p:cxnSp>
          <p:cxnSp>
            <p:nvCxnSpPr>
              <p:cNvPr id="831" name="Shape 831"/>
              <p:cNvCxnSpPr/>
              <p:nvPr/>
            </p:nvCxnSpPr>
            <p:spPr>
              <a:xfrm>
                <a:off x="0" y="1962"/>
                <a:ext cx="5758" cy="0"/>
              </a:xfrm>
              <a:prstGeom prst="straightConnector1">
                <a:avLst/>
              </a:prstGeom>
              <a:noFill/>
              <a:ln w="15875" cap="flat" cmpd="sng">
                <a:solidFill>
                  <a:schemeClr val="dk2"/>
                </a:solidFill>
                <a:prstDash val="solid"/>
                <a:round/>
                <a:headEnd type="none" w="med" len="med"/>
                <a:tailEnd type="none" w="med" len="med"/>
              </a:ln>
            </p:spPr>
          </p:cxnSp>
          <p:cxnSp>
            <p:nvCxnSpPr>
              <p:cNvPr id="832" name="Shape 832"/>
              <p:cNvCxnSpPr/>
              <p:nvPr/>
            </p:nvCxnSpPr>
            <p:spPr>
              <a:xfrm>
                <a:off x="0" y="1569"/>
                <a:ext cx="5758" cy="0"/>
              </a:xfrm>
              <a:prstGeom prst="straightConnector1">
                <a:avLst/>
              </a:prstGeom>
              <a:noFill/>
              <a:ln w="15875" cap="flat" cmpd="sng">
                <a:solidFill>
                  <a:schemeClr val="dk2"/>
                </a:solidFill>
                <a:prstDash val="solid"/>
                <a:round/>
                <a:headEnd type="none" w="med" len="med"/>
                <a:tailEnd type="none" w="med" len="med"/>
              </a:ln>
            </p:spPr>
          </p:cxnSp>
          <p:cxnSp>
            <p:nvCxnSpPr>
              <p:cNvPr id="833" name="Shape 833"/>
              <p:cNvCxnSpPr/>
              <p:nvPr/>
            </p:nvCxnSpPr>
            <p:spPr>
              <a:xfrm>
                <a:off x="0" y="1177"/>
                <a:ext cx="5758" cy="0"/>
              </a:xfrm>
              <a:prstGeom prst="straightConnector1">
                <a:avLst/>
              </a:prstGeom>
              <a:noFill/>
              <a:ln w="15875" cap="flat" cmpd="sng">
                <a:solidFill>
                  <a:schemeClr val="dk2"/>
                </a:solidFill>
                <a:prstDash val="solid"/>
                <a:round/>
                <a:headEnd type="none" w="med" len="med"/>
                <a:tailEnd type="none" w="med" len="med"/>
              </a:ln>
            </p:spPr>
          </p:cxnSp>
          <p:cxnSp>
            <p:nvCxnSpPr>
              <p:cNvPr id="834" name="Shape 834"/>
              <p:cNvCxnSpPr/>
              <p:nvPr/>
            </p:nvCxnSpPr>
            <p:spPr>
              <a:xfrm>
                <a:off x="0" y="392"/>
                <a:ext cx="5758" cy="0"/>
              </a:xfrm>
              <a:prstGeom prst="straightConnector1">
                <a:avLst/>
              </a:prstGeom>
              <a:noFill/>
              <a:ln w="15875" cap="flat" cmpd="sng">
                <a:solidFill>
                  <a:schemeClr val="dk2"/>
                </a:solidFill>
                <a:prstDash val="solid"/>
                <a:round/>
                <a:headEnd type="none" w="med" len="med"/>
                <a:tailEnd type="none" w="med" len="med"/>
              </a:ln>
            </p:spPr>
          </p:cxnSp>
        </p:grpSp>
        <p:cxnSp>
          <p:nvCxnSpPr>
            <p:cNvPr id="835" name="Shape 835"/>
            <p:cNvCxnSpPr/>
            <p:nvPr/>
          </p:nvCxnSpPr>
          <p:spPr>
            <a:xfrm>
              <a:off x="0" y="3927"/>
              <a:ext cx="5758" cy="0"/>
            </a:xfrm>
            <a:prstGeom prst="straightConnector1">
              <a:avLst/>
            </a:prstGeom>
            <a:noFill/>
            <a:ln w="15875" cap="flat" cmpd="sng">
              <a:solidFill>
                <a:schemeClr val="dk1"/>
              </a:solidFill>
              <a:prstDash val="solid"/>
              <a:round/>
              <a:headEnd type="none" w="med" len="med"/>
              <a:tailEnd type="none" w="med" len="med"/>
            </a:ln>
          </p:spPr>
        </p:cxnSp>
        <p:cxnSp>
          <p:nvCxnSpPr>
            <p:cNvPr id="836" name="Shape 836"/>
            <p:cNvCxnSpPr/>
            <p:nvPr/>
          </p:nvCxnSpPr>
          <p:spPr>
            <a:xfrm>
              <a:off x="0" y="3534"/>
              <a:ext cx="5758" cy="0"/>
            </a:xfrm>
            <a:prstGeom prst="straightConnector1">
              <a:avLst/>
            </a:prstGeom>
            <a:noFill/>
            <a:ln w="15875" cap="flat" cmpd="sng">
              <a:solidFill>
                <a:schemeClr val="dk1"/>
              </a:solidFill>
              <a:prstDash val="solid"/>
              <a:round/>
              <a:headEnd type="none" w="med" len="med"/>
              <a:tailEnd type="none" w="med" len="med"/>
            </a:ln>
          </p:spPr>
        </p:cxnSp>
      </p:grpSp>
      <p:sp>
        <p:nvSpPr>
          <p:cNvPr id="837" name="Shape 837"/>
          <p:cNvSpPr txBox="1">
            <a:spLocks noGrp="1"/>
          </p:cNvSpPr>
          <p:nvPr>
            <p:ph type="title"/>
          </p:nvPr>
        </p:nvSpPr>
        <p:spPr>
          <a:xfrm>
            <a:off x="457200" y="277812"/>
            <a:ext cx="8229600" cy="1139825"/>
          </a:xfrm>
          <a:prstGeom prst="rect">
            <a:avLst/>
          </a:prstGeom>
          <a:noFill/>
          <a:ln>
            <a:noFill/>
          </a:ln>
        </p:spPr>
        <p:txBody>
          <a:bodyPr lIns="91425" tIns="91425" rIns="91425" bIns="91425" anchor="ctr" anchorCtr="1"/>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838" name="Shape 838"/>
          <p:cNvSpPr txBox="1">
            <a:spLocks noGrp="1"/>
          </p:cNvSpPr>
          <p:nvPr>
            <p:ph type="dt" idx="10"/>
          </p:nvPr>
        </p:nvSpPr>
        <p:spPr>
          <a:xfrm>
            <a:off x="457200" y="6243637"/>
            <a:ext cx="2133599" cy="457200"/>
          </a:xfrm>
          <a:prstGeom prst="rect">
            <a:avLst/>
          </a:prstGeom>
          <a:noFill/>
          <a:ln>
            <a:noFill/>
          </a:ln>
        </p:spPr>
        <p:txBody>
          <a:bodyPr lIns="91425" tIns="91425" rIns="91425" bIns="91425" anchor="t" anchorCtr="0"/>
          <a:lstStyle>
            <a:lvl1pPr marL="0" marR="0" lvl="0" indent="0" algn="l"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39" name="Shape 83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buNone/>
              <a:defRPr sz="1000">
                <a:solidFill>
                  <a:schemeClr val="lt1"/>
                </a:solidFill>
                <a:latin typeface="Verdana"/>
                <a:ea typeface="Verdana"/>
                <a:cs typeface="Verdana"/>
                <a:sym typeface="Verdana"/>
              </a:defRPr>
            </a:lvl1pPr>
            <a:lvl2pPr marL="457181" marR="0" lvl="1" indent="-12681" algn="l" rtl="0">
              <a:spcBef>
                <a:spcPts val="0"/>
              </a:spcBef>
              <a:buNone/>
              <a:defRPr sz="1800" b="0" i="0" u="none" strike="noStrike" cap="none">
                <a:solidFill>
                  <a:schemeClr val="lt1"/>
                </a:solidFill>
                <a:latin typeface="Verdana"/>
                <a:ea typeface="Verdana"/>
                <a:cs typeface="Verdana"/>
                <a:sym typeface="Verdana"/>
              </a:defRPr>
            </a:lvl2pPr>
            <a:lvl3pPr marL="914360" marR="0" lvl="2" indent="-12660" algn="l" rtl="0">
              <a:spcBef>
                <a:spcPts val="0"/>
              </a:spcBef>
              <a:buNone/>
              <a:defRPr sz="1800" b="0" i="0" u="none" strike="noStrike" cap="none">
                <a:solidFill>
                  <a:schemeClr val="lt1"/>
                </a:solidFill>
                <a:latin typeface="Verdana"/>
                <a:ea typeface="Verdana"/>
                <a:cs typeface="Verdana"/>
                <a:sym typeface="Verdana"/>
              </a:defRPr>
            </a:lvl3pPr>
            <a:lvl4pPr marL="1371542" marR="0" lvl="3" indent="-12641" algn="l" rtl="0">
              <a:spcBef>
                <a:spcPts val="0"/>
              </a:spcBef>
              <a:buNone/>
              <a:defRPr sz="1800" b="0" i="0" u="none" strike="noStrike" cap="none">
                <a:solidFill>
                  <a:schemeClr val="lt1"/>
                </a:solidFill>
                <a:latin typeface="Verdana"/>
                <a:ea typeface="Verdana"/>
                <a:cs typeface="Verdana"/>
                <a:sym typeface="Verdana"/>
              </a:defRPr>
            </a:lvl4pPr>
            <a:lvl5pPr marL="1828721" marR="0" lvl="4" indent="-12621" algn="l" rtl="0">
              <a:spcBef>
                <a:spcPts val="0"/>
              </a:spcBef>
              <a:buNone/>
              <a:defRPr sz="1800" b="0" i="0" u="none" strike="noStrike" cap="none">
                <a:solidFill>
                  <a:schemeClr val="lt1"/>
                </a:solidFill>
                <a:latin typeface="Verdana"/>
                <a:ea typeface="Verdana"/>
                <a:cs typeface="Verdana"/>
                <a:sym typeface="Verdana"/>
              </a:defRPr>
            </a:lvl5pPr>
            <a:lvl6pPr marL="2285903" marR="0" lvl="5" indent="-12602" algn="l" rtl="0">
              <a:spcBef>
                <a:spcPts val="0"/>
              </a:spcBef>
              <a:buNone/>
              <a:defRPr sz="1800" b="0" i="0" u="none" strike="noStrike" cap="none">
                <a:solidFill>
                  <a:schemeClr val="lt1"/>
                </a:solidFill>
                <a:latin typeface="Verdana"/>
                <a:ea typeface="Verdana"/>
                <a:cs typeface="Verdana"/>
                <a:sym typeface="Verdana"/>
              </a:defRPr>
            </a:lvl6pPr>
            <a:lvl7pPr marL="2743083" marR="0" lvl="6" indent="-12582" algn="l" rtl="0">
              <a:spcBef>
                <a:spcPts val="0"/>
              </a:spcBef>
              <a:buNone/>
              <a:defRPr sz="1800" b="0" i="0" u="none" strike="noStrike" cap="none">
                <a:solidFill>
                  <a:schemeClr val="lt1"/>
                </a:solidFill>
                <a:latin typeface="Verdana"/>
                <a:ea typeface="Verdana"/>
                <a:cs typeface="Verdana"/>
                <a:sym typeface="Verdana"/>
              </a:defRPr>
            </a:lvl7pPr>
            <a:lvl8pPr marL="3200263" marR="0" lvl="7" indent="-12562" algn="l" rtl="0">
              <a:spcBef>
                <a:spcPts val="0"/>
              </a:spcBef>
              <a:buNone/>
              <a:defRPr sz="1800" b="0" i="0" u="none" strike="noStrike" cap="none">
                <a:solidFill>
                  <a:schemeClr val="lt1"/>
                </a:solidFill>
                <a:latin typeface="Verdana"/>
                <a:ea typeface="Verdana"/>
                <a:cs typeface="Verdana"/>
                <a:sym typeface="Verdana"/>
              </a:defRPr>
            </a:lvl8pPr>
            <a:lvl9pPr marL="3657443" marR="0" lvl="8" indent="-12543" algn="l" rtl="0">
              <a:spcBef>
                <a:spcPts val="0"/>
              </a:spcBef>
              <a:buNone/>
              <a:defRPr sz="1800" b="0" i="0" u="none" strike="noStrike" cap="none">
                <a:solidFill>
                  <a:schemeClr val="lt1"/>
                </a:solidFill>
                <a:latin typeface="Verdana"/>
                <a:ea typeface="Verdana"/>
                <a:cs typeface="Verdana"/>
                <a:sym typeface="Verdana"/>
              </a:defRPr>
            </a:lvl9pPr>
          </a:lstStyle>
          <a:p>
            <a:endParaRPr/>
          </a:p>
        </p:txBody>
      </p:sp>
      <p:sp>
        <p:nvSpPr>
          <p:cNvPr id="840" name="Shape 840"/>
          <p:cNvSpPr txBox="1">
            <a:spLocks noGrp="1"/>
          </p:cNvSpPr>
          <p:nvPr>
            <p:ph type="sldNum" idx="12"/>
          </p:nvPr>
        </p:nvSpPr>
        <p:spPr>
          <a:xfrm>
            <a:off x="6553200" y="6243637"/>
            <a:ext cx="2133599" cy="4572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000">
                <a:solidFill>
                  <a:srgbClr val="FFFFFF"/>
                </a:solidFill>
                <a:latin typeface="Verdana"/>
                <a:ea typeface="Verdana"/>
                <a:cs typeface="Verdana"/>
                <a:sym typeface="Verdana"/>
              </a:rPr>
              <a:t>‹#›</a:t>
            </a:fld>
            <a:endParaRPr lang="en-US" sz="1000">
              <a:solidFill>
                <a:srgbClr val="FFFFFF"/>
              </a:solidFill>
              <a:latin typeface="Verdana"/>
              <a:ea typeface="Verdana"/>
              <a:cs typeface="Verdana"/>
              <a:sym typeface="Verdana"/>
            </a:endParaRPr>
          </a:p>
        </p:txBody>
      </p:sp>
      <p:sp>
        <p:nvSpPr>
          <p:cNvPr id="841" name="Shape 841"/>
          <p:cNvSpPr txBox="1">
            <a:spLocks noGrp="1"/>
          </p:cNvSpPr>
          <p:nvPr>
            <p:ph type="body" idx="1"/>
          </p:nvPr>
        </p:nvSpPr>
        <p:spPr>
          <a:xfrm>
            <a:off x="457200" y="1600200"/>
            <a:ext cx="8229600" cy="4530724"/>
          </a:xfrm>
          <a:prstGeom prst="rect">
            <a:avLst/>
          </a:prstGeom>
          <a:noFill/>
          <a:ln>
            <a:noFill/>
          </a:ln>
        </p:spPr>
        <p:txBody>
          <a:bodyPr lIns="91425" tIns="91425" rIns="91425" bIns="91425" anchor="t" anchorCtr="0"/>
          <a:lstStyle>
            <a:lvl1pPr marL="342900" marR="0" lvl="0" indent="-220980" algn="l" rtl="0">
              <a:spcBef>
                <a:spcPts val="640"/>
              </a:spcBef>
              <a:spcAft>
                <a:spcPts val="0"/>
              </a:spcAft>
              <a:buClr>
                <a:schemeClr val="hlink"/>
              </a:buClr>
              <a:buSzPct val="60000"/>
              <a:buFont typeface="Noto Sans Symbols"/>
              <a:buChar char="■"/>
              <a:defRPr sz="3200" b="0" i="0" u="none" strike="noStrike" cap="none">
                <a:solidFill>
                  <a:schemeClr val="lt1"/>
                </a:solidFill>
                <a:latin typeface="Verdana"/>
                <a:ea typeface="Verdana"/>
                <a:cs typeface="Verdana"/>
                <a:sym typeface="Verdana"/>
              </a:defRPr>
            </a:lvl1pPr>
            <a:lvl2pPr marL="742950" marR="0" lvl="1" indent="-107950" algn="l" rtl="0">
              <a:spcBef>
                <a:spcPts val="560"/>
              </a:spcBef>
              <a:spcAft>
                <a:spcPts val="0"/>
              </a:spcAft>
              <a:buClr>
                <a:schemeClr val="lt1"/>
              </a:buClr>
              <a:buSzPct val="100000"/>
              <a:buFont typeface="Verdana"/>
              <a:buChar char="•"/>
              <a:defRPr sz="2800" b="0" i="0" u="none" strike="noStrike" cap="none">
                <a:solidFill>
                  <a:schemeClr val="lt1"/>
                </a:solidFill>
                <a:latin typeface="Verdana"/>
                <a:ea typeface="Verdana"/>
                <a:cs typeface="Verdana"/>
                <a:sym typeface="Verdana"/>
              </a:defRPr>
            </a:lvl2pPr>
            <a:lvl3pPr marL="1143000" marR="0" lvl="2" indent="-137160" algn="l" rtl="0">
              <a:spcBef>
                <a:spcPts val="480"/>
              </a:spcBef>
              <a:spcAft>
                <a:spcPts val="0"/>
              </a:spcAft>
              <a:buClr>
                <a:schemeClr val="accent2"/>
              </a:buClr>
              <a:buSzPct val="59999"/>
              <a:buFont typeface="Noto Sans Symbols"/>
              <a:buChar char="■"/>
              <a:defRPr sz="2400" b="0" i="0" u="none" strike="noStrike" cap="none">
                <a:solidFill>
                  <a:schemeClr val="lt1"/>
                </a:solidFill>
                <a:latin typeface="Verdana"/>
                <a:ea typeface="Verdana"/>
                <a:cs typeface="Verdana"/>
                <a:sym typeface="Verdana"/>
              </a:defRPr>
            </a:lvl3pPr>
            <a:lvl4pPr marL="1600200" marR="0" lvl="3" indent="-101600" algn="l" rtl="0">
              <a:spcBef>
                <a:spcPts val="400"/>
              </a:spcBef>
              <a:spcAft>
                <a:spcPts val="0"/>
              </a:spcAft>
              <a:buClr>
                <a:schemeClr val="lt2"/>
              </a:buClr>
              <a:buSzPct val="100000"/>
              <a:buFont typeface="Verdana"/>
              <a:buChar char="•"/>
              <a:defRPr sz="2000" b="0" i="0" u="none" strike="noStrike" cap="none">
                <a:solidFill>
                  <a:schemeClr val="lt1"/>
                </a:solidFill>
                <a:latin typeface="Verdana"/>
                <a:ea typeface="Verdana"/>
                <a:cs typeface="Verdana"/>
                <a:sym typeface="Verdana"/>
              </a:defRPr>
            </a:lvl4pPr>
            <a:lvl5pPr marL="2057400" marR="0" lvl="4"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5pPr>
            <a:lvl6pPr marL="2514600" marR="0" lvl="5"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6pPr>
            <a:lvl7pPr marL="2971800" marR="0" lvl="6"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7pPr>
            <a:lvl8pPr marL="3429000" marR="0" lvl="7"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8pPr>
            <a:lvl9pPr marL="3886200" marR="0" lvl="8" indent="-152400" algn="l" rtl="0">
              <a:spcBef>
                <a:spcPts val="400"/>
              </a:spcBef>
              <a:spcAft>
                <a:spcPts val="0"/>
              </a:spcAft>
              <a:buClr>
                <a:schemeClr val="folHlink"/>
              </a:buClr>
              <a:buSzPct val="60000"/>
              <a:buFont typeface="Noto Sans Symbols"/>
              <a:buChar char="■"/>
              <a:defRPr sz="2000" b="0" i="0" u="none" strike="noStrike" cap="none">
                <a:solidFill>
                  <a:schemeClr val="lt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93" name="Shape 8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Shape 89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5" name="Shape 89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6" name="Shape 89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3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a:gsLst>
            <a:gs pos="0">
              <a:srgbClr val="00236B"/>
            </a:gs>
            <a:gs pos="100000">
              <a:schemeClr val="dk2"/>
            </a:gs>
          </a:gsLst>
          <a:lin ang="5400000" scaled="0"/>
        </a:gradFill>
        <a:effectLst/>
      </p:bgPr>
    </p:bg>
    <p:spTree>
      <p:nvGrpSpPr>
        <p:cNvPr id="1" name="Shape 903"/>
        <p:cNvGrpSpPr/>
        <p:nvPr/>
      </p:nvGrpSpPr>
      <p:grpSpPr>
        <a:xfrm>
          <a:off x="0" y="0"/>
          <a:ext cx="0" cy="0"/>
          <a:chOff x="0" y="0"/>
          <a:chExt cx="0" cy="0"/>
        </a:xfrm>
      </p:grpSpPr>
      <p:grpSp>
        <p:nvGrpSpPr>
          <p:cNvPr id="904" name="Shape 904"/>
          <p:cNvGrpSpPr/>
          <p:nvPr/>
        </p:nvGrpSpPr>
        <p:grpSpPr>
          <a:xfrm>
            <a:off x="0" y="0"/>
            <a:ext cx="9143999" cy="6857999"/>
            <a:chOff x="0" y="0"/>
            <a:chExt cx="5759" cy="4319"/>
          </a:xfrm>
        </p:grpSpPr>
        <p:sp>
          <p:nvSpPr>
            <p:cNvPr id="905" name="Shape 905"/>
            <p:cNvSpPr/>
            <p:nvPr/>
          </p:nvSpPr>
          <p:spPr>
            <a:xfrm>
              <a:off x="0" y="3071"/>
              <a:ext cx="5759" cy="1247"/>
            </a:xfrm>
            <a:custGeom>
              <a:avLst/>
              <a:gdLst/>
              <a:ahLst/>
              <a:cxnLst/>
              <a:rect l="0" t="0" r="0" b="0"/>
              <a:pathLst>
                <a:path w="120000" h="120000" extrusionOk="0">
                  <a:moveTo>
                    <a:pt x="120000" y="120000"/>
                  </a:moveTo>
                  <a:lnTo>
                    <a:pt x="0" y="120000"/>
                  </a:lnTo>
                  <a:lnTo>
                    <a:pt x="0" y="0"/>
                  </a:lnTo>
                  <a:lnTo>
                    <a:pt x="120000" y="0"/>
                  </a:lnTo>
                  <a:lnTo>
                    <a:pt x="120000" y="120000"/>
                  </a:lnTo>
                  <a:lnTo>
                    <a:pt x="120000" y="120000"/>
                  </a:lnTo>
                  <a:close/>
                </a:path>
              </a:pathLst>
            </a:custGeom>
            <a:gradFill>
              <a:gsLst>
                <a:gs pos="0">
                  <a:schemeClr val="dk2"/>
                </a:gs>
                <a:gs pos="100000">
                  <a:schemeClr val="accent2"/>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06" name="Shape 906"/>
            <p:cNvSpPr/>
            <p:nvPr/>
          </p:nvSpPr>
          <p:spPr>
            <a:xfrm>
              <a:off x="0" y="0"/>
              <a:ext cx="5759" cy="3071"/>
            </a:xfrm>
            <a:custGeom>
              <a:avLst/>
              <a:gdLst/>
              <a:ahLst/>
              <a:cxnLst/>
              <a:rect l="0" t="0" r="0" b="0"/>
              <a:pathLst>
                <a:path w="120000" h="120000" extrusionOk="0">
                  <a:moveTo>
                    <a:pt x="120000" y="120000"/>
                  </a:moveTo>
                  <a:lnTo>
                    <a:pt x="0" y="120000"/>
                  </a:lnTo>
                  <a:lnTo>
                    <a:pt x="0" y="0"/>
                  </a:lnTo>
                  <a:lnTo>
                    <a:pt x="120000" y="0"/>
                  </a:lnTo>
                  <a:lnTo>
                    <a:pt x="120000" y="120000"/>
                  </a:lnTo>
                  <a:lnTo>
                    <a:pt x="120000" y="120000"/>
                  </a:lnTo>
                  <a:close/>
                </a:path>
              </a:pathLst>
            </a:custGeom>
            <a:gradFill>
              <a:gsLst>
                <a:gs pos="0">
                  <a:srgbClr val="00236B"/>
                </a:gs>
                <a:gs pos="100000">
                  <a:schemeClr val="dk2"/>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907" name="Shape 907"/>
          <p:cNvSpPr/>
          <p:nvPr/>
        </p:nvSpPr>
        <p:spPr>
          <a:xfrm>
            <a:off x="6248400" y="6262687"/>
            <a:ext cx="2895600" cy="609599"/>
          </a:xfrm>
          <a:custGeom>
            <a:avLst/>
            <a:gdLst/>
            <a:ahLst/>
            <a:cxnLst/>
            <a:rect l="0" t="0" r="0" b="0"/>
            <a:pathLst>
              <a:path w="120000" h="120000" extrusionOk="0">
                <a:moveTo>
                  <a:pt x="120000" y="120000"/>
                </a:moveTo>
                <a:lnTo>
                  <a:pt x="0" y="120000"/>
                </a:lnTo>
                <a:lnTo>
                  <a:pt x="0" y="0"/>
                </a:lnTo>
                <a:lnTo>
                  <a:pt x="120000" y="0"/>
                </a:lnTo>
                <a:lnTo>
                  <a:pt x="120000" y="120000"/>
                </a:lnTo>
                <a:lnTo>
                  <a:pt x="120000" y="120000"/>
                </a:lnTo>
                <a:close/>
              </a:path>
            </a:pathLst>
          </a:custGeom>
          <a:gradFill>
            <a:gsLst>
              <a:gs pos="0">
                <a:schemeClr val="dk2"/>
              </a:gs>
              <a:gs pos="100000">
                <a:schemeClr val="hlink"/>
              </a:gs>
            </a:gsLst>
            <a:lin ang="189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nvGrpSpPr>
          <p:cNvPr id="908" name="Shape 908"/>
          <p:cNvGrpSpPr/>
          <p:nvPr/>
        </p:nvGrpSpPr>
        <p:grpSpPr>
          <a:xfrm>
            <a:off x="0" y="6019799"/>
            <a:ext cx="7848599" cy="857250"/>
            <a:chOff x="0" y="3791"/>
            <a:chExt cx="4943" cy="540"/>
          </a:xfrm>
        </p:grpSpPr>
        <p:sp>
          <p:nvSpPr>
            <p:cNvPr id="909" name="Shape 909"/>
            <p:cNvSpPr/>
            <p:nvPr/>
          </p:nvSpPr>
          <p:spPr>
            <a:xfrm>
              <a:off x="1488" y="3791"/>
              <a:ext cx="3239" cy="536"/>
            </a:xfrm>
            <a:custGeom>
              <a:avLst/>
              <a:gdLst/>
              <a:ahLst/>
              <a:cxnLst/>
              <a:rect l="0" t="0" r="0" b="0"/>
              <a:pathLst>
                <a:path w="120000" h="120000" extrusionOk="0">
                  <a:moveTo>
                    <a:pt x="116000" y="105000"/>
                  </a:moveTo>
                  <a:lnTo>
                    <a:pt x="110925" y="88432"/>
                  </a:lnTo>
                  <a:lnTo>
                    <a:pt x="107814" y="83955"/>
                  </a:lnTo>
                  <a:lnTo>
                    <a:pt x="99185" y="51044"/>
                  </a:lnTo>
                  <a:lnTo>
                    <a:pt x="94555" y="16567"/>
                  </a:lnTo>
                  <a:lnTo>
                    <a:pt x="91000" y="1567"/>
                  </a:lnTo>
                  <a:lnTo>
                    <a:pt x="89000" y="10522"/>
                  </a:lnTo>
                  <a:lnTo>
                    <a:pt x="84777" y="16567"/>
                  </a:lnTo>
                  <a:lnTo>
                    <a:pt x="79037" y="16567"/>
                  </a:lnTo>
                  <a:lnTo>
                    <a:pt x="75703" y="28656"/>
                  </a:lnTo>
                  <a:lnTo>
                    <a:pt x="65740" y="49701"/>
                  </a:lnTo>
                  <a:lnTo>
                    <a:pt x="59333" y="40522"/>
                  </a:lnTo>
                  <a:lnTo>
                    <a:pt x="57777" y="22611"/>
                  </a:lnTo>
                  <a:lnTo>
                    <a:pt x="57111" y="19477"/>
                  </a:lnTo>
                  <a:lnTo>
                    <a:pt x="53555" y="13432"/>
                  </a:lnTo>
                  <a:lnTo>
                    <a:pt x="50925" y="16567"/>
                  </a:lnTo>
                  <a:lnTo>
                    <a:pt x="48481" y="19477"/>
                  </a:lnTo>
                  <a:lnTo>
                    <a:pt x="46037" y="2910"/>
                  </a:lnTo>
                  <a:lnTo>
                    <a:pt x="45370" y="0"/>
                  </a:lnTo>
                  <a:lnTo>
                    <a:pt x="44037" y="0"/>
                  </a:lnTo>
                  <a:lnTo>
                    <a:pt x="40962" y="7611"/>
                  </a:lnTo>
                  <a:lnTo>
                    <a:pt x="40962" y="7611"/>
                  </a:lnTo>
                  <a:lnTo>
                    <a:pt x="40518" y="8955"/>
                  </a:lnTo>
                  <a:lnTo>
                    <a:pt x="39629" y="12089"/>
                  </a:lnTo>
                  <a:lnTo>
                    <a:pt x="38296" y="16567"/>
                  </a:lnTo>
                  <a:lnTo>
                    <a:pt x="37185" y="16567"/>
                  </a:lnTo>
                  <a:lnTo>
                    <a:pt x="36518" y="16567"/>
                  </a:lnTo>
                  <a:lnTo>
                    <a:pt x="35407" y="18134"/>
                  </a:lnTo>
                  <a:lnTo>
                    <a:pt x="34074" y="21044"/>
                  </a:lnTo>
                  <a:lnTo>
                    <a:pt x="32740" y="23955"/>
                  </a:lnTo>
                  <a:lnTo>
                    <a:pt x="31222" y="28656"/>
                  </a:lnTo>
                  <a:lnTo>
                    <a:pt x="30111" y="31567"/>
                  </a:lnTo>
                  <a:lnTo>
                    <a:pt x="29222" y="33134"/>
                  </a:lnTo>
                  <a:lnTo>
                    <a:pt x="29000" y="34477"/>
                  </a:lnTo>
                  <a:lnTo>
                    <a:pt x="20592" y="51044"/>
                  </a:lnTo>
                  <a:lnTo>
                    <a:pt x="14592" y="65820"/>
                  </a:lnTo>
                  <a:lnTo>
                    <a:pt x="3962" y="103432"/>
                  </a:lnTo>
                  <a:lnTo>
                    <a:pt x="0" y="120000"/>
                  </a:lnTo>
                  <a:lnTo>
                    <a:pt x="120000" y="120000"/>
                  </a:lnTo>
                  <a:lnTo>
                    <a:pt x="116000" y="105000"/>
                  </a:lnTo>
                  <a:lnTo>
                    <a:pt x="116000" y="105000"/>
                  </a:lnTo>
                  <a:close/>
                </a:path>
              </a:pathLst>
            </a:custGeom>
            <a:gradFill>
              <a:gsLst>
                <a:gs pos="0">
                  <a:srgbClr val="A39F9B"/>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nvGrpSpPr>
            <p:cNvPr id="910" name="Shape 910"/>
            <p:cNvGrpSpPr/>
            <p:nvPr/>
          </p:nvGrpSpPr>
          <p:grpSpPr>
            <a:xfrm>
              <a:off x="2486" y="3791"/>
              <a:ext cx="2457" cy="540"/>
              <a:chOff x="2486" y="3791"/>
              <a:chExt cx="2457" cy="540"/>
            </a:xfrm>
          </p:grpSpPr>
          <p:sp>
            <p:nvSpPr>
              <p:cNvPr id="911" name="Shape 911"/>
              <p:cNvSpPr/>
              <p:nvPr/>
            </p:nvSpPr>
            <p:spPr>
              <a:xfrm>
                <a:off x="3947" y="3799"/>
                <a:ext cx="995" cy="532"/>
              </a:xfrm>
              <a:custGeom>
                <a:avLst/>
                <a:gdLst/>
                <a:ahLst/>
                <a:cxnLst/>
                <a:rect l="0" t="0" r="0" b="0"/>
                <a:pathLst>
                  <a:path w="120000" h="120000" extrusionOk="0">
                    <a:moveTo>
                      <a:pt x="76626" y="83977"/>
                    </a:moveTo>
                    <a:lnTo>
                      <a:pt x="59638" y="83302"/>
                    </a:lnTo>
                    <a:lnTo>
                      <a:pt x="33734" y="56060"/>
                    </a:lnTo>
                    <a:lnTo>
                      <a:pt x="15301" y="14859"/>
                    </a:lnTo>
                    <a:lnTo>
                      <a:pt x="0" y="0"/>
                    </a:lnTo>
                    <a:lnTo>
                      <a:pt x="2650" y="5853"/>
                    </a:lnTo>
                    <a:lnTo>
                      <a:pt x="0" y="14634"/>
                    </a:lnTo>
                    <a:lnTo>
                      <a:pt x="3614" y="26791"/>
                    </a:lnTo>
                    <a:lnTo>
                      <a:pt x="9036" y="54709"/>
                    </a:lnTo>
                    <a:lnTo>
                      <a:pt x="5421" y="95009"/>
                    </a:lnTo>
                    <a:lnTo>
                      <a:pt x="24096" y="74071"/>
                    </a:lnTo>
                    <a:lnTo>
                      <a:pt x="73734" y="120000"/>
                    </a:lnTo>
                    <a:lnTo>
                      <a:pt x="120000" y="119099"/>
                    </a:lnTo>
                    <a:lnTo>
                      <a:pt x="99759" y="106491"/>
                    </a:lnTo>
                    <a:lnTo>
                      <a:pt x="76626" y="83977"/>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12" name="Shape 912"/>
              <p:cNvSpPr/>
              <p:nvPr/>
            </p:nvSpPr>
            <p:spPr>
              <a:xfrm>
                <a:off x="2677" y="3791"/>
                <a:ext cx="185" cy="394"/>
              </a:xfrm>
              <a:custGeom>
                <a:avLst/>
                <a:gdLst/>
                <a:ahLst/>
                <a:cxnLst/>
                <a:rect l="0" t="0" r="0" b="0"/>
                <a:pathLst>
                  <a:path w="120000" h="120000" extrusionOk="0">
                    <a:moveTo>
                      <a:pt x="23225" y="0"/>
                    </a:moveTo>
                    <a:lnTo>
                      <a:pt x="34838" y="6118"/>
                    </a:lnTo>
                    <a:lnTo>
                      <a:pt x="15483" y="10198"/>
                    </a:lnTo>
                    <a:lnTo>
                      <a:pt x="11612" y="22436"/>
                    </a:lnTo>
                    <a:lnTo>
                      <a:pt x="27096" y="38753"/>
                    </a:lnTo>
                    <a:lnTo>
                      <a:pt x="30967" y="55070"/>
                    </a:lnTo>
                    <a:lnTo>
                      <a:pt x="0" y="120000"/>
                    </a:lnTo>
                    <a:lnTo>
                      <a:pt x="34838" y="79206"/>
                    </a:lnTo>
                    <a:lnTo>
                      <a:pt x="54193" y="73427"/>
                    </a:lnTo>
                    <a:lnTo>
                      <a:pt x="81290" y="42832"/>
                    </a:lnTo>
                    <a:lnTo>
                      <a:pt x="92903" y="40793"/>
                    </a:lnTo>
                    <a:lnTo>
                      <a:pt x="92903" y="30594"/>
                    </a:lnTo>
                    <a:lnTo>
                      <a:pt x="120000" y="22436"/>
                    </a:lnTo>
                    <a:lnTo>
                      <a:pt x="104516" y="20396"/>
                    </a:lnTo>
                    <a:lnTo>
                      <a:pt x="23225" y="0"/>
                    </a:lnTo>
                    <a:lnTo>
                      <a:pt x="23225" y="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13" name="Shape 913"/>
              <p:cNvSpPr/>
              <p:nvPr/>
            </p:nvSpPr>
            <p:spPr>
              <a:xfrm>
                <a:off x="3029" y="3893"/>
                <a:ext cx="377" cy="271"/>
              </a:xfrm>
              <a:custGeom>
                <a:avLst/>
                <a:gdLst/>
                <a:ahLst/>
                <a:cxnLst/>
                <a:rect l="0" t="0" r="0" b="0"/>
                <a:pathLst>
                  <a:path w="120000" h="120000" extrusionOk="0">
                    <a:moveTo>
                      <a:pt x="5714" y="0"/>
                    </a:moveTo>
                    <a:lnTo>
                      <a:pt x="3809" y="5756"/>
                    </a:lnTo>
                    <a:lnTo>
                      <a:pt x="0" y="17712"/>
                    </a:lnTo>
                    <a:lnTo>
                      <a:pt x="19047" y="53579"/>
                    </a:lnTo>
                    <a:lnTo>
                      <a:pt x="98412" y="120000"/>
                    </a:lnTo>
                    <a:lnTo>
                      <a:pt x="92063" y="61549"/>
                    </a:lnTo>
                    <a:lnTo>
                      <a:pt x="120000" y="33653"/>
                    </a:lnTo>
                    <a:lnTo>
                      <a:pt x="79682" y="41623"/>
                    </a:lnTo>
                    <a:lnTo>
                      <a:pt x="28571" y="23911"/>
                    </a:lnTo>
                    <a:lnTo>
                      <a:pt x="5714" y="0"/>
                    </a:lnTo>
                    <a:lnTo>
                      <a:pt x="5714" y="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14" name="Shape 914"/>
              <p:cNvSpPr/>
              <p:nvPr/>
            </p:nvSpPr>
            <p:spPr>
              <a:xfrm>
                <a:off x="3627" y="3865"/>
                <a:ext cx="154" cy="73"/>
              </a:xfrm>
              <a:custGeom>
                <a:avLst/>
                <a:gdLst/>
                <a:ahLst/>
                <a:cxnLst/>
                <a:rect l="0" t="0" r="0" b="0"/>
                <a:pathLst>
                  <a:path w="120000" h="120000" extrusionOk="0">
                    <a:moveTo>
                      <a:pt x="88258" y="0"/>
                    </a:moveTo>
                    <a:lnTo>
                      <a:pt x="0" y="0"/>
                    </a:lnTo>
                    <a:lnTo>
                      <a:pt x="0" y="0"/>
                    </a:lnTo>
                    <a:lnTo>
                      <a:pt x="4645" y="10909"/>
                    </a:lnTo>
                    <a:lnTo>
                      <a:pt x="4645" y="32727"/>
                    </a:lnTo>
                    <a:lnTo>
                      <a:pt x="0" y="43636"/>
                    </a:lnTo>
                    <a:lnTo>
                      <a:pt x="60387" y="109090"/>
                    </a:lnTo>
                    <a:lnTo>
                      <a:pt x="74322" y="76363"/>
                    </a:lnTo>
                    <a:lnTo>
                      <a:pt x="120000" y="120000"/>
                    </a:lnTo>
                    <a:lnTo>
                      <a:pt x="97548" y="43636"/>
                    </a:lnTo>
                    <a:lnTo>
                      <a:pt x="115354" y="0"/>
                    </a:lnTo>
                    <a:lnTo>
                      <a:pt x="88258" y="0"/>
                    </a:lnTo>
                    <a:lnTo>
                      <a:pt x="88258" y="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15" name="Shape 915"/>
              <p:cNvSpPr/>
              <p:nvPr/>
            </p:nvSpPr>
            <p:spPr>
              <a:xfrm>
                <a:off x="2486" y="3859"/>
                <a:ext cx="42" cy="81"/>
              </a:xfrm>
              <a:custGeom>
                <a:avLst/>
                <a:gdLst/>
                <a:ahLst/>
                <a:cxnLst/>
                <a:rect l="0" t="0" r="0" b="0"/>
                <a:pathLst>
                  <a:path w="120000" h="120000" extrusionOk="0">
                    <a:moveTo>
                      <a:pt x="17142" y="60000"/>
                    </a:moveTo>
                    <a:lnTo>
                      <a:pt x="0" y="30000"/>
                    </a:lnTo>
                    <a:lnTo>
                      <a:pt x="34285" y="10000"/>
                    </a:lnTo>
                    <a:lnTo>
                      <a:pt x="0" y="10000"/>
                    </a:lnTo>
                    <a:lnTo>
                      <a:pt x="34285" y="10000"/>
                    </a:lnTo>
                    <a:lnTo>
                      <a:pt x="68571" y="10000"/>
                    </a:lnTo>
                    <a:lnTo>
                      <a:pt x="102857" y="10000"/>
                    </a:lnTo>
                    <a:lnTo>
                      <a:pt x="120000" y="0"/>
                    </a:lnTo>
                    <a:lnTo>
                      <a:pt x="85714" y="30000"/>
                    </a:lnTo>
                    <a:lnTo>
                      <a:pt x="120000" y="80000"/>
                    </a:lnTo>
                    <a:lnTo>
                      <a:pt x="34285" y="120000"/>
                    </a:lnTo>
                    <a:lnTo>
                      <a:pt x="17142" y="60000"/>
                    </a:lnTo>
                    <a:lnTo>
                      <a:pt x="17142" y="6000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916" name="Shape 916"/>
            <p:cNvSpPr/>
            <p:nvPr/>
          </p:nvSpPr>
          <p:spPr>
            <a:xfrm>
              <a:off x="0" y="3791"/>
              <a:ext cx="3976" cy="534"/>
            </a:xfrm>
            <a:custGeom>
              <a:avLst/>
              <a:gdLst/>
              <a:ahLst/>
              <a:cxnLst/>
              <a:rect l="0" t="0" r="0" b="0"/>
              <a:pathLst>
                <a:path w="120000" h="120000" extrusionOk="0">
                  <a:moveTo>
                    <a:pt x="120000" y="120000"/>
                  </a:moveTo>
                  <a:lnTo>
                    <a:pt x="119818" y="120000"/>
                  </a:lnTo>
                  <a:lnTo>
                    <a:pt x="116016" y="115901"/>
                  </a:lnTo>
                  <a:lnTo>
                    <a:pt x="75060" y="69449"/>
                  </a:lnTo>
                  <a:lnTo>
                    <a:pt x="61539" y="8197"/>
                  </a:lnTo>
                  <a:lnTo>
                    <a:pt x="57555" y="5464"/>
                  </a:lnTo>
                  <a:lnTo>
                    <a:pt x="56830" y="12296"/>
                  </a:lnTo>
                  <a:lnTo>
                    <a:pt x="56106" y="12296"/>
                  </a:lnTo>
                  <a:lnTo>
                    <a:pt x="55231" y="6831"/>
                  </a:lnTo>
                  <a:lnTo>
                    <a:pt x="51428" y="23225"/>
                  </a:lnTo>
                  <a:lnTo>
                    <a:pt x="48531" y="28690"/>
                  </a:lnTo>
                  <a:lnTo>
                    <a:pt x="47112" y="30056"/>
                  </a:lnTo>
                  <a:lnTo>
                    <a:pt x="45120" y="23225"/>
                  </a:lnTo>
                  <a:lnTo>
                    <a:pt x="40955" y="28690"/>
                  </a:lnTo>
                  <a:lnTo>
                    <a:pt x="38782" y="5464"/>
                  </a:lnTo>
                  <a:lnTo>
                    <a:pt x="38631" y="4098"/>
                  </a:lnTo>
                  <a:lnTo>
                    <a:pt x="38088" y="2732"/>
                  </a:lnTo>
                  <a:lnTo>
                    <a:pt x="37364" y="1366"/>
                  </a:lnTo>
                  <a:lnTo>
                    <a:pt x="36820" y="0"/>
                  </a:lnTo>
                  <a:lnTo>
                    <a:pt x="36096" y="0"/>
                  </a:lnTo>
                  <a:lnTo>
                    <a:pt x="35191" y="0"/>
                  </a:lnTo>
                  <a:lnTo>
                    <a:pt x="34466" y="0"/>
                  </a:lnTo>
                  <a:lnTo>
                    <a:pt x="34285" y="0"/>
                  </a:lnTo>
                  <a:lnTo>
                    <a:pt x="34104" y="0"/>
                  </a:lnTo>
                  <a:lnTo>
                    <a:pt x="33923" y="1366"/>
                  </a:lnTo>
                  <a:lnTo>
                    <a:pt x="33742" y="2732"/>
                  </a:lnTo>
                  <a:lnTo>
                    <a:pt x="33199" y="4098"/>
                  </a:lnTo>
                  <a:lnTo>
                    <a:pt x="32837" y="4098"/>
                  </a:lnTo>
                  <a:lnTo>
                    <a:pt x="32293" y="5464"/>
                  </a:lnTo>
                  <a:lnTo>
                    <a:pt x="31750" y="6831"/>
                  </a:lnTo>
                  <a:lnTo>
                    <a:pt x="31207" y="8197"/>
                  </a:lnTo>
                  <a:lnTo>
                    <a:pt x="31026" y="9563"/>
                  </a:lnTo>
                  <a:lnTo>
                    <a:pt x="29245" y="13662"/>
                  </a:lnTo>
                  <a:lnTo>
                    <a:pt x="27796" y="16394"/>
                  </a:lnTo>
                  <a:lnTo>
                    <a:pt x="25804" y="10929"/>
                  </a:lnTo>
                  <a:lnTo>
                    <a:pt x="24899" y="10929"/>
                  </a:lnTo>
                  <a:lnTo>
                    <a:pt x="22907" y="16394"/>
                  </a:lnTo>
                  <a:lnTo>
                    <a:pt x="22183" y="16394"/>
                  </a:lnTo>
                  <a:lnTo>
                    <a:pt x="21307" y="13662"/>
                  </a:lnTo>
                  <a:lnTo>
                    <a:pt x="19315" y="13662"/>
                  </a:lnTo>
                  <a:lnTo>
                    <a:pt x="16418" y="16394"/>
                  </a:lnTo>
                  <a:lnTo>
                    <a:pt x="11740" y="4098"/>
                  </a:lnTo>
                  <a:lnTo>
                    <a:pt x="9748" y="13662"/>
                  </a:lnTo>
                  <a:lnTo>
                    <a:pt x="9567" y="13662"/>
                  </a:lnTo>
                  <a:lnTo>
                    <a:pt x="9205" y="16394"/>
                  </a:lnTo>
                  <a:lnTo>
                    <a:pt x="8661" y="17760"/>
                  </a:lnTo>
                  <a:lnTo>
                    <a:pt x="7937" y="20493"/>
                  </a:lnTo>
                  <a:lnTo>
                    <a:pt x="6126" y="27324"/>
                  </a:lnTo>
                  <a:lnTo>
                    <a:pt x="4496" y="34155"/>
                  </a:lnTo>
                  <a:lnTo>
                    <a:pt x="2354" y="38254"/>
                  </a:lnTo>
                  <a:lnTo>
                    <a:pt x="0" y="40986"/>
                  </a:lnTo>
                  <a:lnTo>
                    <a:pt x="0" y="120000"/>
                  </a:lnTo>
                  <a:lnTo>
                    <a:pt x="30482" y="120000"/>
                  </a:lnTo>
                  <a:lnTo>
                    <a:pt x="112424" y="120000"/>
                  </a:lnTo>
                  <a:lnTo>
                    <a:pt x="120000" y="120000"/>
                  </a:lnTo>
                  <a:lnTo>
                    <a:pt x="120000" y="120000"/>
                  </a:lnTo>
                  <a:close/>
                </a:path>
              </a:pathLst>
            </a:custGeom>
            <a:gradFill>
              <a:gsLst>
                <a:gs pos="0">
                  <a:srgbClr val="918C87"/>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grpSp>
        <p:nvGrpSpPr>
          <p:cNvPr id="917" name="Shape 917"/>
          <p:cNvGrpSpPr/>
          <p:nvPr/>
        </p:nvGrpSpPr>
        <p:grpSpPr>
          <a:xfrm>
            <a:off x="627063" y="6021387"/>
            <a:ext cx="5684837" cy="849312"/>
            <a:chOff x="395" y="3793"/>
            <a:chExt cx="3581" cy="535"/>
          </a:xfrm>
        </p:grpSpPr>
        <p:sp>
          <p:nvSpPr>
            <p:cNvPr id="918" name="Shape 918"/>
            <p:cNvSpPr/>
            <p:nvPr/>
          </p:nvSpPr>
          <p:spPr>
            <a:xfrm>
              <a:off x="1196" y="3793"/>
              <a:ext cx="364" cy="290"/>
            </a:xfrm>
            <a:custGeom>
              <a:avLst/>
              <a:gdLst/>
              <a:ahLst/>
              <a:cxnLst/>
              <a:rect l="0" t="0" r="0" b="0"/>
              <a:pathLst>
                <a:path w="120000" h="120000" extrusionOk="0">
                  <a:moveTo>
                    <a:pt x="7890" y="10034"/>
                  </a:moveTo>
                  <a:lnTo>
                    <a:pt x="0" y="25087"/>
                  </a:lnTo>
                  <a:lnTo>
                    <a:pt x="21698" y="45156"/>
                  </a:lnTo>
                  <a:lnTo>
                    <a:pt x="47013" y="75261"/>
                  </a:lnTo>
                  <a:lnTo>
                    <a:pt x="62794" y="70243"/>
                  </a:lnTo>
                  <a:lnTo>
                    <a:pt x="112109" y="120000"/>
                  </a:lnTo>
                  <a:lnTo>
                    <a:pt x="100273" y="72752"/>
                  </a:lnTo>
                  <a:lnTo>
                    <a:pt x="119999" y="55191"/>
                  </a:lnTo>
                  <a:lnTo>
                    <a:pt x="118027" y="52682"/>
                  </a:lnTo>
                  <a:lnTo>
                    <a:pt x="110136" y="47665"/>
                  </a:lnTo>
                  <a:lnTo>
                    <a:pt x="98301" y="37630"/>
                  </a:lnTo>
                  <a:lnTo>
                    <a:pt x="84493" y="30104"/>
                  </a:lnTo>
                  <a:lnTo>
                    <a:pt x="70684" y="22578"/>
                  </a:lnTo>
                  <a:lnTo>
                    <a:pt x="56876" y="15052"/>
                  </a:lnTo>
                  <a:lnTo>
                    <a:pt x="47013" y="10034"/>
                  </a:lnTo>
                  <a:lnTo>
                    <a:pt x="43068" y="7526"/>
                  </a:lnTo>
                  <a:lnTo>
                    <a:pt x="35178" y="7526"/>
                  </a:lnTo>
                  <a:lnTo>
                    <a:pt x="31232" y="7526"/>
                  </a:lnTo>
                  <a:lnTo>
                    <a:pt x="23671" y="5017"/>
                  </a:lnTo>
                  <a:lnTo>
                    <a:pt x="21698" y="5017"/>
                  </a:lnTo>
                  <a:lnTo>
                    <a:pt x="17753" y="2508"/>
                  </a:lnTo>
                  <a:lnTo>
                    <a:pt x="13808" y="0"/>
                  </a:lnTo>
                  <a:lnTo>
                    <a:pt x="9863" y="0"/>
                  </a:lnTo>
                  <a:lnTo>
                    <a:pt x="7890" y="10034"/>
                  </a:lnTo>
                  <a:lnTo>
                    <a:pt x="7890" y="10034"/>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19" name="Shape 919"/>
            <p:cNvSpPr/>
            <p:nvPr/>
          </p:nvSpPr>
          <p:spPr>
            <a:xfrm>
              <a:off x="1943" y="3829"/>
              <a:ext cx="2033" cy="499"/>
            </a:xfrm>
            <a:custGeom>
              <a:avLst/>
              <a:gdLst/>
              <a:ahLst/>
              <a:cxnLst/>
              <a:rect l="0" t="0" r="0" b="0"/>
              <a:pathLst>
                <a:path w="120000" h="120000" extrusionOk="0">
                  <a:moveTo>
                    <a:pt x="10978" y="4328"/>
                  </a:moveTo>
                  <a:lnTo>
                    <a:pt x="8145" y="1442"/>
                  </a:lnTo>
                  <a:lnTo>
                    <a:pt x="5666" y="0"/>
                  </a:lnTo>
                  <a:lnTo>
                    <a:pt x="2124" y="0"/>
                  </a:lnTo>
                  <a:lnTo>
                    <a:pt x="708" y="6012"/>
                  </a:lnTo>
                  <a:lnTo>
                    <a:pt x="0" y="30781"/>
                  </a:lnTo>
                  <a:lnTo>
                    <a:pt x="3541" y="25010"/>
                  </a:lnTo>
                  <a:lnTo>
                    <a:pt x="5312" y="32224"/>
                  </a:lnTo>
                  <a:lnTo>
                    <a:pt x="8853" y="36793"/>
                  </a:lnTo>
                  <a:lnTo>
                    <a:pt x="12336" y="65651"/>
                  </a:lnTo>
                  <a:lnTo>
                    <a:pt x="23669" y="86332"/>
                  </a:lnTo>
                  <a:lnTo>
                    <a:pt x="45863" y="86332"/>
                  </a:lnTo>
                  <a:lnTo>
                    <a:pt x="120000" y="120000"/>
                  </a:lnTo>
                  <a:lnTo>
                    <a:pt x="120000" y="120000"/>
                  </a:lnTo>
                  <a:lnTo>
                    <a:pt x="117520" y="118557"/>
                  </a:lnTo>
                  <a:lnTo>
                    <a:pt x="39901" y="58436"/>
                  </a:lnTo>
                  <a:lnTo>
                    <a:pt x="30339" y="38236"/>
                  </a:lnTo>
                  <a:lnTo>
                    <a:pt x="25086" y="26452"/>
                  </a:lnTo>
                  <a:lnTo>
                    <a:pt x="21544" y="22124"/>
                  </a:lnTo>
                  <a:lnTo>
                    <a:pt x="16586" y="14669"/>
                  </a:lnTo>
                  <a:lnTo>
                    <a:pt x="10978" y="4328"/>
                  </a:lnTo>
                  <a:lnTo>
                    <a:pt x="10978" y="4328"/>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20" name="Shape 920"/>
            <p:cNvSpPr/>
            <p:nvPr/>
          </p:nvSpPr>
          <p:spPr>
            <a:xfrm>
              <a:off x="1829" y="3822"/>
              <a:ext cx="71" cy="60"/>
            </a:xfrm>
            <a:custGeom>
              <a:avLst/>
              <a:gdLst/>
              <a:ahLst/>
              <a:cxnLst/>
              <a:rect l="0" t="0" r="0" b="0"/>
              <a:pathLst>
                <a:path w="120000" h="120000" extrusionOk="0">
                  <a:moveTo>
                    <a:pt x="0" y="36000"/>
                  </a:moveTo>
                  <a:lnTo>
                    <a:pt x="10140" y="36000"/>
                  </a:lnTo>
                  <a:lnTo>
                    <a:pt x="20281" y="24000"/>
                  </a:lnTo>
                  <a:lnTo>
                    <a:pt x="10140" y="12000"/>
                  </a:lnTo>
                  <a:lnTo>
                    <a:pt x="0" y="0"/>
                  </a:lnTo>
                  <a:lnTo>
                    <a:pt x="49014" y="36000"/>
                  </a:lnTo>
                  <a:lnTo>
                    <a:pt x="89577" y="36000"/>
                  </a:lnTo>
                  <a:lnTo>
                    <a:pt x="99718" y="60000"/>
                  </a:lnTo>
                  <a:lnTo>
                    <a:pt x="109859" y="84000"/>
                  </a:lnTo>
                  <a:lnTo>
                    <a:pt x="120000" y="108000"/>
                  </a:lnTo>
                  <a:lnTo>
                    <a:pt x="120000" y="120000"/>
                  </a:lnTo>
                  <a:lnTo>
                    <a:pt x="99718" y="108000"/>
                  </a:lnTo>
                  <a:lnTo>
                    <a:pt x="79436" y="84000"/>
                  </a:lnTo>
                  <a:lnTo>
                    <a:pt x="38873" y="60000"/>
                  </a:lnTo>
                  <a:lnTo>
                    <a:pt x="38873" y="72000"/>
                  </a:lnTo>
                  <a:lnTo>
                    <a:pt x="30422" y="84000"/>
                  </a:lnTo>
                  <a:lnTo>
                    <a:pt x="20281" y="96000"/>
                  </a:lnTo>
                  <a:lnTo>
                    <a:pt x="10140" y="96000"/>
                  </a:lnTo>
                  <a:lnTo>
                    <a:pt x="10140" y="96000"/>
                  </a:lnTo>
                  <a:lnTo>
                    <a:pt x="10140" y="72000"/>
                  </a:lnTo>
                  <a:lnTo>
                    <a:pt x="0" y="36000"/>
                  </a:lnTo>
                  <a:lnTo>
                    <a:pt x="0" y="3600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21" name="Shape 921"/>
            <p:cNvSpPr/>
            <p:nvPr/>
          </p:nvSpPr>
          <p:spPr>
            <a:xfrm>
              <a:off x="855" y="3841"/>
              <a:ext cx="160" cy="164"/>
            </a:xfrm>
            <a:custGeom>
              <a:avLst/>
              <a:gdLst/>
              <a:ahLst/>
              <a:cxnLst/>
              <a:rect l="0" t="0" r="0" b="0"/>
              <a:pathLst>
                <a:path w="120000" h="120000" extrusionOk="0">
                  <a:moveTo>
                    <a:pt x="22360" y="0"/>
                  </a:moveTo>
                  <a:lnTo>
                    <a:pt x="35776" y="4444"/>
                  </a:lnTo>
                  <a:lnTo>
                    <a:pt x="53664" y="4444"/>
                  </a:lnTo>
                  <a:lnTo>
                    <a:pt x="84968" y="8888"/>
                  </a:lnTo>
                  <a:lnTo>
                    <a:pt x="71552" y="40000"/>
                  </a:lnTo>
                  <a:lnTo>
                    <a:pt x="71552" y="44444"/>
                  </a:lnTo>
                  <a:lnTo>
                    <a:pt x="76024" y="53333"/>
                  </a:lnTo>
                  <a:lnTo>
                    <a:pt x="80496" y="62222"/>
                  </a:lnTo>
                  <a:lnTo>
                    <a:pt x="89440" y="71111"/>
                  </a:lnTo>
                  <a:lnTo>
                    <a:pt x="106583" y="84444"/>
                  </a:lnTo>
                  <a:lnTo>
                    <a:pt x="115527" y="102222"/>
                  </a:lnTo>
                  <a:lnTo>
                    <a:pt x="120000" y="115555"/>
                  </a:lnTo>
                  <a:lnTo>
                    <a:pt x="120000" y="120000"/>
                  </a:lnTo>
                  <a:lnTo>
                    <a:pt x="71552" y="75555"/>
                  </a:lnTo>
                  <a:lnTo>
                    <a:pt x="22360" y="40000"/>
                  </a:lnTo>
                  <a:lnTo>
                    <a:pt x="0" y="0"/>
                  </a:lnTo>
                  <a:lnTo>
                    <a:pt x="22360" y="0"/>
                  </a:lnTo>
                  <a:lnTo>
                    <a:pt x="22360" y="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22" name="Shape 922"/>
            <p:cNvSpPr/>
            <p:nvPr/>
          </p:nvSpPr>
          <p:spPr>
            <a:xfrm>
              <a:off x="705" y="3854"/>
              <a:ext cx="58" cy="60"/>
            </a:xfrm>
            <a:custGeom>
              <a:avLst/>
              <a:gdLst/>
              <a:ahLst/>
              <a:cxnLst/>
              <a:rect l="0" t="0" r="0" b="0"/>
              <a:pathLst>
                <a:path w="120000" h="120000" extrusionOk="0">
                  <a:moveTo>
                    <a:pt x="120000" y="12000"/>
                  </a:moveTo>
                  <a:lnTo>
                    <a:pt x="83389" y="60000"/>
                  </a:lnTo>
                  <a:lnTo>
                    <a:pt x="83389" y="72000"/>
                  </a:lnTo>
                  <a:lnTo>
                    <a:pt x="95593" y="84000"/>
                  </a:lnTo>
                  <a:lnTo>
                    <a:pt x="107796" y="108000"/>
                  </a:lnTo>
                  <a:lnTo>
                    <a:pt x="107796" y="120000"/>
                  </a:lnTo>
                  <a:lnTo>
                    <a:pt x="95593" y="108000"/>
                  </a:lnTo>
                  <a:lnTo>
                    <a:pt x="71186" y="96000"/>
                  </a:lnTo>
                  <a:lnTo>
                    <a:pt x="46779" y="72000"/>
                  </a:lnTo>
                  <a:lnTo>
                    <a:pt x="34576" y="60000"/>
                  </a:lnTo>
                  <a:lnTo>
                    <a:pt x="0" y="0"/>
                  </a:lnTo>
                  <a:lnTo>
                    <a:pt x="120000" y="12000"/>
                  </a:lnTo>
                  <a:lnTo>
                    <a:pt x="120000" y="1200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23" name="Shape 923"/>
            <p:cNvSpPr/>
            <p:nvPr/>
          </p:nvSpPr>
          <p:spPr>
            <a:xfrm>
              <a:off x="395" y="3811"/>
              <a:ext cx="244" cy="207"/>
            </a:xfrm>
            <a:custGeom>
              <a:avLst/>
              <a:gdLst/>
              <a:ahLst/>
              <a:cxnLst/>
              <a:rect l="0" t="0" r="0" b="0"/>
              <a:pathLst>
                <a:path w="120000" h="120000" extrusionOk="0">
                  <a:moveTo>
                    <a:pt x="114122" y="21176"/>
                  </a:moveTo>
                  <a:lnTo>
                    <a:pt x="120000" y="24705"/>
                  </a:lnTo>
                  <a:lnTo>
                    <a:pt x="102367" y="49411"/>
                  </a:lnTo>
                  <a:lnTo>
                    <a:pt x="70040" y="77647"/>
                  </a:lnTo>
                  <a:lnTo>
                    <a:pt x="81795" y="91764"/>
                  </a:lnTo>
                  <a:lnTo>
                    <a:pt x="87673" y="120000"/>
                  </a:lnTo>
                  <a:lnTo>
                    <a:pt x="37714" y="77647"/>
                  </a:lnTo>
                  <a:lnTo>
                    <a:pt x="23020" y="49411"/>
                  </a:lnTo>
                  <a:lnTo>
                    <a:pt x="43591" y="38823"/>
                  </a:lnTo>
                  <a:lnTo>
                    <a:pt x="28897" y="21176"/>
                  </a:lnTo>
                  <a:lnTo>
                    <a:pt x="0" y="7058"/>
                  </a:lnTo>
                  <a:lnTo>
                    <a:pt x="0" y="0"/>
                  </a:lnTo>
                  <a:lnTo>
                    <a:pt x="2938" y="0"/>
                  </a:lnTo>
                  <a:lnTo>
                    <a:pt x="5877" y="0"/>
                  </a:lnTo>
                  <a:lnTo>
                    <a:pt x="23020" y="3529"/>
                  </a:lnTo>
                  <a:lnTo>
                    <a:pt x="37714" y="3529"/>
                  </a:lnTo>
                  <a:lnTo>
                    <a:pt x="40653" y="3529"/>
                  </a:lnTo>
                  <a:lnTo>
                    <a:pt x="43591" y="3529"/>
                  </a:lnTo>
                  <a:lnTo>
                    <a:pt x="49469" y="7058"/>
                  </a:lnTo>
                  <a:lnTo>
                    <a:pt x="61224" y="7058"/>
                  </a:lnTo>
                  <a:lnTo>
                    <a:pt x="70040" y="10588"/>
                  </a:lnTo>
                  <a:lnTo>
                    <a:pt x="72979" y="10588"/>
                  </a:lnTo>
                  <a:lnTo>
                    <a:pt x="72979" y="10588"/>
                  </a:lnTo>
                  <a:lnTo>
                    <a:pt x="99428" y="14117"/>
                  </a:lnTo>
                  <a:lnTo>
                    <a:pt x="114122" y="21176"/>
                  </a:lnTo>
                  <a:lnTo>
                    <a:pt x="114122" y="21176"/>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sp>
        <p:nvSpPr>
          <p:cNvPr id="924" name="Shape 924"/>
          <p:cNvSpPr txBox="1">
            <a:spLocks noGrp="1"/>
          </p:cNvSpPr>
          <p:nvPr>
            <p:ph type="title"/>
          </p:nvPr>
        </p:nvSpPr>
        <p:spPr>
          <a:xfrm>
            <a:off x="457200" y="228600"/>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925" name="Shape 925"/>
          <p:cNvSpPr txBox="1">
            <a:spLocks noGrp="1"/>
          </p:cNvSpPr>
          <p:nvPr>
            <p:ph type="body" idx="1"/>
          </p:nvPr>
        </p:nvSpPr>
        <p:spPr>
          <a:xfrm>
            <a:off x="457200" y="1600200"/>
            <a:ext cx="8229600" cy="4495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2"/>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2"/>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2"/>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926" name="Shape 926"/>
          <p:cNvSpPr txBox="1">
            <a:spLocks noGrp="1"/>
          </p:cNvSpPr>
          <p:nvPr>
            <p:ph type="dt" idx="10"/>
          </p:nvPr>
        </p:nvSpPr>
        <p:spPr>
          <a:xfrm>
            <a:off x="457200" y="6248400"/>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27" name="Shape 927"/>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28" name="Shape 928"/>
          <p:cNvSpPr txBox="1">
            <a:spLocks noGrp="1"/>
          </p:cNvSpPr>
          <p:nvPr>
            <p:ph type="sldNum" idx="12"/>
          </p:nvPr>
        </p:nvSpPr>
        <p:spPr>
          <a:xfrm>
            <a:off x="6553200" y="6248400"/>
            <a:ext cx="21335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609600" y="228600"/>
            <a:ext cx="8153399" cy="9905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937" name="Shape 937"/>
          <p:cNvSpPr txBox="1">
            <a:spLocks noGrp="1"/>
          </p:cNvSpPr>
          <p:nvPr>
            <p:ph type="body" idx="1"/>
          </p:nvPr>
        </p:nvSpPr>
        <p:spPr>
          <a:xfrm>
            <a:off x="612775" y="1600200"/>
            <a:ext cx="8153399" cy="4525963"/>
          </a:xfrm>
          <a:prstGeom prst="rect">
            <a:avLst/>
          </a:prstGeom>
          <a:noFill/>
          <a:ln>
            <a:noFill/>
          </a:ln>
        </p:spPr>
        <p:txBody>
          <a:bodyPr lIns="91425" tIns="91425" rIns="91425" bIns="91425" anchor="t" anchorCtr="0"/>
          <a:lstStyle>
            <a:lvl1pPr marL="319088" marR="0" lvl="0" indent="-208598" algn="l" rtl="0">
              <a:spcBef>
                <a:spcPts val="700"/>
              </a:spcBef>
              <a:spcAft>
                <a:spcPts val="0"/>
              </a:spcAft>
              <a:buClr>
                <a:schemeClr val="accent2"/>
              </a:buClr>
              <a:buSzPct val="59999"/>
              <a:buFont typeface="Noto Sans Symbols"/>
              <a:buChar char="◻"/>
              <a:defRPr sz="2900" b="0" i="0" u="none" strike="noStrike" cap="none">
                <a:solidFill>
                  <a:schemeClr val="dk1"/>
                </a:solidFill>
                <a:latin typeface="Questrial"/>
                <a:ea typeface="Questrial"/>
                <a:cs typeface="Questrial"/>
                <a:sym typeface="Questrial"/>
              </a:defRPr>
            </a:lvl1pPr>
            <a:lvl2pPr marL="639763" marR="0" lvl="1" indent="-168593" algn="l" rtl="0">
              <a:spcBef>
                <a:spcPts val="550"/>
              </a:spcBef>
              <a:spcAft>
                <a:spcPts val="0"/>
              </a:spcAft>
              <a:buClr>
                <a:schemeClr val="accent1"/>
              </a:buClr>
              <a:buSzPct val="70000"/>
              <a:buFont typeface="Noto Sans Symbols"/>
              <a:buChar char="⬜"/>
              <a:defRPr sz="2600" b="0" i="0" u="none" strike="noStrike" cap="none">
                <a:solidFill>
                  <a:schemeClr val="dk1"/>
                </a:solidFill>
                <a:latin typeface="Questrial"/>
                <a:ea typeface="Questrial"/>
                <a:cs typeface="Questrial"/>
                <a:sym typeface="Questrial"/>
              </a:defRPr>
            </a:lvl2pPr>
            <a:lvl3pPr marL="914400" marR="0" lvl="2" indent="-119062" algn="l" rtl="0">
              <a:spcBef>
                <a:spcPts val="500"/>
              </a:spcBef>
              <a:spcAft>
                <a:spcPts val="0"/>
              </a:spcAft>
              <a:buClr>
                <a:schemeClr val="accent2"/>
              </a:buClr>
              <a:buSzPct val="75000"/>
              <a:buFont typeface="Noto Sans Symbols"/>
              <a:buChar char="■"/>
              <a:defRPr sz="2300" b="0" i="0" u="none" strike="noStrike" cap="none">
                <a:solidFill>
                  <a:schemeClr val="dk1"/>
                </a:solidFill>
                <a:latin typeface="Questrial"/>
                <a:ea typeface="Questrial"/>
                <a:cs typeface="Questrial"/>
                <a:sym typeface="Questrial"/>
              </a:defRPr>
            </a:lvl3pPr>
            <a:lvl4pPr marL="1371600" marR="0" lvl="3" indent="-133350" algn="l" rtl="0">
              <a:spcBef>
                <a:spcPts val="400"/>
              </a:spcBef>
              <a:spcAft>
                <a:spcPts val="0"/>
              </a:spcAft>
              <a:buClr>
                <a:srgbClr val="A5AB81"/>
              </a:buClr>
              <a:buSzPct val="75000"/>
              <a:buFont typeface="Noto Sans Symbols"/>
              <a:buChar char="■"/>
              <a:defRPr sz="2000" b="0" i="0" u="none" strike="noStrike" cap="none">
                <a:solidFill>
                  <a:schemeClr val="dk1"/>
                </a:solidFill>
                <a:latin typeface="Questrial"/>
                <a:ea typeface="Questrial"/>
                <a:cs typeface="Questrial"/>
                <a:sym typeface="Questrial"/>
              </a:defRPr>
            </a:lvl4pPr>
            <a:lvl5pPr marL="1828800" marR="0" lvl="4" indent="-146050" algn="l" rtl="0">
              <a:spcBef>
                <a:spcPts val="400"/>
              </a:spcBef>
              <a:spcAft>
                <a:spcPts val="0"/>
              </a:spcAft>
              <a:buClr>
                <a:srgbClr val="D8B25C"/>
              </a:buClr>
              <a:buSzPct val="64999"/>
              <a:buFont typeface="Noto Sans Symbols"/>
              <a:buChar char="■"/>
              <a:defRPr sz="2000" b="0" i="0" u="none" strike="noStrike" cap="none">
                <a:solidFill>
                  <a:schemeClr val="dk1"/>
                </a:solidFill>
                <a:latin typeface="Questrial"/>
                <a:ea typeface="Questrial"/>
                <a:cs typeface="Questrial"/>
                <a:sym typeface="Questrial"/>
              </a:defRPr>
            </a:lvl5pPr>
            <a:lvl6pPr marL="2103120" marR="0" lvl="5" indent="-121920" algn="l" rtl="0">
              <a:spcBef>
                <a:spcPts val="360"/>
              </a:spcBef>
              <a:buClr>
                <a:schemeClr val="accent1"/>
              </a:buClr>
              <a:buSzPct val="100000"/>
              <a:buFont typeface="Noto Sans Symbols"/>
              <a:buChar char="▪"/>
              <a:defRPr sz="1800" b="0" i="0" u="none" strike="noStrike" cap="none">
                <a:solidFill>
                  <a:schemeClr val="dk1"/>
                </a:solidFill>
                <a:latin typeface="Questrial"/>
                <a:ea typeface="Questrial"/>
                <a:cs typeface="Questrial"/>
                <a:sym typeface="Questrial"/>
              </a:defRPr>
            </a:lvl6pPr>
            <a:lvl7pPr marL="2377440" marR="0" lvl="6" indent="-116839" algn="l" rtl="0">
              <a:spcBef>
                <a:spcPts val="360"/>
              </a:spcBef>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7pPr>
            <a:lvl8pPr marL="2651760" marR="0" lvl="7" indent="-124460" algn="l" rtl="0">
              <a:spcBef>
                <a:spcPts val="360"/>
              </a:spcBef>
              <a:buClr>
                <a:schemeClr val="accent3"/>
              </a:buClr>
              <a:buSzPct val="100000"/>
              <a:buFont typeface="Noto Sans Symbols"/>
              <a:buChar char="▪"/>
              <a:defRPr sz="1800" b="0" i="0" u="none" strike="noStrike" cap="none">
                <a:solidFill>
                  <a:schemeClr val="dk1"/>
                </a:solidFill>
                <a:latin typeface="Questrial"/>
                <a:ea typeface="Questrial"/>
                <a:cs typeface="Questrial"/>
                <a:sym typeface="Questrial"/>
              </a:defRPr>
            </a:lvl8pPr>
            <a:lvl9pPr marL="2926080" marR="0" lvl="8" indent="-119379" algn="l" rtl="0">
              <a:spcBef>
                <a:spcPts val="360"/>
              </a:spcBef>
              <a:buClr>
                <a:schemeClr val="accent4"/>
              </a:buClr>
              <a:buSzPct val="1000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938" name="Shape 938"/>
          <p:cNvSpPr txBox="1">
            <a:spLocks noGrp="1"/>
          </p:cNvSpPr>
          <p:nvPr>
            <p:ph type="dt" idx="10"/>
          </p:nvPr>
        </p:nvSpPr>
        <p:spPr>
          <a:xfrm>
            <a:off x="6096000" y="6248400"/>
            <a:ext cx="26669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4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39" name="Shape 939"/>
          <p:cNvSpPr txBox="1">
            <a:spLocks noGrp="1"/>
          </p:cNvSpPr>
          <p:nvPr>
            <p:ph type="ftr" idx="11"/>
          </p:nvPr>
        </p:nvSpPr>
        <p:spPr>
          <a:xfrm>
            <a:off x="609600" y="6248400"/>
            <a:ext cx="5421313"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400">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940" name="Shape 940"/>
          <p:cNvSpPr/>
          <p:nvPr/>
        </p:nvSpPr>
        <p:spPr>
          <a:xfrm>
            <a:off x="0" y="1235075"/>
            <a:ext cx="9144000" cy="3190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941" name="Shape 941"/>
          <p:cNvSpPr/>
          <p:nvPr/>
        </p:nvSpPr>
        <p:spPr>
          <a:xfrm>
            <a:off x="0" y="1279525"/>
            <a:ext cx="533399" cy="2286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942" name="Shape 942"/>
          <p:cNvSpPr/>
          <p:nvPr/>
        </p:nvSpPr>
        <p:spPr>
          <a:xfrm>
            <a:off x="590550" y="1279525"/>
            <a:ext cx="8553450" cy="2286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943" name="Shape 943"/>
          <p:cNvSpPr txBox="1">
            <a:spLocks noGrp="1"/>
          </p:cNvSpPr>
          <p:nvPr>
            <p:ph type="sldNum" idx="12"/>
          </p:nvPr>
        </p:nvSpPr>
        <p:spPr>
          <a:xfrm>
            <a:off x="0" y="1271587"/>
            <a:ext cx="533399" cy="24447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400" b="1">
                <a:solidFill>
                  <a:srgbClr val="FFFFFF"/>
                </a:solidFill>
                <a:latin typeface="Questrial"/>
                <a:ea typeface="Questrial"/>
                <a:cs typeface="Questrial"/>
                <a:sym typeface="Questrial"/>
              </a:rPr>
              <a:t>‹#›</a:t>
            </a:fld>
            <a:endParaRPr lang="en-US" sz="1400" b="1">
              <a:solidFill>
                <a:srgbClr val="FFFFFF"/>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73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a:gsLst>
            <a:gs pos="0">
              <a:srgbClr val="000077"/>
            </a:gs>
            <a:gs pos="100000">
              <a:schemeClr val="dk2"/>
            </a:gs>
          </a:gsLst>
          <a:lin ang="2700000" scaled="0"/>
        </a:gradFill>
        <a:effectLst/>
      </p:bgPr>
    </p:bg>
    <p:spTree>
      <p:nvGrpSpPr>
        <p:cNvPr id="1" name="Shape 950"/>
        <p:cNvGrpSpPr/>
        <p:nvPr/>
      </p:nvGrpSpPr>
      <p:grpSpPr>
        <a:xfrm>
          <a:off x="0" y="0"/>
          <a:ext cx="0" cy="0"/>
          <a:chOff x="0" y="0"/>
          <a:chExt cx="0" cy="0"/>
        </a:xfrm>
      </p:grpSpPr>
      <p:grpSp>
        <p:nvGrpSpPr>
          <p:cNvPr id="951" name="Shape 951"/>
          <p:cNvGrpSpPr/>
          <p:nvPr/>
        </p:nvGrpSpPr>
        <p:grpSpPr>
          <a:xfrm>
            <a:off x="0" y="0"/>
            <a:ext cx="9144000" cy="6856413"/>
            <a:chOff x="0" y="0"/>
            <a:chExt cx="5760" cy="4319"/>
          </a:xfrm>
        </p:grpSpPr>
        <p:sp>
          <p:nvSpPr>
            <p:cNvPr id="952" name="Shape 952"/>
            <p:cNvSpPr/>
            <p:nvPr/>
          </p:nvSpPr>
          <p:spPr>
            <a:xfrm>
              <a:off x="0" y="11"/>
              <a:ext cx="5758" cy="3273"/>
            </a:xfrm>
            <a:custGeom>
              <a:avLst/>
              <a:gdLst/>
              <a:ahLst/>
              <a:cxnLst/>
              <a:rect l="0" t="0" r="0" b="0"/>
              <a:pathLst>
                <a:path w="120000" h="120000" extrusionOk="0">
                  <a:moveTo>
                    <a:pt x="66752" y="66581"/>
                  </a:moveTo>
                  <a:lnTo>
                    <a:pt x="0" y="0"/>
                  </a:lnTo>
                  <a:lnTo>
                    <a:pt x="0" y="19138"/>
                  </a:lnTo>
                  <a:lnTo>
                    <a:pt x="63491" y="72520"/>
                  </a:lnTo>
                  <a:lnTo>
                    <a:pt x="120000" y="120000"/>
                  </a:lnTo>
                  <a:lnTo>
                    <a:pt x="120000" y="119780"/>
                  </a:lnTo>
                  <a:lnTo>
                    <a:pt x="66752" y="66581"/>
                  </a:lnTo>
                  <a:lnTo>
                    <a:pt x="66752" y="66581"/>
                  </a:lnTo>
                  <a:close/>
                </a:path>
              </a:pathLst>
            </a:custGeom>
            <a:gradFill>
              <a:gsLst>
                <a:gs pos="0">
                  <a:srgbClr val="000068"/>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3" name="Shape 953"/>
            <p:cNvSpPr/>
            <p:nvPr/>
          </p:nvSpPr>
          <p:spPr>
            <a:xfrm>
              <a:off x="149" y="0"/>
              <a:ext cx="5608" cy="3242"/>
            </a:xfrm>
            <a:custGeom>
              <a:avLst/>
              <a:gdLst/>
              <a:ahLst/>
              <a:cxnLst/>
              <a:rect l="0" t="0" r="0" b="0"/>
              <a:pathLst>
                <a:path w="120000" h="120000" extrusionOk="0">
                  <a:moveTo>
                    <a:pt x="67887" y="63422"/>
                  </a:moveTo>
                  <a:lnTo>
                    <a:pt x="9250" y="0"/>
                  </a:lnTo>
                  <a:lnTo>
                    <a:pt x="0" y="0"/>
                  </a:lnTo>
                  <a:lnTo>
                    <a:pt x="66235" y="66086"/>
                  </a:lnTo>
                  <a:lnTo>
                    <a:pt x="119999" y="120000"/>
                  </a:lnTo>
                  <a:lnTo>
                    <a:pt x="119999" y="119777"/>
                  </a:lnTo>
                  <a:lnTo>
                    <a:pt x="67887" y="63422"/>
                  </a:lnTo>
                  <a:lnTo>
                    <a:pt x="67887" y="63422"/>
                  </a:lnTo>
                  <a:close/>
                </a:path>
              </a:pathLst>
            </a:custGeom>
            <a:gradFill>
              <a:gsLst>
                <a:gs pos="0">
                  <a:srgbClr val="00007A"/>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4" name="Shape 954"/>
            <p:cNvSpPr/>
            <p:nvPr/>
          </p:nvSpPr>
          <p:spPr>
            <a:xfrm>
              <a:off x="0" y="3433"/>
              <a:ext cx="4038" cy="190"/>
            </a:xfrm>
            <a:custGeom>
              <a:avLst/>
              <a:gdLst/>
              <a:ahLst/>
              <a:cxnLst/>
              <a:rect l="0" t="0" r="0" b="0"/>
              <a:pathLst>
                <a:path w="120000" h="120000" extrusionOk="0">
                  <a:moveTo>
                    <a:pt x="0" y="97500"/>
                  </a:moveTo>
                  <a:lnTo>
                    <a:pt x="120000" y="120000"/>
                  </a:lnTo>
                  <a:lnTo>
                    <a:pt x="120000" y="90000"/>
                  </a:lnTo>
                  <a:lnTo>
                    <a:pt x="0" y="0"/>
                  </a:lnTo>
                  <a:lnTo>
                    <a:pt x="0" y="97500"/>
                  </a:lnTo>
                  <a:lnTo>
                    <a:pt x="0" y="97500"/>
                  </a:lnTo>
                  <a:close/>
                </a:path>
              </a:pathLst>
            </a:custGeom>
            <a:gradFill>
              <a:gsLst>
                <a:gs pos="0">
                  <a:srgbClr val="000070"/>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5" name="Shape 955"/>
            <p:cNvSpPr/>
            <p:nvPr/>
          </p:nvSpPr>
          <p:spPr>
            <a:xfrm>
              <a:off x="4038" y="3577"/>
              <a:ext cx="1720" cy="65"/>
            </a:xfrm>
            <a:custGeom>
              <a:avLst/>
              <a:gdLst/>
              <a:ahLst/>
              <a:cxnLst/>
              <a:rect l="0" t="0" r="0" b="0"/>
              <a:pathLst>
                <a:path w="120000" h="120000" extrusionOk="0">
                  <a:moveTo>
                    <a:pt x="120000" y="120000"/>
                  </a:moveTo>
                  <a:lnTo>
                    <a:pt x="120000" y="109090"/>
                  </a:lnTo>
                  <a:lnTo>
                    <a:pt x="0" y="0"/>
                  </a:lnTo>
                  <a:lnTo>
                    <a:pt x="0" y="87272"/>
                  </a:lnTo>
                  <a:lnTo>
                    <a:pt x="120000" y="120000"/>
                  </a:lnTo>
                  <a:lnTo>
                    <a:pt x="120000" y="120000"/>
                  </a:lnTo>
                  <a:close/>
                </a:path>
              </a:pathLst>
            </a:custGeom>
            <a:gradFill>
              <a:gsLst>
                <a:gs pos="0">
                  <a:schemeClr val="dk1"/>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6" name="Shape 956"/>
            <p:cNvSpPr/>
            <p:nvPr/>
          </p:nvSpPr>
          <p:spPr>
            <a:xfrm>
              <a:off x="0" y="3725"/>
              <a:ext cx="4783" cy="329"/>
            </a:xfrm>
            <a:custGeom>
              <a:avLst/>
              <a:gdLst/>
              <a:ahLst/>
              <a:cxnLst/>
              <a:rect l="0" t="0" r="0" b="0"/>
              <a:pathLst>
                <a:path w="120000" h="120000" extrusionOk="0">
                  <a:moveTo>
                    <a:pt x="0" y="120000"/>
                  </a:moveTo>
                  <a:lnTo>
                    <a:pt x="120000" y="28085"/>
                  </a:lnTo>
                  <a:lnTo>
                    <a:pt x="120000" y="0"/>
                  </a:lnTo>
                  <a:lnTo>
                    <a:pt x="0" y="39027"/>
                  </a:lnTo>
                  <a:lnTo>
                    <a:pt x="0" y="120000"/>
                  </a:lnTo>
                  <a:lnTo>
                    <a:pt x="0" y="120000"/>
                  </a:lnTo>
                  <a:close/>
                </a:path>
              </a:pathLst>
            </a:custGeom>
            <a:gradFill>
              <a:gsLst>
                <a:gs pos="0">
                  <a:srgbClr val="00008B"/>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7" name="Shape 957"/>
            <p:cNvSpPr/>
            <p:nvPr/>
          </p:nvSpPr>
          <p:spPr>
            <a:xfrm>
              <a:off x="4784" y="3702"/>
              <a:ext cx="974" cy="101"/>
            </a:xfrm>
            <a:custGeom>
              <a:avLst/>
              <a:gdLst/>
              <a:ahLst/>
              <a:cxnLst/>
              <a:rect l="0" t="0" r="0" b="0"/>
              <a:pathLst>
                <a:path w="120000" h="120000" extrusionOk="0">
                  <a:moveTo>
                    <a:pt x="120000" y="57029"/>
                  </a:moveTo>
                  <a:lnTo>
                    <a:pt x="120000" y="0"/>
                  </a:lnTo>
                  <a:lnTo>
                    <a:pt x="0" y="28514"/>
                  </a:lnTo>
                  <a:lnTo>
                    <a:pt x="0" y="120000"/>
                  </a:lnTo>
                  <a:lnTo>
                    <a:pt x="120000" y="57029"/>
                  </a:lnTo>
                  <a:lnTo>
                    <a:pt x="120000" y="57029"/>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8" name="Shape 958"/>
            <p:cNvSpPr/>
            <p:nvPr/>
          </p:nvSpPr>
          <p:spPr>
            <a:xfrm>
              <a:off x="3618" y="3815"/>
              <a:ext cx="2139" cy="198"/>
            </a:xfrm>
            <a:custGeom>
              <a:avLst/>
              <a:gdLst/>
              <a:ahLst/>
              <a:cxnLst/>
              <a:rect l="0" t="0" r="0" b="0"/>
              <a:pathLst>
                <a:path w="120000" h="120000" extrusionOk="0">
                  <a:moveTo>
                    <a:pt x="120000" y="0"/>
                  </a:moveTo>
                  <a:lnTo>
                    <a:pt x="0" y="94545"/>
                  </a:lnTo>
                  <a:lnTo>
                    <a:pt x="0" y="119999"/>
                  </a:lnTo>
                  <a:lnTo>
                    <a:pt x="120000" y="0"/>
                  </a:lnTo>
                  <a:lnTo>
                    <a:pt x="120000" y="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59" name="Shape 959"/>
            <p:cNvSpPr/>
            <p:nvPr/>
          </p:nvSpPr>
          <p:spPr>
            <a:xfrm>
              <a:off x="0" y="3970"/>
              <a:ext cx="3618" cy="348"/>
            </a:xfrm>
            <a:custGeom>
              <a:avLst/>
              <a:gdLst/>
              <a:ahLst/>
              <a:cxnLst/>
              <a:rect l="0" t="0" r="0" b="0"/>
              <a:pathLst>
                <a:path w="120000" h="120000" extrusionOk="0">
                  <a:moveTo>
                    <a:pt x="0" y="120000"/>
                  </a:moveTo>
                  <a:lnTo>
                    <a:pt x="10300" y="120000"/>
                  </a:lnTo>
                  <a:lnTo>
                    <a:pt x="120000" y="14482"/>
                  </a:lnTo>
                  <a:lnTo>
                    <a:pt x="120000" y="0"/>
                  </a:lnTo>
                  <a:lnTo>
                    <a:pt x="0" y="91034"/>
                  </a:lnTo>
                  <a:lnTo>
                    <a:pt x="0" y="120000"/>
                  </a:lnTo>
                  <a:lnTo>
                    <a:pt x="0" y="120000"/>
                  </a:lnTo>
                  <a:close/>
                </a:path>
              </a:pathLst>
            </a:custGeom>
            <a:gradFill>
              <a:gsLst>
                <a:gs pos="0">
                  <a:srgbClr val="000084"/>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0" name="Shape 960"/>
            <p:cNvSpPr/>
            <p:nvPr/>
          </p:nvSpPr>
          <p:spPr>
            <a:xfrm>
              <a:off x="2096" y="4043"/>
              <a:ext cx="2513" cy="276"/>
            </a:xfrm>
            <a:custGeom>
              <a:avLst/>
              <a:gdLst/>
              <a:ahLst/>
              <a:cxnLst/>
              <a:rect l="0" t="0" r="0" b="0"/>
              <a:pathLst>
                <a:path w="120000" h="120000" extrusionOk="0">
                  <a:moveTo>
                    <a:pt x="104028" y="120000"/>
                  </a:moveTo>
                  <a:lnTo>
                    <a:pt x="120000" y="88695"/>
                  </a:lnTo>
                  <a:lnTo>
                    <a:pt x="107747" y="0"/>
                  </a:lnTo>
                  <a:lnTo>
                    <a:pt x="0" y="120000"/>
                  </a:lnTo>
                  <a:lnTo>
                    <a:pt x="104028" y="120000"/>
                  </a:lnTo>
                  <a:lnTo>
                    <a:pt x="104028"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1" name="Shape 961"/>
            <p:cNvSpPr/>
            <p:nvPr/>
          </p:nvSpPr>
          <p:spPr>
            <a:xfrm>
              <a:off x="4354" y="3868"/>
              <a:ext cx="1404" cy="377"/>
            </a:xfrm>
            <a:custGeom>
              <a:avLst/>
              <a:gdLst/>
              <a:ahLst/>
              <a:cxnLst/>
              <a:rect l="0" t="0" r="0" b="0"/>
              <a:pathLst>
                <a:path w="120000" h="120000" extrusionOk="0">
                  <a:moveTo>
                    <a:pt x="120000" y="40000"/>
                  </a:moveTo>
                  <a:lnTo>
                    <a:pt x="120000" y="0"/>
                  </a:lnTo>
                  <a:lnTo>
                    <a:pt x="0" y="55238"/>
                  </a:lnTo>
                  <a:lnTo>
                    <a:pt x="21950" y="120000"/>
                  </a:lnTo>
                  <a:lnTo>
                    <a:pt x="120000" y="40000"/>
                  </a:lnTo>
                  <a:lnTo>
                    <a:pt x="120000" y="40000"/>
                  </a:lnTo>
                  <a:close/>
                </a:path>
              </a:pathLst>
            </a:custGeom>
            <a:gradFill>
              <a:gsLst>
                <a:gs pos="0">
                  <a:schemeClr val="dk2"/>
                </a:gs>
                <a:gs pos="100000">
                  <a:srgbClr val="35359D"/>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2" name="Shape 962"/>
            <p:cNvSpPr/>
            <p:nvPr/>
          </p:nvSpPr>
          <p:spPr>
            <a:xfrm>
              <a:off x="5029" y="3151"/>
              <a:ext cx="727" cy="239"/>
            </a:xfrm>
            <a:custGeom>
              <a:avLst/>
              <a:gdLst/>
              <a:ahLst/>
              <a:cxnLst/>
              <a:rect l="0" t="0" r="0" b="0"/>
              <a:pathLst>
                <a:path w="120000" h="120000" extrusionOk="0">
                  <a:moveTo>
                    <a:pt x="120000" y="120000"/>
                  </a:moveTo>
                  <a:lnTo>
                    <a:pt x="0" y="0"/>
                  </a:lnTo>
                  <a:lnTo>
                    <a:pt x="0" y="3000"/>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3" name="Shape 963"/>
            <p:cNvSpPr/>
            <p:nvPr/>
          </p:nvSpPr>
          <p:spPr>
            <a:xfrm>
              <a:off x="0" y="1485"/>
              <a:ext cx="5030" cy="1670"/>
            </a:xfrm>
            <a:custGeom>
              <a:avLst/>
              <a:gdLst/>
              <a:ahLst/>
              <a:cxnLst/>
              <a:rect l="0" t="0" r="0" b="0"/>
              <a:pathLst>
                <a:path w="120000" h="120000" extrusionOk="0">
                  <a:moveTo>
                    <a:pt x="0" y="5167"/>
                  </a:moveTo>
                  <a:lnTo>
                    <a:pt x="120000" y="119999"/>
                  </a:lnTo>
                  <a:lnTo>
                    <a:pt x="120000" y="119569"/>
                  </a:lnTo>
                  <a:lnTo>
                    <a:pt x="0" y="0"/>
                  </a:lnTo>
                  <a:lnTo>
                    <a:pt x="0" y="5167"/>
                  </a:lnTo>
                  <a:lnTo>
                    <a:pt x="0" y="5167"/>
                  </a:lnTo>
                  <a:close/>
                </a:path>
              </a:pathLst>
            </a:custGeom>
            <a:gradFill>
              <a:gsLst>
                <a:gs pos="0">
                  <a:srgbClr val="000074"/>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4" name="Shape 964"/>
            <p:cNvSpPr/>
            <p:nvPr/>
          </p:nvSpPr>
          <p:spPr>
            <a:xfrm>
              <a:off x="5029" y="3048"/>
              <a:ext cx="727" cy="317"/>
            </a:xfrm>
            <a:custGeom>
              <a:avLst/>
              <a:gdLst/>
              <a:ahLst/>
              <a:cxnLst/>
              <a:rect l="0" t="0" r="0" b="0"/>
              <a:pathLst>
                <a:path w="120000" h="120000" extrusionOk="0">
                  <a:moveTo>
                    <a:pt x="120000" y="120000"/>
                  </a:moveTo>
                  <a:lnTo>
                    <a:pt x="120000" y="117735"/>
                  </a:lnTo>
                  <a:lnTo>
                    <a:pt x="0" y="0"/>
                  </a:lnTo>
                  <a:lnTo>
                    <a:pt x="0" y="20377"/>
                  </a:lnTo>
                  <a:lnTo>
                    <a:pt x="120000" y="120000"/>
                  </a:lnTo>
                  <a:lnTo>
                    <a:pt x="120000" y="120000"/>
                  </a:lnTo>
                  <a:close/>
                </a:path>
              </a:pathLst>
            </a:custGeom>
            <a:gradFill>
              <a:gsLst>
                <a:gs pos="0">
                  <a:schemeClr val="dk1"/>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5" name="Shape 965"/>
            <p:cNvSpPr/>
            <p:nvPr/>
          </p:nvSpPr>
          <p:spPr>
            <a:xfrm>
              <a:off x="0" y="915"/>
              <a:ext cx="5030" cy="2187"/>
            </a:xfrm>
            <a:custGeom>
              <a:avLst/>
              <a:gdLst/>
              <a:ahLst/>
              <a:cxnLst/>
              <a:rect l="0" t="0" r="0" b="0"/>
              <a:pathLst>
                <a:path w="120000" h="120000" extrusionOk="0">
                  <a:moveTo>
                    <a:pt x="0" y="21718"/>
                  </a:moveTo>
                  <a:lnTo>
                    <a:pt x="120000" y="120000"/>
                  </a:lnTo>
                  <a:lnTo>
                    <a:pt x="120000" y="117038"/>
                  </a:lnTo>
                  <a:lnTo>
                    <a:pt x="0" y="0"/>
                  </a:lnTo>
                  <a:lnTo>
                    <a:pt x="0" y="21718"/>
                  </a:lnTo>
                  <a:lnTo>
                    <a:pt x="0" y="21718"/>
                  </a:lnTo>
                  <a:close/>
                </a:path>
              </a:pathLst>
            </a:custGeom>
            <a:gradFill>
              <a:gsLst>
                <a:gs pos="0">
                  <a:srgbClr val="00006A"/>
                </a:gs>
                <a:gs pos="100000">
                  <a:schemeClr val="dk1"/>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6" name="Shape 966"/>
            <p:cNvSpPr/>
            <p:nvPr/>
          </p:nvSpPr>
          <p:spPr>
            <a:xfrm>
              <a:off x="2294" y="0"/>
              <a:ext cx="3158" cy="2725"/>
            </a:xfrm>
            <a:custGeom>
              <a:avLst/>
              <a:gdLst/>
              <a:ahLst/>
              <a:cxnLst/>
              <a:rect l="0" t="0" r="0" b="0"/>
              <a:pathLst>
                <a:path w="120000" h="120000" extrusionOk="0">
                  <a:moveTo>
                    <a:pt x="0" y="0"/>
                  </a:moveTo>
                  <a:lnTo>
                    <a:pt x="119317" y="119999"/>
                  </a:lnTo>
                  <a:lnTo>
                    <a:pt x="120000" y="118987"/>
                  </a:lnTo>
                  <a:lnTo>
                    <a:pt x="3869" y="0"/>
                  </a:lnTo>
                  <a:lnTo>
                    <a:pt x="0" y="0"/>
                  </a:lnTo>
                  <a:lnTo>
                    <a:pt x="0" y="0"/>
                  </a:lnTo>
                  <a:close/>
                </a:path>
              </a:pathLst>
            </a:custGeom>
            <a:gradFill>
              <a:gsLst>
                <a:gs pos="0">
                  <a:srgbClr val="000081"/>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7" name="Shape 967"/>
            <p:cNvSpPr/>
            <p:nvPr/>
          </p:nvSpPr>
          <p:spPr>
            <a:xfrm>
              <a:off x="5434" y="2702"/>
              <a:ext cx="323" cy="298"/>
            </a:xfrm>
            <a:custGeom>
              <a:avLst/>
              <a:gdLst/>
              <a:ahLst/>
              <a:cxnLst/>
              <a:rect l="0" t="0" r="0" b="0"/>
              <a:pathLst>
                <a:path w="120000" h="120000" extrusionOk="0">
                  <a:moveTo>
                    <a:pt x="120000" y="120000"/>
                  </a:moveTo>
                  <a:lnTo>
                    <a:pt x="120000" y="105551"/>
                  </a:lnTo>
                  <a:lnTo>
                    <a:pt x="6687" y="0"/>
                  </a:lnTo>
                  <a:lnTo>
                    <a:pt x="0" y="9230"/>
                  </a:lnTo>
                  <a:lnTo>
                    <a:pt x="120000" y="120000"/>
                  </a:lnTo>
                  <a:lnTo>
                    <a:pt x="120000" y="120000"/>
                  </a:lnTo>
                  <a:close/>
                </a:path>
              </a:pathLst>
            </a:custGeom>
            <a:gradFill>
              <a:gsLst>
                <a:gs pos="0">
                  <a:schemeClr val="dk2"/>
                </a:gs>
                <a:gs pos="100000">
                  <a:srgbClr val="4646A1"/>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8" name="Shape 968"/>
            <p:cNvSpPr/>
            <p:nvPr/>
          </p:nvSpPr>
          <p:spPr>
            <a:xfrm>
              <a:off x="5477" y="2587"/>
              <a:ext cx="281" cy="335"/>
            </a:xfrm>
            <a:custGeom>
              <a:avLst/>
              <a:gdLst/>
              <a:ahLst/>
              <a:cxnLst/>
              <a:rect l="0" t="0" r="0" b="0"/>
              <a:pathLst>
                <a:path w="120000" h="120000" extrusionOk="0">
                  <a:moveTo>
                    <a:pt x="120000" y="120000"/>
                  </a:moveTo>
                  <a:lnTo>
                    <a:pt x="120000" y="61970"/>
                  </a:lnTo>
                  <a:lnTo>
                    <a:pt x="40996" y="0"/>
                  </a:lnTo>
                  <a:lnTo>
                    <a:pt x="0" y="32238"/>
                  </a:lnTo>
                  <a:lnTo>
                    <a:pt x="120000" y="120000"/>
                  </a:lnTo>
                  <a:lnTo>
                    <a:pt x="120000" y="120000"/>
                  </a:lnTo>
                  <a:close/>
                </a:path>
              </a:pathLst>
            </a:custGeom>
            <a:solidFill>
              <a:schemeClr val="dk2"/>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69" name="Shape 969"/>
            <p:cNvSpPr/>
            <p:nvPr/>
          </p:nvSpPr>
          <p:spPr>
            <a:xfrm>
              <a:off x="2454" y="0"/>
              <a:ext cx="3119" cy="2678"/>
            </a:xfrm>
            <a:custGeom>
              <a:avLst/>
              <a:gdLst/>
              <a:ahLst/>
              <a:cxnLst/>
              <a:rect l="0" t="0" r="0" b="0"/>
              <a:pathLst>
                <a:path w="120000" h="120000" extrusionOk="0">
                  <a:moveTo>
                    <a:pt x="0" y="0"/>
                  </a:moveTo>
                  <a:lnTo>
                    <a:pt x="116310" y="120000"/>
                  </a:lnTo>
                  <a:lnTo>
                    <a:pt x="120000" y="115970"/>
                  </a:lnTo>
                  <a:lnTo>
                    <a:pt x="14721" y="0"/>
                  </a:lnTo>
                  <a:lnTo>
                    <a:pt x="0" y="0"/>
                  </a:lnTo>
                  <a:lnTo>
                    <a:pt x="0" y="0"/>
                  </a:lnTo>
                  <a:close/>
                </a:path>
              </a:pathLst>
            </a:custGeom>
            <a:gradFill>
              <a:gsLst>
                <a:gs pos="0">
                  <a:srgbClr val="00006B"/>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0" name="Shape 970"/>
            <p:cNvSpPr/>
            <p:nvPr/>
          </p:nvSpPr>
          <p:spPr>
            <a:xfrm>
              <a:off x="5625" y="2534"/>
              <a:ext cx="132" cy="132"/>
            </a:xfrm>
            <a:custGeom>
              <a:avLst/>
              <a:gdLst/>
              <a:ahLst/>
              <a:cxnLst/>
              <a:rect l="0" t="0" r="0" b="0"/>
              <a:pathLst>
                <a:path w="120000" h="120000" extrusionOk="0">
                  <a:moveTo>
                    <a:pt x="120000" y="120000"/>
                  </a:moveTo>
                  <a:lnTo>
                    <a:pt x="0" y="0"/>
                  </a:lnTo>
                  <a:lnTo>
                    <a:pt x="0" y="0"/>
                  </a:lnTo>
                  <a:lnTo>
                    <a:pt x="120000" y="120000"/>
                  </a:lnTo>
                  <a:lnTo>
                    <a:pt x="120000" y="120000"/>
                  </a:lnTo>
                  <a:close/>
                </a:path>
              </a:pathLst>
            </a:custGeom>
            <a:solidFill>
              <a:srgbClr val="FF9999"/>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1" name="Shape 971"/>
            <p:cNvSpPr/>
            <p:nvPr/>
          </p:nvSpPr>
          <p:spPr>
            <a:xfrm>
              <a:off x="3112" y="0"/>
              <a:ext cx="2513" cy="2534"/>
            </a:xfrm>
            <a:custGeom>
              <a:avLst/>
              <a:gdLst/>
              <a:ahLst/>
              <a:cxnLst/>
              <a:rect l="0" t="0" r="0" b="0"/>
              <a:pathLst>
                <a:path w="120000" h="120000" extrusionOk="0">
                  <a:moveTo>
                    <a:pt x="0" y="0"/>
                  </a:moveTo>
                  <a:lnTo>
                    <a:pt x="120000" y="120000"/>
                  </a:lnTo>
                  <a:lnTo>
                    <a:pt x="120000" y="120000"/>
                  </a:lnTo>
                  <a:lnTo>
                    <a:pt x="3146" y="0"/>
                  </a:lnTo>
                  <a:lnTo>
                    <a:pt x="0" y="0"/>
                  </a:lnTo>
                  <a:lnTo>
                    <a:pt x="0" y="0"/>
                  </a:lnTo>
                  <a:close/>
                </a:path>
              </a:pathLst>
            </a:custGeom>
            <a:gradFill>
              <a:gsLst>
                <a:gs pos="0">
                  <a:srgbClr val="000071"/>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2" name="Shape 972"/>
            <p:cNvSpPr/>
            <p:nvPr/>
          </p:nvSpPr>
          <p:spPr>
            <a:xfrm>
              <a:off x="3488" y="0"/>
              <a:ext cx="2197" cy="2479"/>
            </a:xfrm>
            <a:custGeom>
              <a:avLst/>
              <a:gdLst/>
              <a:ahLst/>
              <a:cxnLst/>
              <a:rect l="0" t="0" r="0" b="0"/>
              <a:pathLst>
                <a:path w="120000" h="120000" extrusionOk="0">
                  <a:moveTo>
                    <a:pt x="0" y="0"/>
                  </a:moveTo>
                  <a:lnTo>
                    <a:pt x="119345" y="120000"/>
                  </a:lnTo>
                  <a:lnTo>
                    <a:pt x="120000" y="119709"/>
                  </a:lnTo>
                  <a:lnTo>
                    <a:pt x="17290" y="0"/>
                  </a:lnTo>
                  <a:lnTo>
                    <a:pt x="0" y="0"/>
                  </a:lnTo>
                  <a:lnTo>
                    <a:pt x="0" y="0"/>
                  </a:lnTo>
                  <a:close/>
                </a:path>
              </a:pathLst>
            </a:custGeom>
            <a:gradFill>
              <a:gsLst>
                <a:gs pos="0">
                  <a:srgbClr val="000072"/>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3" name="Shape 973"/>
            <p:cNvSpPr/>
            <p:nvPr/>
          </p:nvSpPr>
          <p:spPr>
            <a:xfrm>
              <a:off x="5674" y="2473"/>
              <a:ext cx="84" cy="95"/>
            </a:xfrm>
            <a:custGeom>
              <a:avLst/>
              <a:gdLst/>
              <a:ahLst/>
              <a:cxnLst/>
              <a:rect l="0" t="0" r="0" b="0"/>
              <a:pathLst>
                <a:path w="120000" h="120000" extrusionOk="0">
                  <a:moveTo>
                    <a:pt x="120000" y="120000"/>
                  </a:moveTo>
                  <a:lnTo>
                    <a:pt x="120000" y="112500"/>
                  </a:lnTo>
                  <a:lnTo>
                    <a:pt x="17142" y="0"/>
                  </a:lnTo>
                  <a:lnTo>
                    <a:pt x="0" y="7500"/>
                  </a:lnTo>
                  <a:lnTo>
                    <a:pt x="120000" y="120000"/>
                  </a:lnTo>
                  <a:lnTo>
                    <a:pt x="120000" y="120000"/>
                  </a:lnTo>
                  <a:close/>
                </a:path>
              </a:pathLst>
            </a:custGeom>
            <a:gradFill>
              <a:gsLst>
                <a:gs pos="0">
                  <a:schemeClr val="dk2"/>
                </a:gs>
                <a:gs pos="100000">
                  <a:srgbClr val="5555A5"/>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4" name="Shape 974"/>
            <p:cNvSpPr/>
            <p:nvPr/>
          </p:nvSpPr>
          <p:spPr>
            <a:xfrm>
              <a:off x="5602" y="850"/>
              <a:ext cx="154" cy="516"/>
            </a:xfrm>
            <a:custGeom>
              <a:avLst/>
              <a:gdLst/>
              <a:ahLst/>
              <a:cxnLst/>
              <a:rect l="0" t="0" r="0" b="0"/>
              <a:pathLst>
                <a:path w="120000" h="120000" extrusionOk="0">
                  <a:moveTo>
                    <a:pt x="120000" y="120000"/>
                  </a:moveTo>
                  <a:lnTo>
                    <a:pt x="120000" y="47441"/>
                  </a:lnTo>
                  <a:lnTo>
                    <a:pt x="59612" y="0"/>
                  </a:lnTo>
                  <a:lnTo>
                    <a:pt x="0" y="44651"/>
                  </a:lnTo>
                  <a:lnTo>
                    <a:pt x="120000" y="120000"/>
                  </a:lnTo>
                  <a:lnTo>
                    <a:pt x="120000" y="120000"/>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5" name="Shape 975"/>
            <p:cNvSpPr/>
            <p:nvPr/>
          </p:nvSpPr>
          <p:spPr>
            <a:xfrm>
              <a:off x="5106" y="0"/>
              <a:ext cx="572" cy="1041"/>
            </a:xfrm>
            <a:custGeom>
              <a:avLst/>
              <a:gdLst/>
              <a:ahLst/>
              <a:cxnLst/>
              <a:rect l="0" t="0" r="0" b="0"/>
              <a:pathLst>
                <a:path w="120000" h="120000" extrusionOk="0">
                  <a:moveTo>
                    <a:pt x="0" y="0"/>
                  </a:moveTo>
                  <a:lnTo>
                    <a:pt x="103902" y="120000"/>
                  </a:lnTo>
                  <a:lnTo>
                    <a:pt x="120000" y="97909"/>
                  </a:lnTo>
                  <a:lnTo>
                    <a:pt x="52473" y="0"/>
                  </a:lnTo>
                  <a:lnTo>
                    <a:pt x="0" y="0"/>
                  </a:lnTo>
                  <a:lnTo>
                    <a:pt x="0" y="0"/>
                  </a:lnTo>
                  <a:close/>
                </a:path>
              </a:pathLst>
            </a:custGeom>
            <a:gradFill>
              <a:gsLst>
                <a:gs pos="0">
                  <a:srgbClr val="00006A"/>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6" name="Shape 976"/>
            <p:cNvSpPr/>
            <p:nvPr/>
          </p:nvSpPr>
          <p:spPr>
            <a:xfrm>
              <a:off x="5411" y="0"/>
              <a:ext cx="341" cy="796"/>
            </a:xfrm>
            <a:custGeom>
              <a:avLst/>
              <a:gdLst/>
              <a:ahLst/>
              <a:cxnLst/>
              <a:rect l="0" t="0" r="0" b="0"/>
              <a:pathLst>
                <a:path w="120000" h="120000" extrusionOk="0">
                  <a:moveTo>
                    <a:pt x="50674" y="0"/>
                  </a:moveTo>
                  <a:lnTo>
                    <a:pt x="0" y="0"/>
                  </a:lnTo>
                  <a:lnTo>
                    <a:pt x="100997" y="120000"/>
                  </a:lnTo>
                  <a:lnTo>
                    <a:pt x="119999" y="98318"/>
                  </a:lnTo>
                  <a:lnTo>
                    <a:pt x="50674" y="0"/>
                  </a:lnTo>
                  <a:lnTo>
                    <a:pt x="50674" y="0"/>
                  </a:lnTo>
                  <a:close/>
                </a:path>
              </a:pathLst>
            </a:custGeom>
            <a:gradFill>
              <a:gsLst>
                <a:gs pos="0">
                  <a:srgbClr val="00006C"/>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7" name="Shape 977"/>
            <p:cNvSpPr/>
            <p:nvPr/>
          </p:nvSpPr>
          <p:spPr>
            <a:xfrm>
              <a:off x="5697" y="653"/>
              <a:ext cx="59" cy="310"/>
            </a:xfrm>
            <a:custGeom>
              <a:avLst/>
              <a:gdLst/>
              <a:ahLst/>
              <a:cxnLst/>
              <a:rect l="0" t="0" r="0" b="0"/>
              <a:pathLst>
                <a:path w="120000" h="120000" extrusionOk="0">
                  <a:moveTo>
                    <a:pt x="0" y="55384"/>
                  </a:moveTo>
                  <a:lnTo>
                    <a:pt x="120000" y="120000"/>
                  </a:lnTo>
                  <a:lnTo>
                    <a:pt x="120000" y="2307"/>
                  </a:lnTo>
                  <a:lnTo>
                    <a:pt x="108000" y="0"/>
                  </a:lnTo>
                  <a:lnTo>
                    <a:pt x="0" y="55384"/>
                  </a:lnTo>
                  <a:lnTo>
                    <a:pt x="0" y="55384"/>
                  </a:lnTo>
                  <a:close/>
                </a:path>
              </a:pathLst>
            </a:custGeom>
            <a:solidFill>
              <a:schemeClr val="dk1"/>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8" name="Shape 978"/>
            <p:cNvSpPr/>
            <p:nvPr/>
          </p:nvSpPr>
          <p:spPr>
            <a:xfrm>
              <a:off x="1" y="1601"/>
              <a:ext cx="5752" cy="1863"/>
            </a:xfrm>
            <a:custGeom>
              <a:avLst/>
              <a:gdLst/>
              <a:ahLst/>
              <a:cxnLst/>
              <a:rect l="0" t="0" r="0" b="0"/>
              <a:pathLst>
                <a:path w="120000" h="120000" extrusionOk="0">
                  <a:moveTo>
                    <a:pt x="0" y="23884"/>
                  </a:moveTo>
                  <a:lnTo>
                    <a:pt x="120000" y="120000"/>
                  </a:lnTo>
                  <a:lnTo>
                    <a:pt x="120000" y="118068"/>
                  </a:lnTo>
                  <a:lnTo>
                    <a:pt x="0" y="0"/>
                  </a:lnTo>
                  <a:lnTo>
                    <a:pt x="0" y="23884"/>
                  </a:lnTo>
                  <a:lnTo>
                    <a:pt x="0" y="23884"/>
                  </a:lnTo>
                  <a:close/>
                </a:path>
              </a:pathLst>
            </a:custGeom>
            <a:gradFill>
              <a:gsLst>
                <a:gs pos="0">
                  <a:srgbClr val="00007C"/>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79" name="Shape 979"/>
            <p:cNvSpPr/>
            <p:nvPr/>
          </p:nvSpPr>
          <p:spPr>
            <a:xfrm>
              <a:off x="5754" y="3483"/>
              <a:ext cx="5" cy="5"/>
            </a:xfrm>
            <a:custGeom>
              <a:avLst/>
              <a:gdLst/>
              <a:ahLst/>
              <a:cxnLst/>
              <a:rect l="0" t="0" r="0" b="0"/>
              <a:pathLst>
                <a:path w="120000" h="120000" extrusionOk="0">
                  <a:moveTo>
                    <a:pt x="120000" y="120000"/>
                  </a:moveTo>
                  <a:lnTo>
                    <a:pt x="0" y="0"/>
                  </a:lnTo>
                  <a:lnTo>
                    <a:pt x="0" y="120000"/>
                  </a:lnTo>
                  <a:lnTo>
                    <a:pt x="120000" y="120000"/>
                  </a:lnTo>
                  <a:lnTo>
                    <a:pt x="120000" y="120000"/>
                  </a:lnTo>
                  <a:close/>
                </a:path>
              </a:pathLst>
            </a:custGeom>
            <a:solidFill>
              <a:srgbClr val="18FF00"/>
            </a:soli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0" name="Shape 980"/>
            <p:cNvSpPr/>
            <p:nvPr/>
          </p:nvSpPr>
          <p:spPr>
            <a:xfrm>
              <a:off x="1" y="2152"/>
              <a:ext cx="5752" cy="1336"/>
            </a:xfrm>
            <a:custGeom>
              <a:avLst/>
              <a:gdLst/>
              <a:ahLst/>
              <a:cxnLst/>
              <a:rect l="0" t="0" r="0" b="0"/>
              <a:pathLst>
                <a:path w="120000" h="120000" extrusionOk="0">
                  <a:moveTo>
                    <a:pt x="0" y="32849"/>
                  </a:moveTo>
                  <a:lnTo>
                    <a:pt x="120000" y="120000"/>
                  </a:lnTo>
                  <a:lnTo>
                    <a:pt x="120000" y="119461"/>
                  </a:lnTo>
                  <a:lnTo>
                    <a:pt x="0" y="0"/>
                  </a:lnTo>
                  <a:lnTo>
                    <a:pt x="0" y="32849"/>
                  </a:lnTo>
                  <a:lnTo>
                    <a:pt x="0" y="32849"/>
                  </a:lnTo>
                  <a:close/>
                </a:path>
              </a:pathLst>
            </a:custGeom>
            <a:gradFill>
              <a:gsLst>
                <a:gs pos="0">
                  <a:srgbClr val="00007A"/>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1" name="Shape 981"/>
            <p:cNvSpPr/>
            <p:nvPr/>
          </p:nvSpPr>
          <p:spPr>
            <a:xfrm>
              <a:off x="1" y="3177"/>
              <a:ext cx="5752" cy="414"/>
            </a:xfrm>
            <a:custGeom>
              <a:avLst/>
              <a:gdLst/>
              <a:ahLst/>
              <a:cxnLst/>
              <a:rect l="0" t="0" r="0" b="0"/>
              <a:pathLst>
                <a:path w="120000" h="120000" extrusionOk="0">
                  <a:moveTo>
                    <a:pt x="0" y="13913"/>
                  </a:moveTo>
                  <a:lnTo>
                    <a:pt x="120000" y="120000"/>
                  </a:lnTo>
                  <a:lnTo>
                    <a:pt x="120000" y="116521"/>
                  </a:lnTo>
                  <a:lnTo>
                    <a:pt x="0" y="0"/>
                  </a:lnTo>
                  <a:lnTo>
                    <a:pt x="0" y="13913"/>
                  </a:lnTo>
                  <a:lnTo>
                    <a:pt x="0" y="13913"/>
                  </a:lnTo>
                  <a:close/>
                </a:path>
              </a:pathLst>
            </a:custGeom>
            <a:gradFill>
              <a:gsLst>
                <a:gs pos="0">
                  <a:srgbClr val="00008D"/>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2" name="Shape 982"/>
            <p:cNvSpPr/>
            <p:nvPr/>
          </p:nvSpPr>
          <p:spPr>
            <a:xfrm>
              <a:off x="1297" y="0"/>
              <a:ext cx="4456" cy="3177"/>
            </a:xfrm>
            <a:custGeom>
              <a:avLst/>
              <a:gdLst/>
              <a:ahLst/>
              <a:cxnLst/>
              <a:rect l="0" t="0" r="0" b="0"/>
              <a:pathLst>
                <a:path w="120000" h="120000" extrusionOk="0">
                  <a:moveTo>
                    <a:pt x="0" y="0"/>
                  </a:moveTo>
                  <a:lnTo>
                    <a:pt x="120000" y="119999"/>
                  </a:lnTo>
                  <a:lnTo>
                    <a:pt x="120000" y="119093"/>
                  </a:lnTo>
                  <a:lnTo>
                    <a:pt x="3372" y="0"/>
                  </a:lnTo>
                  <a:lnTo>
                    <a:pt x="0" y="0"/>
                  </a:lnTo>
                  <a:lnTo>
                    <a:pt x="0" y="0"/>
                  </a:lnTo>
                  <a:close/>
                </a:path>
              </a:pathLst>
            </a:custGeom>
            <a:gradFill>
              <a:gsLst>
                <a:gs pos="0">
                  <a:srgbClr val="00006E"/>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3" name="Shape 983"/>
            <p:cNvSpPr/>
            <p:nvPr/>
          </p:nvSpPr>
          <p:spPr>
            <a:xfrm>
              <a:off x="3320" y="0"/>
              <a:ext cx="2433" cy="2614"/>
            </a:xfrm>
            <a:custGeom>
              <a:avLst/>
              <a:gdLst/>
              <a:ahLst/>
              <a:cxnLst/>
              <a:rect l="0" t="0" r="0" b="0"/>
              <a:pathLst>
                <a:path w="120000" h="120000" extrusionOk="0">
                  <a:moveTo>
                    <a:pt x="0" y="0"/>
                  </a:moveTo>
                  <a:lnTo>
                    <a:pt x="119999" y="120000"/>
                  </a:lnTo>
                  <a:lnTo>
                    <a:pt x="119999" y="119724"/>
                  </a:lnTo>
                  <a:lnTo>
                    <a:pt x="3261" y="0"/>
                  </a:lnTo>
                  <a:lnTo>
                    <a:pt x="0" y="0"/>
                  </a:lnTo>
                  <a:lnTo>
                    <a:pt x="0" y="0"/>
                  </a:lnTo>
                  <a:close/>
                </a:path>
              </a:pathLst>
            </a:custGeom>
            <a:gradFill>
              <a:gsLst>
                <a:gs pos="0">
                  <a:srgbClr val="00008D"/>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4" name="Shape 984"/>
            <p:cNvSpPr/>
            <p:nvPr/>
          </p:nvSpPr>
          <p:spPr>
            <a:xfrm>
              <a:off x="3950" y="0"/>
              <a:ext cx="1803" cy="2463"/>
            </a:xfrm>
            <a:custGeom>
              <a:avLst/>
              <a:gdLst/>
              <a:ahLst/>
              <a:cxnLst/>
              <a:rect l="0" t="0" r="0" b="0"/>
              <a:pathLst>
                <a:path w="120000" h="120000" extrusionOk="0">
                  <a:moveTo>
                    <a:pt x="32333" y="0"/>
                  </a:moveTo>
                  <a:lnTo>
                    <a:pt x="0" y="0"/>
                  </a:lnTo>
                  <a:lnTo>
                    <a:pt x="120000" y="120000"/>
                  </a:lnTo>
                  <a:lnTo>
                    <a:pt x="120000" y="109480"/>
                  </a:lnTo>
                  <a:lnTo>
                    <a:pt x="119600" y="109480"/>
                  </a:lnTo>
                  <a:lnTo>
                    <a:pt x="32333" y="0"/>
                  </a:lnTo>
                  <a:lnTo>
                    <a:pt x="32333" y="0"/>
                  </a:lnTo>
                  <a:close/>
                </a:path>
              </a:pathLst>
            </a:custGeom>
            <a:gradFill>
              <a:gsLst>
                <a:gs pos="0">
                  <a:srgbClr val="000072"/>
                </a:gs>
                <a:gs pos="100000">
                  <a:schemeClr val="dk1"/>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5" name="Shape 985"/>
            <p:cNvSpPr/>
            <p:nvPr/>
          </p:nvSpPr>
          <p:spPr>
            <a:xfrm>
              <a:off x="4518" y="0"/>
              <a:ext cx="1235" cy="2073"/>
            </a:xfrm>
            <a:custGeom>
              <a:avLst/>
              <a:gdLst/>
              <a:ahLst/>
              <a:cxnLst/>
              <a:rect l="0" t="0" r="0" b="0"/>
              <a:pathLst>
                <a:path w="120000" h="120000" extrusionOk="0">
                  <a:moveTo>
                    <a:pt x="0" y="0"/>
                  </a:moveTo>
                  <a:lnTo>
                    <a:pt x="120000" y="120000"/>
                  </a:lnTo>
                  <a:lnTo>
                    <a:pt x="120000" y="117917"/>
                  </a:lnTo>
                  <a:lnTo>
                    <a:pt x="4090" y="0"/>
                  </a:lnTo>
                  <a:lnTo>
                    <a:pt x="0" y="0"/>
                  </a:lnTo>
                  <a:lnTo>
                    <a:pt x="0" y="0"/>
                  </a:lnTo>
                  <a:close/>
                </a:path>
              </a:pathLst>
            </a:custGeom>
            <a:gradFill>
              <a:gsLst>
                <a:gs pos="0">
                  <a:srgbClr val="000077"/>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6" name="Shape 986"/>
            <p:cNvSpPr/>
            <p:nvPr/>
          </p:nvSpPr>
          <p:spPr>
            <a:xfrm>
              <a:off x="4693" y="0"/>
              <a:ext cx="1060" cy="1935"/>
            </a:xfrm>
            <a:custGeom>
              <a:avLst/>
              <a:gdLst/>
              <a:ahLst/>
              <a:cxnLst/>
              <a:rect l="0" t="0" r="0" b="0"/>
              <a:pathLst>
                <a:path w="120000" h="120000" extrusionOk="0">
                  <a:moveTo>
                    <a:pt x="0" y="0"/>
                  </a:moveTo>
                  <a:lnTo>
                    <a:pt x="120000" y="120000"/>
                  </a:lnTo>
                  <a:lnTo>
                    <a:pt x="120000" y="119628"/>
                  </a:lnTo>
                  <a:lnTo>
                    <a:pt x="6124" y="0"/>
                  </a:lnTo>
                  <a:lnTo>
                    <a:pt x="0" y="0"/>
                  </a:lnTo>
                  <a:lnTo>
                    <a:pt x="0" y="0"/>
                  </a:lnTo>
                  <a:close/>
                </a:path>
              </a:pathLst>
            </a:custGeom>
            <a:gradFill>
              <a:gsLst>
                <a:gs pos="0">
                  <a:srgbClr val="000084"/>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87" name="Shape 987"/>
            <p:cNvSpPr/>
            <p:nvPr/>
          </p:nvSpPr>
          <p:spPr>
            <a:xfrm>
              <a:off x="4981" y="0"/>
              <a:ext cx="772" cy="1486"/>
            </a:xfrm>
            <a:custGeom>
              <a:avLst/>
              <a:gdLst/>
              <a:ahLst/>
              <a:cxnLst/>
              <a:rect l="0" t="0" r="0" b="0"/>
              <a:pathLst>
                <a:path w="120000" h="120000" extrusionOk="0">
                  <a:moveTo>
                    <a:pt x="119999" y="115642"/>
                  </a:moveTo>
                  <a:lnTo>
                    <a:pt x="6536" y="0"/>
                  </a:lnTo>
                  <a:lnTo>
                    <a:pt x="0" y="0"/>
                  </a:lnTo>
                  <a:lnTo>
                    <a:pt x="119999" y="120000"/>
                  </a:lnTo>
                  <a:lnTo>
                    <a:pt x="119999" y="115642"/>
                  </a:lnTo>
                  <a:lnTo>
                    <a:pt x="119999" y="115642"/>
                  </a:lnTo>
                  <a:close/>
                </a:path>
              </a:pathLst>
            </a:custGeom>
            <a:gradFill>
              <a:gsLst>
                <a:gs pos="0">
                  <a:srgbClr val="000089"/>
                </a:gs>
                <a:gs pos="100000">
                  <a:schemeClr val="dk2"/>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nvGrpSpPr>
            <p:cNvPr id="988" name="Shape 988"/>
            <p:cNvGrpSpPr/>
            <p:nvPr/>
          </p:nvGrpSpPr>
          <p:grpSpPr>
            <a:xfrm>
              <a:off x="0" y="1631"/>
              <a:ext cx="5757" cy="1858"/>
              <a:chOff x="0" y="1631"/>
              <a:chExt cx="5757" cy="1858"/>
            </a:xfrm>
          </p:grpSpPr>
          <p:sp>
            <p:nvSpPr>
              <p:cNvPr id="989" name="Shape 989"/>
              <p:cNvSpPr/>
              <p:nvPr/>
            </p:nvSpPr>
            <p:spPr>
              <a:xfrm>
                <a:off x="0" y="1631"/>
                <a:ext cx="3669" cy="1312"/>
              </a:xfrm>
              <a:custGeom>
                <a:avLst/>
                <a:gdLst/>
                <a:ahLst/>
                <a:cxnLst/>
                <a:rect l="0" t="0" r="0" b="0"/>
                <a:pathLst>
                  <a:path w="120000" h="120000" extrusionOk="0">
                    <a:moveTo>
                      <a:pt x="0" y="0"/>
                    </a:moveTo>
                    <a:lnTo>
                      <a:pt x="0" y="33450"/>
                    </a:lnTo>
                    <a:lnTo>
                      <a:pt x="119212" y="120000"/>
                    </a:lnTo>
                    <a:lnTo>
                      <a:pt x="119606" y="112871"/>
                    </a:lnTo>
                    <a:lnTo>
                      <a:pt x="120000" y="106290"/>
                    </a:lnTo>
                    <a:lnTo>
                      <a:pt x="0" y="0"/>
                    </a:lnTo>
                    <a:lnTo>
                      <a:pt x="0" y="0"/>
                    </a:lnTo>
                    <a:close/>
                  </a:path>
                </a:pathLst>
              </a:custGeom>
              <a:gradFill>
                <a:gsLst>
                  <a:gs pos="0">
                    <a:srgbClr val="000084"/>
                  </a:gs>
                  <a:gs pos="100000">
                    <a:schemeClr val="dk2"/>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990" name="Shape 990"/>
              <p:cNvSpPr/>
              <p:nvPr/>
            </p:nvSpPr>
            <p:spPr>
              <a:xfrm>
                <a:off x="3645" y="2795"/>
                <a:ext cx="2112" cy="694"/>
              </a:xfrm>
              <a:custGeom>
                <a:avLst/>
                <a:gdLst/>
                <a:ahLst/>
                <a:cxnLst/>
                <a:rect l="0" t="0" r="0" b="0"/>
                <a:pathLst>
                  <a:path w="120000" h="120000" extrusionOk="0">
                    <a:moveTo>
                      <a:pt x="120000" y="114820"/>
                    </a:moveTo>
                    <a:lnTo>
                      <a:pt x="1368" y="0"/>
                    </a:lnTo>
                    <a:lnTo>
                      <a:pt x="684" y="12431"/>
                    </a:lnTo>
                    <a:lnTo>
                      <a:pt x="0" y="25899"/>
                    </a:lnTo>
                    <a:lnTo>
                      <a:pt x="120000" y="120000"/>
                    </a:lnTo>
                    <a:lnTo>
                      <a:pt x="120000" y="114820"/>
                    </a:lnTo>
                    <a:lnTo>
                      <a:pt x="120000" y="114820"/>
                    </a:lnTo>
                    <a:close/>
                  </a:path>
                </a:pathLst>
              </a:custGeom>
              <a:gradFill>
                <a:gsLst>
                  <a:gs pos="0">
                    <a:schemeClr val="dk2"/>
                  </a:gs>
                  <a:gs pos="100000">
                    <a:srgbClr val="5555A5"/>
                  </a:gs>
                </a:gsLst>
                <a:lin ang="0" scaled="0"/>
              </a:grad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grpSp>
      </p:grpSp>
      <p:sp>
        <p:nvSpPr>
          <p:cNvPr id="991" name="Shape 991"/>
          <p:cNvSpPr txBox="1">
            <a:spLocks noGrp="1"/>
          </p:cNvSpPr>
          <p:nvPr>
            <p:ph type="title"/>
          </p:nvPr>
        </p:nvSpPr>
        <p:spPr>
          <a:xfrm>
            <a:off x="457200" y="277812"/>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lt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lt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lt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lt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lt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lt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lt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lt2"/>
                </a:solidFill>
                <a:latin typeface="Arial"/>
                <a:ea typeface="Arial"/>
                <a:cs typeface="Arial"/>
                <a:sym typeface="Arial"/>
              </a:defRPr>
            </a:lvl9pPr>
          </a:lstStyle>
          <a:p>
            <a:endParaRPr/>
          </a:p>
        </p:txBody>
      </p:sp>
      <p:sp>
        <p:nvSpPr>
          <p:cNvPr id="992" name="Shape 992"/>
          <p:cNvSpPr txBox="1">
            <a:spLocks noGrp="1"/>
          </p:cNvSpPr>
          <p:nvPr>
            <p:ph type="body" idx="1"/>
          </p:nvPr>
        </p:nvSpPr>
        <p:spPr>
          <a:xfrm>
            <a:off x="457200" y="1600200"/>
            <a:ext cx="8229600" cy="4530724"/>
          </a:xfrm>
          <a:prstGeom prst="rect">
            <a:avLst/>
          </a:prstGeom>
          <a:noFill/>
          <a:ln>
            <a:noFill/>
          </a:ln>
        </p:spPr>
        <p:txBody>
          <a:bodyPr lIns="91425" tIns="91425" rIns="91425" bIns="91425" anchor="t" anchorCtr="0"/>
          <a:lstStyle>
            <a:lvl1pPr marL="342900" marR="0" lvl="0" indent="-160020" algn="l" rtl="0">
              <a:spcBef>
                <a:spcPts val="640"/>
              </a:spcBef>
              <a:spcAft>
                <a:spcPts val="0"/>
              </a:spcAft>
              <a:buClr>
                <a:schemeClr val="hlink"/>
              </a:buClr>
              <a:buSzPct val="90000"/>
              <a:buFont typeface="Noto Sans Symbols"/>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91439" algn="l" rtl="0">
              <a:spcBef>
                <a:spcPts val="480"/>
              </a:spcBef>
              <a:spcAft>
                <a:spcPts val="0"/>
              </a:spcAft>
              <a:buClr>
                <a:schemeClr val="accent2"/>
              </a:buClr>
              <a:buSzPct val="9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5pPr>
            <a:lvl6pPr marL="2514600" marR="0" lvl="5"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6pPr>
            <a:lvl7pPr marL="2971800" marR="0" lvl="6"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7pPr>
            <a:lvl8pPr marL="3429000" marR="0" lvl="7"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8pPr>
            <a:lvl9pPr marL="3886200" marR="0" lvl="8" indent="-114300" algn="l" rtl="0">
              <a:spcBef>
                <a:spcPts val="400"/>
              </a:spcBef>
              <a:spcAft>
                <a:spcPts val="0"/>
              </a:spcAft>
              <a:buClr>
                <a:schemeClr val="folHlink"/>
              </a:buClr>
              <a:buSzPct val="9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993" name="Shape 993"/>
          <p:cNvSpPr txBox="1">
            <a:spLocks noGrp="1"/>
          </p:cNvSpPr>
          <p:nvPr>
            <p:ph type="dt" idx="10"/>
          </p:nvPr>
        </p:nvSpPr>
        <p:spPr>
          <a:xfrm>
            <a:off x="457200" y="6243637"/>
            <a:ext cx="2133599" cy="457200"/>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94" name="Shape 994"/>
          <p:cNvSpPr txBox="1">
            <a:spLocks noGrp="1"/>
          </p:cNvSpPr>
          <p:nvPr>
            <p:ph type="ftr" idx="11"/>
          </p:nvPr>
        </p:nvSpPr>
        <p:spPr>
          <a:xfrm>
            <a:off x="3124200" y="6248400"/>
            <a:ext cx="2895600" cy="457200"/>
          </a:xfrm>
          <a:prstGeom prst="rect">
            <a:avLst/>
          </a:prstGeom>
          <a:noFill/>
          <a:ln>
            <a:noFill/>
          </a:ln>
        </p:spPr>
        <p:txBody>
          <a:bodyPr lIns="91425" tIns="91425" rIns="91425" bIns="91425" anchor="b" anchorCtr="0"/>
          <a:lstStyle>
            <a:lvl1pPr marL="0" marR="0" lvl="0" indent="0" algn="ctr" rtl="0">
              <a:spcBef>
                <a:spcPts val="0"/>
              </a:spcBef>
              <a:buNone/>
              <a:defRPr sz="1200">
                <a:solidFill>
                  <a:schemeClr val="lt1"/>
                </a:solidFill>
                <a:latin typeface="Arial"/>
                <a:ea typeface="Arial"/>
                <a:cs typeface="Arial"/>
                <a:sym typeface="Arial"/>
              </a:defRPr>
            </a:lvl1pPr>
            <a:lvl2pPr marL="457181" marR="0" lvl="1" indent="-12681" algn="l" rtl="0">
              <a:spcBef>
                <a:spcPts val="0"/>
              </a:spcBef>
              <a:buNone/>
              <a:defRPr sz="1800" b="0" i="0" u="none" strike="noStrike" cap="none">
                <a:solidFill>
                  <a:schemeClr val="lt1"/>
                </a:solidFill>
                <a:latin typeface="Arial"/>
                <a:ea typeface="Arial"/>
                <a:cs typeface="Arial"/>
                <a:sym typeface="Arial"/>
              </a:defRPr>
            </a:lvl2pPr>
            <a:lvl3pPr marL="914360" marR="0" lvl="2" indent="-12660" algn="l" rtl="0">
              <a:spcBef>
                <a:spcPts val="0"/>
              </a:spcBef>
              <a:buNone/>
              <a:defRPr sz="1800" b="0" i="0" u="none" strike="noStrike" cap="none">
                <a:solidFill>
                  <a:schemeClr val="lt1"/>
                </a:solidFill>
                <a:latin typeface="Arial"/>
                <a:ea typeface="Arial"/>
                <a:cs typeface="Arial"/>
                <a:sym typeface="Arial"/>
              </a:defRPr>
            </a:lvl3pPr>
            <a:lvl4pPr marL="1371542" marR="0" lvl="3" indent="-12641" algn="l" rtl="0">
              <a:spcBef>
                <a:spcPts val="0"/>
              </a:spcBef>
              <a:buNone/>
              <a:defRPr sz="1800" b="0" i="0" u="none" strike="noStrike" cap="none">
                <a:solidFill>
                  <a:schemeClr val="lt1"/>
                </a:solidFill>
                <a:latin typeface="Arial"/>
                <a:ea typeface="Arial"/>
                <a:cs typeface="Arial"/>
                <a:sym typeface="Arial"/>
              </a:defRPr>
            </a:lvl4pPr>
            <a:lvl5pPr marL="1828721" marR="0" lvl="4" indent="-12621" algn="l" rtl="0">
              <a:spcBef>
                <a:spcPts val="0"/>
              </a:spcBef>
              <a:buNone/>
              <a:defRPr sz="1800" b="0" i="0" u="none" strike="noStrike" cap="none">
                <a:solidFill>
                  <a:schemeClr val="lt1"/>
                </a:solidFill>
                <a:latin typeface="Arial"/>
                <a:ea typeface="Arial"/>
                <a:cs typeface="Arial"/>
                <a:sym typeface="Arial"/>
              </a:defRPr>
            </a:lvl5pPr>
            <a:lvl6pPr marL="2285903" marR="0" lvl="5" indent="-12602" algn="l" rtl="0">
              <a:spcBef>
                <a:spcPts val="0"/>
              </a:spcBef>
              <a:buNone/>
              <a:defRPr sz="1800" b="0" i="0" u="none" strike="noStrike" cap="none">
                <a:solidFill>
                  <a:schemeClr val="lt1"/>
                </a:solidFill>
                <a:latin typeface="Arial"/>
                <a:ea typeface="Arial"/>
                <a:cs typeface="Arial"/>
                <a:sym typeface="Arial"/>
              </a:defRPr>
            </a:lvl6pPr>
            <a:lvl7pPr marL="2743083" marR="0" lvl="6" indent="-12582" algn="l" rtl="0">
              <a:spcBef>
                <a:spcPts val="0"/>
              </a:spcBef>
              <a:buNone/>
              <a:defRPr sz="1800" b="0" i="0" u="none" strike="noStrike" cap="none">
                <a:solidFill>
                  <a:schemeClr val="lt1"/>
                </a:solidFill>
                <a:latin typeface="Arial"/>
                <a:ea typeface="Arial"/>
                <a:cs typeface="Arial"/>
                <a:sym typeface="Arial"/>
              </a:defRPr>
            </a:lvl7pPr>
            <a:lvl8pPr marL="3200263" marR="0" lvl="7" indent="-12562" algn="l" rtl="0">
              <a:spcBef>
                <a:spcPts val="0"/>
              </a:spcBef>
              <a:buNone/>
              <a:defRPr sz="1800" b="0" i="0" u="none" strike="noStrike" cap="none">
                <a:solidFill>
                  <a:schemeClr val="lt1"/>
                </a:solidFill>
                <a:latin typeface="Arial"/>
                <a:ea typeface="Arial"/>
                <a:cs typeface="Arial"/>
                <a:sym typeface="Arial"/>
              </a:defRPr>
            </a:lvl8pPr>
            <a:lvl9pPr marL="3657443" marR="0" lvl="8" indent="-12543" algn="l" rtl="0">
              <a:spcBef>
                <a:spcPts val="0"/>
              </a:spcBef>
              <a:buNone/>
              <a:defRPr sz="1800" b="0" i="0" u="none" strike="noStrike" cap="none">
                <a:solidFill>
                  <a:schemeClr val="lt1"/>
                </a:solidFill>
                <a:latin typeface="Arial"/>
                <a:ea typeface="Arial"/>
                <a:cs typeface="Arial"/>
                <a:sym typeface="Arial"/>
              </a:defRPr>
            </a:lvl9pPr>
          </a:lstStyle>
          <a:p>
            <a:endParaRPr/>
          </a:p>
        </p:txBody>
      </p:sp>
      <p:sp>
        <p:nvSpPr>
          <p:cNvPr id="995" name="Shape 995"/>
          <p:cNvSpPr txBox="1">
            <a:spLocks noGrp="1"/>
          </p:cNvSpPr>
          <p:nvPr>
            <p:ph type="sldNum" idx="12"/>
          </p:nvPr>
        </p:nvSpPr>
        <p:spPr>
          <a:xfrm>
            <a:off x="6553200" y="6243637"/>
            <a:ext cx="21335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FFFFFF"/>
                </a:solidFill>
                <a:latin typeface="Arial"/>
                <a:ea typeface="Arial"/>
                <a:cs typeface="Arial"/>
                <a:sym typeface="Arial"/>
              </a:rPr>
              <a:t>‹#›</a:t>
            </a:fld>
            <a:endParaRPr lang="en-US" sz="120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2507741" y="249935"/>
            <a:ext cx="4128515" cy="1092835"/>
          </a:xfrm>
          <a:prstGeom prst="rect">
            <a:avLst/>
          </a:prstGeom>
          <a:noFill/>
          <a:ln>
            <a:noFill/>
          </a:ln>
        </p:spPr>
        <p:txBody>
          <a:bodyPr lIns="91425" tIns="91425" rIns="91425" bIns="91425" anchor="t" anchorCtr="0"/>
          <a:lstStyle>
            <a:lvl1pPr marL="0" marR="0" lvl="0" indent="0" algn="l" rtl="0">
              <a:spcBef>
                <a:spcPts val="0"/>
              </a:spcBef>
              <a:buNone/>
              <a:defRPr sz="2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54" name="Shape 1054"/>
          <p:cNvSpPr txBox="1">
            <a:spLocks noGrp="1"/>
          </p:cNvSpPr>
          <p:nvPr>
            <p:ph type="body" idx="1"/>
          </p:nvPr>
        </p:nvSpPr>
        <p:spPr>
          <a:xfrm>
            <a:off x="532764" y="1485950"/>
            <a:ext cx="8078470" cy="388937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57200" marR="0" lvl="1" indent="0" algn="l" rtl="0">
              <a:spcBef>
                <a:spcPts val="0"/>
              </a:spcBef>
              <a:buNone/>
              <a:defRPr sz="1800" b="0" i="0" u="none" strike="noStrike" cap="none">
                <a:latin typeface="Calibri"/>
                <a:ea typeface="Calibri"/>
                <a:cs typeface="Calibri"/>
                <a:sym typeface="Calibri"/>
              </a:defRPr>
            </a:lvl2pPr>
            <a:lvl3pPr marL="914400" marR="0" lvl="2" indent="0" algn="l" rtl="0">
              <a:spcBef>
                <a:spcPts val="0"/>
              </a:spcBef>
              <a:buNone/>
              <a:defRPr sz="1800" b="0" i="0" u="none" strike="noStrike" cap="none">
                <a:latin typeface="Calibri"/>
                <a:ea typeface="Calibri"/>
                <a:cs typeface="Calibri"/>
                <a:sym typeface="Calibri"/>
              </a:defRPr>
            </a:lvl3pPr>
            <a:lvl4pPr marL="1371600" marR="0" lvl="3" indent="0" algn="l" rtl="0">
              <a:spcBef>
                <a:spcPts val="0"/>
              </a:spcBef>
              <a:buNone/>
              <a:defRPr sz="1800" b="0" i="0" u="none" strike="noStrike" cap="none">
                <a:latin typeface="Calibri"/>
                <a:ea typeface="Calibri"/>
                <a:cs typeface="Calibri"/>
                <a:sym typeface="Calibri"/>
              </a:defRPr>
            </a:lvl4pPr>
            <a:lvl5pPr marL="1828800" marR="0" lvl="4" indent="0" algn="l" rtl="0">
              <a:spcBef>
                <a:spcPts val="0"/>
              </a:spcBef>
              <a:buNone/>
              <a:defRPr sz="1800" b="0" i="0" u="none" strike="noStrike" cap="none">
                <a:latin typeface="Calibri"/>
                <a:ea typeface="Calibri"/>
                <a:cs typeface="Calibri"/>
                <a:sym typeface="Calibri"/>
              </a:defRPr>
            </a:lvl5pPr>
            <a:lvl6pPr marL="2286000" marR="0" lvl="5" indent="0" algn="l" rtl="0">
              <a:spcBef>
                <a:spcPts val="0"/>
              </a:spcBef>
              <a:buNone/>
              <a:defRPr sz="1800" b="0" i="0" u="none" strike="noStrike" cap="none">
                <a:latin typeface="Calibri"/>
                <a:ea typeface="Calibri"/>
                <a:cs typeface="Calibri"/>
                <a:sym typeface="Calibri"/>
              </a:defRPr>
            </a:lvl6pPr>
            <a:lvl7pPr marL="2743200" marR="0" lvl="6" indent="0" algn="l" rtl="0">
              <a:spcBef>
                <a:spcPts val="0"/>
              </a:spcBef>
              <a:buNone/>
              <a:defRPr sz="1800" b="0" i="0" u="none" strike="noStrike" cap="none">
                <a:latin typeface="Calibri"/>
                <a:ea typeface="Calibri"/>
                <a:cs typeface="Calibri"/>
                <a:sym typeface="Calibri"/>
              </a:defRPr>
            </a:lvl7pPr>
            <a:lvl8pPr marL="3200400" marR="0" lvl="7" indent="0" algn="l" rtl="0">
              <a:spcBef>
                <a:spcPts val="0"/>
              </a:spcBef>
              <a:buNone/>
              <a:defRPr sz="1800" b="0" i="0" u="none" strike="noStrike" cap="none">
                <a:latin typeface="Calibri"/>
                <a:ea typeface="Calibri"/>
                <a:cs typeface="Calibri"/>
                <a:sym typeface="Calibri"/>
              </a:defRPr>
            </a:lvl8pPr>
            <a:lvl9pPr marL="3657600" marR="0" lvl="8" indent="0" algn="l" rtl="0">
              <a:spcBef>
                <a:spcPts val="0"/>
              </a:spcBef>
              <a:buNone/>
              <a:defRPr sz="1800" b="0" i="0" u="none" strike="noStrike" cap="none">
                <a:latin typeface="Calibri"/>
                <a:ea typeface="Calibri"/>
                <a:cs typeface="Calibri"/>
                <a:sym typeface="Calibri"/>
              </a:defRPr>
            </a:lvl9pPr>
          </a:lstStyle>
          <a:p>
            <a:endParaRPr/>
          </a:p>
        </p:txBody>
      </p:sp>
      <p:sp>
        <p:nvSpPr>
          <p:cNvPr id="1055" name="Shape 1055"/>
          <p:cNvSpPr txBox="1">
            <a:spLocks noGrp="1"/>
          </p:cNvSpPr>
          <p:nvPr>
            <p:ph type="ftr" idx="11"/>
          </p:nvPr>
        </p:nvSpPr>
        <p:spPr>
          <a:xfrm>
            <a:off x="3108959" y="6377939"/>
            <a:ext cx="2926079" cy="342899"/>
          </a:xfrm>
          <a:prstGeom prst="rect">
            <a:avLst/>
          </a:prstGeom>
          <a:noFill/>
          <a:ln>
            <a:noFill/>
          </a:ln>
        </p:spPr>
        <p:txBody>
          <a:bodyPr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6" name="Shape 1056"/>
          <p:cNvSpPr txBox="1">
            <a:spLocks noGrp="1"/>
          </p:cNvSpPr>
          <p:nvPr>
            <p:ph type="dt" idx="10"/>
          </p:nvPr>
        </p:nvSpPr>
        <p:spPr>
          <a:xfrm>
            <a:off x="457200" y="6377939"/>
            <a:ext cx="2103120" cy="342899"/>
          </a:xfrm>
          <a:prstGeom prst="rect">
            <a:avLst/>
          </a:prstGeom>
          <a:noFill/>
          <a:ln>
            <a:noFill/>
          </a:ln>
        </p:spPr>
        <p:txBody>
          <a:bodyPr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7" name="Shape 1057"/>
          <p:cNvSpPr txBox="1">
            <a:spLocks noGrp="1"/>
          </p:cNvSpPr>
          <p:nvPr>
            <p:ph type="sldNum" idx="12"/>
          </p:nvPr>
        </p:nvSpPr>
        <p:spPr>
          <a:xfrm>
            <a:off x="6583679" y="6377939"/>
            <a:ext cx="2103120" cy="342899"/>
          </a:xfrm>
          <a:prstGeom prst="rect">
            <a:avLst/>
          </a:prstGeom>
          <a:noFill/>
          <a:ln>
            <a:noFill/>
          </a:ln>
        </p:spPr>
        <p:txBody>
          <a:bodyPr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a:ea typeface="Calibri"/>
                <a:cs typeface="Calibri"/>
                <a:sym typeface="Calibri"/>
              </a:rPr>
              <a:t>‹#›</a:t>
            </a:fld>
            <a:endParaRPr lang="en-US" sz="18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3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4"/>
        <p:cNvGrpSpPr/>
        <p:nvPr/>
      </p:nvGrpSpPr>
      <p:grpSpPr>
        <a:xfrm>
          <a:off x="0" y="0"/>
          <a:ext cx="0" cy="0"/>
          <a:chOff x="0" y="0"/>
          <a:chExt cx="0" cy="0"/>
        </a:xfrm>
      </p:grpSpPr>
      <p:sp>
        <p:nvSpPr>
          <p:cNvPr id="1065" name="Shape 106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066" name="Shape 106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7" name="Shape 106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8" name="Shape 106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9" name="Shape 106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3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76"/>
        <p:cNvGrpSpPr/>
        <p:nvPr/>
      </p:nvGrpSpPr>
      <p:grpSpPr>
        <a:xfrm>
          <a:off x="0" y="0"/>
          <a:ext cx="0" cy="0"/>
          <a:chOff x="0" y="0"/>
          <a:chExt cx="0" cy="0"/>
        </a:xfrm>
      </p:grpSpPr>
      <p:sp>
        <p:nvSpPr>
          <p:cNvPr id="1077" name="Shape 1077"/>
          <p:cNvSpPr txBox="1">
            <a:spLocks noGrp="1"/>
          </p:cNvSpPr>
          <p:nvPr>
            <p:ph type="title"/>
          </p:nvPr>
        </p:nvSpPr>
        <p:spPr>
          <a:xfrm>
            <a:off x="457200" y="0"/>
            <a:ext cx="8229600" cy="1600199"/>
          </a:xfrm>
          <a:prstGeom prst="rect">
            <a:avLst/>
          </a:prstGeom>
          <a:noFill/>
          <a:ln>
            <a:noFill/>
          </a:ln>
        </p:spPr>
        <p:txBody>
          <a:bodyPr lIns="91425" tIns="91425" rIns="91425" bIns="91425" anchor="b" anchorCtr="0"/>
          <a:lstStyle>
            <a:lvl1pPr marL="0" marR="0" lvl="0"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1pPr>
            <a:lvl2pPr marL="0" marR="0" lvl="1"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2pPr>
            <a:lvl3pPr marL="0" marR="0" lvl="2"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3pPr>
            <a:lvl4pPr marL="0" marR="0" lvl="3"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4pPr>
            <a:lvl5pPr marL="0" marR="0" lvl="4" indent="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5pPr>
            <a:lvl6pPr marL="457181" marR="0" lvl="5" indent="-1268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6pPr>
            <a:lvl7pPr marL="914360" marR="0" lvl="6" indent="-12660"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7pPr>
            <a:lvl8pPr marL="1371542" marR="0" lvl="7" indent="-1264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8pPr>
            <a:lvl9pPr marL="1828721" marR="0" lvl="8" indent="-12621" algn="ctr" rtl="0">
              <a:lnSpc>
                <a:spcPct val="107407"/>
              </a:lnSpc>
              <a:spcBef>
                <a:spcPts val="0"/>
              </a:spcBef>
              <a:spcAft>
                <a:spcPts val="0"/>
              </a:spcAft>
              <a:buNone/>
              <a:defRPr sz="5400" b="0" i="0" u="none" strike="noStrike" cap="none">
                <a:solidFill>
                  <a:schemeClr val="lt2"/>
                </a:solidFill>
                <a:latin typeface="Times New Roman"/>
                <a:ea typeface="Times New Roman"/>
                <a:cs typeface="Times New Roman"/>
                <a:sym typeface="Times New Roman"/>
              </a:defRPr>
            </a:lvl9pPr>
          </a:lstStyle>
          <a:p>
            <a:endParaRPr/>
          </a:p>
        </p:txBody>
      </p:sp>
      <p:sp>
        <p:nvSpPr>
          <p:cNvPr id="1078" name="Shape 1078"/>
          <p:cNvSpPr txBox="1">
            <a:spLocks noGrp="1"/>
          </p:cNvSpPr>
          <p:nvPr>
            <p:ph type="body" idx="1"/>
          </p:nvPr>
        </p:nvSpPr>
        <p:spPr>
          <a:xfrm>
            <a:off x="457200" y="1600200"/>
            <a:ext cx="8229600" cy="4329112"/>
          </a:xfrm>
          <a:prstGeom prst="rect">
            <a:avLst/>
          </a:prstGeom>
          <a:noFill/>
          <a:ln>
            <a:noFill/>
          </a:ln>
        </p:spPr>
        <p:txBody>
          <a:bodyPr lIns="91425" tIns="91425" rIns="91425" bIns="91425" anchor="t" anchorCtr="0"/>
          <a:lstStyle>
            <a:lvl1pPr marL="342885" marR="0" lvl="0" indent="-190485" algn="l" rtl="0">
              <a:spcBef>
                <a:spcPts val="480"/>
              </a:spcBef>
              <a:spcAft>
                <a:spcPts val="0"/>
              </a:spcAft>
              <a:buClr>
                <a:srgbClr val="7F7F7F"/>
              </a:buClr>
              <a:buSzPct val="100000"/>
              <a:buFont typeface="Arial"/>
              <a:buChar char="•"/>
              <a:defRPr sz="2400" b="0" i="0" u="none" strike="noStrike" cap="none">
                <a:solidFill>
                  <a:srgbClr val="7F7F7F"/>
                </a:solidFill>
                <a:latin typeface="Questrial"/>
                <a:ea typeface="Questrial"/>
                <a:cs typeface="Questrial"/>
                <a:sym typeface="Questrial"/>
              </a:defRPr>
            </a:lvl1pPr>
            <a:lvl2pPr marL="742918" marR="0" lvl="1" indent="-196817" algn="l" rtl="0">
              <a:spcBef>
                <a:spcPts val="320"/>
              </a:spcBef>
              <a:spcAft>
                <a:spcPts val="0"/>
              </a:spcAft>
              <a:buClr>
                <a:srgbClr val="7F7F7F"/>
              </a:buClr>
              <a:buSzPct val="100000"/>
              <a:buFont typeface="Courier New"/>
              <a:buChar char="o"/>
              <a:defRPr sz="1600" b="0" i="0" u="none" strike="noStrike" cap="none">
                <a:solidFill>
                  <a:srgbClr val="7F7F7F"/>
                </a:solidFill>
                <a:latin typeface="Questrial"/>
                <a:ea typeface="Questrial"/>
                <a:cs typeface="Questrial"/>
                <a:sym typeface="Questrial"/>
              </a:defRPr>
            </a:lvl2pPr>
            <a:lvl3pPr marL="1142951" marR="0" lvl="2" indent="-139650" algn="l" rtl="0">
              <a:spcBef>
                <a:spcPts val="320"/>
              </a:spcBef>
              <a:spcAft>
                <a:spcPts val="0"/>
              </a:spcAft>
              <a:buClr>
                <a:srgbClr val="7F7F7F"/>
              </a:buClr>
              <a:buSzPct val="100000"/>
              <a:buFont typeface="Arial"/>
              <a:buChar char="•"/>
              <a:defRPr sz="1600" b="0" i="0" u="none" strike="noStrike" cap="none">
                <a:solidFill>
                  <a:srgbClr val="7F7F7F"/>
                </a:solidFill>
                <a:latin typeface="Questrial"/>
                <a:ea typeface="Questrial"/>
                <a:cs typeface="Questrial"/>
                <a:sym typeface="Questrial"/>
              </a:defRPr>
            </a:lvl3pPr>
            <a:lvl4pPr marL="1600132" marR="0" lvl="3" indent="-139631" algn="l" rtl="0">
              <a:spcBef>
                <a:spcPts val="320"/>
              </a:spcBef>
              <a:spcAft>
                <a:spcPts val="0"/>
              </a:spcAft>
              <a:buClr>
                <a:srgbClr val="7F7F7F"/>
              </a:buClr>
              <a:buSzPct val="100000"/>
              <a:buFont typeface="Courier New"/>
              <a:buChar char="o"/>
              <a:defRPr sz="1600" b="0" i="0" u="none" strike="noStrike" cap="none">
                <a:solidFill>
                  <a:srgbClr val="7F7F7F"/>
                </a:solidFill>
                <a:latin typeface="Questrial"/>
                <a:ea typeface="Questrial"/>
                <a:cs typeface="Questrial"/>
                <a:sym typeface="Questrial"/>
              </a:defRPr>
            </a:lvl4pPr>
            <a:lvl5pPr marL="2057312" marR="0" lvl="4" indent="-139612" algn="l" rtl="0">
              <a:spcBef>
                <a:spcPts val="320"/>
              </a:spcBef>
              <a:spcAft>
                <a:spcPts val="0"/>
              </a:spcAft>
              <a:buClr>
                <a:srgbClr val="7F7F7F"/>
              </a:buClr>
              <a:buSzPct val="100000"/>
              <a:buFont typeface="Arial"/>
              <a:buChar char="•"/>
              <a:defRPr sz="1600" b="0" i="0" u="none" strike="noStrike" cap="none">
                <a:solidFill>
                  <a:srgbClr val="7F7F7F"/>
                </a:solidFill>
                <a:latin typeface="Questrial"/>
                <a:ea typeface="Questrial"/>
                <a:cs typeface="Questrial"/>
                <a:sym typeface="Questrial"/>
              </a:defRPr>
            </a:lvl5pPr>
            <a:lvl6pPr marL="2514493" marR="0" lvl="5" indent="-139593" algn="l" rtl="0">
              <a:spcBef>
                <a:spcPts val="320"/>
              </a:spcBef>
              <a:buClr>
                <a:srgbClr val="FEFEFE"/>
              </a:buClr>
              <a:buSzPct val="100000"/>
              <a:buFont typeface="Courier New"/>
              <a:buChar char="o"/>
              <a:defRPr sz="1600" b="0" i="0" u="none" strike="noStrike" cap="none">
                <a:solidFill>
                  <a:srgbClr val="FEFEFE"/>
                </a:solidFill>
                <a:latin typeface="Questrial"/>
                <a:ea typeface="Questrial"/>
                <a:cs typeface="Questrial"/>
                <a:sym typeface="Questrial"/>
              </a:defRPr>
            </a:lvl6pPr>
            <a:lvl7pPr marL="2971672" marR="0" lvl="6" indent="-139571" algn="l" rtl="0">
              <a:spcBef>
                <a:spcPts val="320"/>
              </a:spcBef>
              <a:buClr>
                <a:srgbClr val="FEFEFE"/>
              </a:buClr>
              <a:buSzPct val="100000"/>
              <a:buFont typeface="Arial"/>
              <a:buChar char="•"/>
              <a:defRPr sz="1600" b="0" i="0" u="none" strike="noStrike" cap="none">
                <a:solidFill>
                  <a:srgbClr val="FEFEFE"/>
                </a:solidFill>
                <a:latin typeface="Questrial"/>
                <a:ea typeface="Questrial"/>
                <a:cs typeface="Questrial"/>
                <a:sym typeface="Questrial"/>
              </a:defRPr>
            </a:lvl7pPr>
            <a:lvl8pPr marL="3428853" marR="0" lvl="7" indent="-139553" algn="l" rtl="0">
              <a:spcBef>
                <a:spcPts val="320"/>
              </a:spcBef>
              <a:buClr>
                <a:srgbClr val="FEFEFE"/>
              </a:buClr>
              <a:buSzPct val="100000"/>
              <a:buFont typeface="Courier New"/>
              <a:buChar char="o"/>
              <a:defRPr sz="1600" b="0" i="0" u="none" strike="noStrike" cap="none">
                <a:solidFill>
                  <a:srgbClr val="FEFEFE"/>
                </a:solidFill>
                <a:latin typeface="Questrial"/>
                <a:ea typeface="Questrial"/>
                <a:cs typeface="Questrial"/>
                <a:sym typeface="Questrial"/>
              </a:defRPr>
            </a:lvl8pPr>
            <a:lvl9pPr marL="3886033" marR="0" lvl="8" indent="-139532" algn="l" rtl="0">
              <a:spcBef>
                <a:spcPts val="320"/>
              </a:spcBef>
              <a:buClr>
                <a:srgbClr val="FEFEFE"/>
              </a:buClr>
              <a:buSzPct val="100000"/>
              <a:buFont typeface="Arial"/>
              <a:buChar char="•"/>
              <a:defRPr sz="1600" b="0" i="0" u="none" strike="noStrike" cap="none">
                <a:solidFill>
                  <a:srgbClr val="FEFEFE"/>
                </a:solidFill>
                <a:latin typeface="Questrial"/>
                <a:ea typeface="Questrial"/>
                <a:cs typeface="Questrial"/>
                <a:sym typeface="Questrial"/>
              </a:defRPr>
            </a:lvl9pPr>
          </a:lstStyle>
          <a:p>
            <a:endParaRPr/>
          </a:p>
        </p:txBody>
      </p:sp>
      <p:sp>
        <p:nvSpPr>
          <p:cNvPr id="1079" name="Shape 1079"/>
          <p:cNvSpPr txBox="1">
            <a:spLocks noGrp="1"/>
          </p:cNvSpPr>
          <p:nvPr>
            <p:ph type="sldNum" idx="12"/>
          </p:nvPr>
        </p:nvSpPr>
        <p:spPr>
          <a:xfrm>
            <a:off x="457200" y="6265560"/>
            <a:ext cx="47017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FFFFFF"/>
                </a:solidFill>
                <a:latin typeface="Times New Roman"/>
                <a:ea typeface="Times New Roman"/>
                <a:cs typeface="Times New Roman"/>
                <a:sym typeface="Times New Roman"/>
              </a:rPr>
              <a:t>‹#›</a:t>
            </a:fld>
            <a:endParaRPr lang="en-US" sz="1200">
              <a:solidFill>
                <a:srgbClr val="FFFFFF"/>
              </a:solidFill>
              <a:latin typeface="Times New Roman"/>
              <a:ea typeface="Times New Roman"/>
              <a:cs typeface="Times New Roman"/>
              <a:sym typeface="Times New Roman"/>
            </a:endParaRPr>
          </a:p>
        </p:txBody>
      </p:sp>
      <p:pic>
        <p:nvPicPr>
          <p:cNvPr id="1080" name="Shape 1080"/>
          <p:cNvPicPr preferRelativeResize="0"/>
          <p:nvPr/>
        </p:nvPicPr>
        <p:blipFill rotWithShape="1">
          <a:blip r:embed="rId3">
            <a:alphaModFix/>
          </a:blip>
          <a:srcRect/>
          <a:stretch/>
        </p:blipFill>
        <p:spPr>
          <a:xfrm>
            <a:off x="7826375" y="6265560"/>
            <a:ext cx="1317624" cy="5730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7" name="Shape 23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248"/>
        <p:cNvGrpSpPr/>
        <p:nvPr/>
      </p:nvGrpSpPr>
      <p:grpSpPr>
        <a:xfrm>
          <a:off x="0" y="0"/>
          <a:ext cx="0" cy="0"/>
          <a:chOff x="0" y="0"/>
          <a:chExt cx="0" cy="0"/>
        </a:xfrm>
      </p:grpSpPr>
      <p:sp>
        <p:nvSpPr>
          <p:cNvPr id="249" name="Shape 249"/>
          <p:cNvSpPr/>
          <p:nvPr/>
        </p:nvSpPr>
        <p:spPr>
          <a:xfrm>
            <a:off x="0" y="0"/>
            <a:ext cx="9144000"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250" name="Shape 250"/>
          <p:cNvSpPr/>
          <p:nvPr/>
        </p:nvSpPr>
        <p:spPr>
          <a:xfrm>
            <a:off x="91440" y="101600"/>
            <a:ext cx="8961120" cy="6664959"/>
          </a:xfrm>
          <a:prstGeom prst="roundRect">
            <a:avLst>
              <a:gd name="adj" fmla="val 1735"/>
            </a:avLst>
          </a:prstGeom>
          <a:blipFill rotWithShape="1">
            <a:blip r:embed="rId14">
              <a:alphaModFix/>
            </a:blip>
            <a:tile tx="0" ty="0" sx="100000" sy="100000" flip="none" algn="tl"/>
          </a:blip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251" name="Shape 251"/>
          <p:cNvSpPr txBox="1">
            <a:spLocks noGrp="1"/>
          </p:cNvSpPr>
          <p:nvPr>
            <p:ph type="body" idx="1"/>
          </p:nvPr>
        </p:nvSpPr>
        <p:spPr>
          <a:xfrm>
            <a:off x="457200" y="1752600"/>
            <a:ext cx="8229600" cy="4373563"/>
          </a:xfrm>
          <a:prstGeom prst="rect">
            <a:avLst/>
          </a:prstGeom>
          <a:noFill/>
          <a:ln>
            <a:noFill/>
          </a:ln>
        </p:spPr>
        <p:txBody>
          <a:bodyPr lIns="91425" tIns="91425" rIns="91425" bIns="91425" anchor="t" anchorCtr="0"/>
          <a:lstStyle>
            <a:lvl1pPr marL="342885" marR="0" lvl="0" indent="-88885" algn="l" rtl="0">
              <a:spcBef>
                <a:spcPts val="480"/>
              </a:spcBef>
              <a:buClr>
                <a:schemeClr val="accent1"/>
              </a:buClr>
              <a:buSzPct val="100000"/>
              <a:buFont typeface="Arial"/>
              <a:buChar char="•"/>
              <a:defRPr sz="2400" b="0" i="0" u="none" strike="noStrike" cap="none">
                <a:solidFill>
                  <a:schemeClr val="dk2"/>
                </a:solidFill>
                <a:latin typeface="Questrial"/>
                <a:ea typeface="Questrial"/>
                <a:cs typeface="Questrial"/>
                <a:sym typeface="Questrial"/>
              </a:defRPr>
            </a:lvl1pPr>
            <a:lvl2pPr marL="640053" marR="0" lvl="1" indent="-106652" algn="l" rtl="0">
              <a:spcBef>
                <a:spcPts val="400"/>
              </a:spcBef>
              <a:buClr>
                <a:schemeClr val="accent2"/>
              </a:buClr>
              <a:buSzPct val="100000"/>
              <a:buFont typeface="Arial"/>
              <a:buChar char="•"/>
              <a:defRPr sz="2000" b="0" i="0" u="none" strike="noStrike" cap="none">
                <a:solidFill>
                  <a:schemeClr val="dk2"/>
                </a:solidFill>
                <a:latin typeface="Questrial"/>
                <a:ea typeface="Questrial"/>
                <a:cs typeface="Questrial"/>
                <a:sym typeface="Questrial"/>
              </a:defRPr>
            </a:lvl2pPr>
            <a:lvl3pPr marL="914360" marR="0" lvl="2" indent="-126960" algn="l" rtl="0">
              <a:spcBef>
                <a:spcPts val="360"/>
              </a:spcBef>
              <a:buClr>
                <a:schemeClr val="accent3"/>
              </a:buClr>
              <a:buSzPct val="100000"/>
              <a:buFont typeface="Arial"/>
              <a:buChar char="•"/>
              <a:defRPr sz="1800" b="0" i="0" u="none" strike="noStrike" cap="none">
                <a:solidFill>
                  <a:schemeClr val="dk2"/>
                </a:solidFill>
                <a:latin typeface="Questrial"/>
                <a:ea typeface="Questrial"/>
                <a:cs typeface="Questrial"/>
                <a:sym typeface="Questrial"/>
              </a:defRPr>
            </a:lvl3pPr>
            <a:lvl4pPr marL="1280105" marR="0" lvl="3" indent="-137105" algn="l" rtl="0">
              <a:spcBef>
                <a:spcPts val="320"/>
              </a:spcBef>
              <a:buClr>
                <a:schemeClr val="accent4"/>
              </a:buClr>
              <a:buSzPct val="100000"/>
              <a:buFont typeface="Arial"/>
              <a:buChar char="•"/>
              <a:defRPr sz="1600" b="0" i="0" u="none" strike="noStrike" cap="none">
                <a:solidFill>
                  <a:schemeClr val="dk2"/>
                </a:solidFill>
                <a:latin typeface="Questrial"/>
                <a:ea typeface="Questrial"/>
                <a:cs typeface="Questrial"/>
                <a:sym typeface="Questrial"/>
              </a:defRPr>
            </a:lvl4pPr>
            <a:lvl5pPr marL="1554414" marR="0" lvl="4" indent="-132014" algn="l" rtl="0">
              <a:spcBef>
                <a:spcPts val="320"/>
              </a:spcBef>
              <a:buClr>
                <a:schemeClr val="accent5"/>
              </a:buClr>
              <a:buSzPct val="100000"/>
              <a:buFont typeface="Arial"/>
              <a:buChar char="•"/>
              <a:defRPr sz="1600" b="0" i="0" u="none" strike="noStrike" cap="none">
                <a:solidFill>
                  <a:schemeClr val="dk2"/>
                </a:solidFill>
                <a:latin typeface="Questrial"/>
                <a:ea typeface="Questrial"/>
                <a:cs typeface="Questrial"/>
                <a:sym typeface="Questrial"/>
              </a:defRPr>
            </a:lvl5pPr>
            <a:lvl6pPr marL="1737285" marR="0" lvl="5" indent="-98985" algn="l" rtl="0">
              <a:spcBef>
                <a:spcPts val="280"/>
              </a:spcBef>
              <a:buClr>
                <a:schemeClr val="accent1"/>
              </a:buClr>
              <a:buSzPct val="100000"/>
              <a:buFont typeface="Arial"/>
              <a:buChar char="•"/>
              <a:defRPr sz="1400" b="0" i="0" u="none" strike="noStrike" cap="none">
                <a:solidFill>
                  <a:schemeClr val="dk2"/>
                </a:solidFill>
                <a:latin typeface="Questrial"/>
                <a:ea typeface="Questrial"/>
                <a:cs typeface="Questrial"/>
                <a:sym typeface="Questrial"/>
              </a:defRPr>
            </a:lvl6pPr>
            <a:lvl7pPr marL="2011592" marR="0" lvl="6" indent="-106592" algn="l" rtl="0">
              <a:spcBef>
                <a:spcPts val="280"/>
              </a:spcBef>
              <a:buClr>
                <a:schemeClr val="accent2"/>
              </a:buClr>
              <a:buSzPct val="100000"/>
              <a:buFont typeface="Arial"/>
              <a:buChar char="•"/>
              <a:defRPr sz="1400" b="0" i="0" u="none" strike="noStrike" cap="none">
                <a:solidFill>
                  <a:schemeClr val="dk2"/>
                </a:solidFill>
                <a:latin typeface="Questrial"/>
                <a:ea typeface="Questrial"/>
                <a:cs typeface="Questrial"/>
                <a:sym typeface="Questrial"/>
              </a:defRPr>
            </a:lvl7pPr>
            <a:lvl8pPr marL="2194466" marR="0" lvl="7" indent="-98966" algn="l" rtl="0">
              <a:spcBef>
                <a:spcPts val="280"/>
              </a:spcBef>
              <a:buClr>
                <a:schemeClr val="accent3"/>
              </a:buClr>
              <a:buSzPct val="100000"/>
              <a:buFont typeface="Arial"/>
              <a:buChar char="•"/>
              <a:defRPr sz="1400" b="0" i="0" u="none" strike="noStrike" cap="none">
                <a:solidFill>
                  <a:schemeClr val="dk2"/>
                </a:solidFill>
                <a:latin typeface="Questrial"/>
                <a:ea typeface="Questrial"/>
                <a:cs typeface="Questrial"/>
                <a:sym typeface="Questrial"/>
              </a:defRPr>
            </a:lvl8pPr>
            <a:lvl9pPr marL="2377338" marR="0" lvl="8" indent="-104038" algn="l" rtl="0">
              <a:spcBef>
                <a:spcPts val="280"/>
              </a:spcBef>
              <a:buClr>
                <a:schemeClr val="accent4"/>
              </a:buClr>
              <a:buSzPct val="100000"/>
              <a:buFont typeface="Arial"/>
              <a:buChar char="•"/>
              <a:defRPr sz="1400" b="0" i="0" u="none" strike="noStrike" cap="none">
                <a:solidFill>
                  <a:schemeClr val="dk2"/>
                </a:solidFill>
                <a:latin typeface="Questrial"/>
                <a:ea typeface="Questrial"/>
                <a:cs typeface="Questrial"/>
                <a:sym typeface="Questrial"/>
              </a:defRPr>
            </a:lvl9pPr>
          </a:lstStyle>
          <a:p>
            <a:endParaRPr/>
          </a:p>
        </p:txBody>
      </p:sp>
      <p:sp>
        <p:nvSpPr>
          <p:cNvPr id="252" name="Shape 25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53" name="Shape 25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dk2"/>
                </a:solidFill>
                <a:latin typeface="Questrial"/>
                <a:ea typeface="Questrial"/>
                <a:cs typeface="Questrial"/>
                <a:sym typeface="Questrial"/>
              </a:defRPr>
            </a:lvl1pPr>
            <a:lvl2pPr marL="457181" marR="0" lvl="1" indent="-12681" algn="l" rtl="0">
              <a:spcBef>
                <a:spcPts val="0"/>
              </a:spcBef>
              <a:buNone/>
              <a:defRPr sz="1800" b="0" i="0" u="none" strike="noStrike" cap="none">
                <a:solidFill>
                  <a:schemeClr val="dk1"/>
                </a:solidFill>
                <a:latin typeface="Questrial"/>
                <a:ea typeface="Questrial"/>
                <a:cs typeface="Questrial"/>
                <a:sym typeface="Questrial"/>
              </a:defRPr>
            </a:lvl2pPr>
            <a:lvl3pPr marL="914360" marR="0" lvl="2" indent="-12660" algn="l" rtl="0">
              <a:spcBef>
                <a:spcPts val="0"/>
              </a:spcBef>
              <a:buNone/>
              <a:defRPr sz="1800" b="0" i="0" u="none" strike="noStrike" cap="none">
                <a:solidFill>
                  <a:schemeClr val="dk1"/>
                </a:solidFill>
                <a:latin typeface="Questrial"/>
                <a:ea typeface="Questrial"/>
                <a:cs typeface="Questrial"/>
                <a:sym typeface="Questrial"/>
              </a:defRPr>
            </a:lvl3pPr>
            <a:lvl4pPr marL="1371542" marR="0" lvl="3" indent="-12641" algn="l" rtl="0">
              <a:spcBef>
                <a:spcPts val="0"/>
              </a:spcBef>
              <a:buNone/>
              <a:defRPr sz="1800" b="0" i="0" u="none" strike="noStrike" cap="none">
                <a:solidFill>
                  <a:schemeClr val="dk1"/>
                </a:solidFill>
                <a:latin typeface="Questrial"/>
                <a:ea typeface="Questrial"/>
                <a:cs typeface="Questrial"/>
                <a:sym typeface="Questrial"/>
              </a:defRPr>
            </a:lvl4pPr>
            <a:lvl5pPr marL="1828721" marR="0" lvl="4" indent="-12621" algn="l" rtl="0">
              <a:spcBef>
                <a:spcPts val="0"/>
              </a:spcBef>
              <a:buNone/>
              <a:defRPr sz="1800" b="0" i="0" u="none" strike="noStrike" cap="none">
                <a:solidFill>
                  <a:schemeClr val="dk1"/>
                </a:solidFill>
                <a:latin typeface="Questrial"/>
                <a:ea typeface="Questrial"/>
                <a:cs typeface="Questrial"/>
                <a:sym typeface="Questrial"/>
              </a:defRPr>
            </a:lvl5pPr>
            <a:lvl6pPr marL="2285903" marR="0" lvl="5" indent="-12602" algn="l" rtl="0">
              <a:spcBef>
                <a:spcPts val="0"/>
              </a:spcBef>
              <a:buNone/>
              <a:defRPr sz="1800" b="0" i="0" u="none" strike="noStrike" cap="none">
                <a:solidFill>
                  <a:schemeClr val="dk1"/>
                </a:solidFill>
                <a:latin typeface="Questrial"/>
                <a:ea typeface="Questrial"/>
                <a:cs typeface="Questrial"/>
                <a:sym typeface="Questrial"/>
              </a:defRPr>
            </a:lvl6pPr>
            <a:lvl7pPr marL="2743083" marR="0" lvl="6" indent="-12582" algn="l" rtl="0">
              <a:spcBef>
                <a:spcPts val="0"/>
              </a:spcBef>
              <a:buNone/>
              <a:defRPr sz="1800" b="0" i="0" u="none" strike="noStrike" cap="none">
                <a:solidFill>
                  <a:schemeClr val="dk1"/>
                </a:solidFill>
                <a:latin typeface="Questrial"/>
                <a:ea typeface="Questrial"/>
                <a:cs typeface="Questrial"/>
                <a:sym typeface="Questrial"/>
              </a:defRPr>
            </a:lvl7pPr>
            <a:lvl8pPr marL="3200263" marR="0" lvl="7" indent="-12562" algn="l" rtl="0">
              <a:spcBef>
                <a:spcPts val="0"/>
              </a:spcBef>
              <a:buNone/>
              <a:defRPr sz="1800" b="0" i="0" u="none" strike="noStrike" cap="none">
                <a:solidFill>
                  <a:schemeClr val="dk1"/>
                </a:solidFill>
                <a:latin typeface="Questrial"/>
                <a:ea typeface="Questrial"/>
                <a:cs typeface="Questrial"/>
                <a:sym typeface="Questrial"/>
              </a:defRPr>
            </a:lvl8pPr>
            <a:lvl9pPr marL="3657443" marR="0" lvl="8" indent="-12543"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54" name="Shape 25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564B3C"/>
                </a:solidFill>
                <a:latin typeface="Questrial"/>
                <a:ea typeface="Questrial"/>
                <a:cs typeface="Questrial"/>
                <a:sym typeface="Questrial"/>
              </a:rPr>
              <a:t>‹#›</a:t>
            </a:fld>
            <a:endParaRPr lang="en-US" sz="1200" b="0" i="0" u="none" strike="noStrike" cap="none">
              <a:solidFill>
                <a:srgbClr val="564B3C"/>
              </a:solidFill>
              <a:latin typeface="Questrial"/>
              <a:ea typeface="Questrial"/>
              <a:cs typeface="Questrial"/>
              <a:sym typeface="Questrial"/>
            </a:endParaRPr>
          </a:p>
        </p:txBody>
      </p:sp>
      <p:sp>
        <p:nvSpPr>
          <p:cNvPr id="255" name="Shape 255"/>
          <p:cNvSpPr/>
          <p:nvPr/>
        </p:nvSpPr>
        <p:spPr>
          <a:xfrm>
            <a:off x="274319" y="278166"/>
            <a:ext cx="8595359" cy="1325880"/>
          </a:xfrm>
          <a:prstGeom prst="rect">
            <a:avLst/>
          </a:prstGeom>
          <a:solidFill>
            <a:srgbClr val="FFFFFF">
              <a:alpha val="8274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256" name="Shape 256"/>
          <p:cNvSpPr/>
          <p:nvPr/>
        </p:nvSpPr>
        <p:spPr>
          <a:xfrm>
            <a:off x="372863" y="372862"/>
            <a:ext cx="8380519" cy="1118587"/>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Questrial"/>
              <a:ea typeface="Questrial"/>
              <a:cs typeface="Questrial"/>
              <a:sym typeface="Questrial"/>
            </a:endParaRPr>
          </a:p>
        </p:txBody>
      </p:sp>
      <p:sp>
        <p:nvSpPr>
          <p:cNvPr id="257" name="Shape 257"/>
          <p:cNvSpPr txBox="1">
            <a:spLocks noGrp="1"/>
          </p:cNvSpPr>
          <p:nvPr>
            <p:ph type="title"/>
          </p:nvPr>
        </p:nvSpPr>
        <p:spPr>
          <a:xfrm>
            <a:off x="426127" y="408372"/>
            <a:ext cx="8260672" cy="1039426"/>
          </a:xfrm>
          <a:prstGeom prst="rect">
            <a:avLst/>
          </a:prstGeom>
          <a:noFill/>
          <a:ln>
            <a:noFill/>
          </a:ln>
        </p:spPr>
        <p:txBody>
          <a:bodyPr lIns="91425" tIns="91425" rIns="91425" bIns="91425" anchor="ctr" anchorCtr="0"/>
          <a:lstStyle>
            <a:lvl1pPr marL="0" marR="0" lvl="0" indent="0" algn="ctr" rtl="0">
              <a:spcBef>
                <a:spcPts val="0"/>
              </a:spcBef>
              <a:buClr>
                <a:srgbClr val="6B7C72"/>
              </a:buClr>
              <a:buFont typeface="Quattrocento"/>
              <a:buNone/>
              <a:defRPr sz="3500" b="0" i="0" u="none" strike="noStrike" cap="none">
                <a:solidFill>
                  <a:srgbClr val="6B7C72"/>
                </a:solidFill>
                <a:latin typeface="Quattrocento"/>
                <a:ea typeface="Quattrocento"/>
                <a:cs typeface="Quattrocento"/>
                <a:sym typeface="Quattrocento"/>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3" name="Shape 363"/>
          <p:cNvSpPr txBox="1">
            <a:spLocks noGrp="1"/>
          </p:cNvSpPr>
          <p:nvPr>
            <p:ph type="body" idx="1"/>
          </p:nvPr>
        </p:nvSpPr>
        <p:spPr>
          <a:xfrm>
            <a:off x="457200" y="1600205"/>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4" name="Shape 364"/>
          <p:cNvSpPr txBox="1">
            <a:spLocks noGrp="1"/>
          </p:cNvSpPr>
          <p:nvPr>
            <p:ph type="dt" idx="10"/>
          </p:nvPr>
        </p:nvSpPr>
        <p:spPr>
          <a:xfrm>
            <a:off x="457200" y="6356362"/>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5" name="Shape 365"/>
          <p:cNvSpPr txBox="1">
            <a:spLocks noGrp="1"/>
          </p:cNvSpPr>
          <p:nvPr>
            <p:ph type="ftr" idx="11"/>
          </p:nvPr>
        </p:nvSpPr>
        <p:spPr>
          <a:xfrm>
            <a:off x="3124200" y="6356362"/>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6" name="Shape 366"/>
          <p:cNvSpPr txBox="1">
            <a:spLocks noGrp="1"/>
          </p:cNvSpPr>
          <p:nvPr>
            <p:ph type="sldNum" idx="12"/>
          </p:nvPr>
        </p:nvSpPr>
        <p:spPr>
          <a:xfrm>
            <a:off x="6553200" y="6356362"/>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5" name="Shape 37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6" name="Shape 37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7" name="Shape 37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8" name="Shape 37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181" marR="0" lvl="5" indent="-12681"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360" marR="0" lvl="6" indent="-1266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542" marR="0" lvl="7" indent="-12641"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721" marR="0" lvl="8" indent="-12621"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3" name="Shape 3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85" marR="0" lvl="0" indent="-139685"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18" marR="0" lvl="1" indent="-120617"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2951" marR="0" lvl="2" indent="-8885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132" marR="0" lvl="3" indent="-114231"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312" marR="0" lvl="4" indent="-114212"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493" marR="0" lvl="5" indent="-11419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672" marR="0" lvl="6" indent="-11417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853" marR="0" lvl="7" indent="-114153"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033" marR="0" lvl="8" indent="-114132"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4" name="Shape 39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5" name="Shape 39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181" marR="0" lvl="1" indent="-12681" algn="l" rtl="0">
              <a:spcBef>
                <a:spcPts val="0"/>
              </a:spcBef>
              <a:buNone/>
              <a:defRPr sz="1800" b="0" i="0" u="none" strike="noStrike" cap="none">
                <a:solidFill>
                  <a:schemeClr val="dk1"/>
                </a:solidFill>
                <a:latin typeface="Calibri"/>
                <a:ea typeface="Calibri"/>
                <a:cs typeface="Calibri"/>
                <a:sym typeface="Calibri"/>
              </a:defRPr>
            </a:lvl2pPr>
            <a:lvl3pPr marL="914360" marR="0" lvl="2" indent="-12660" algn="l" rtl="0">
              <a:spcBef>
                <a:spcPts val="0"/>
              </a:spcBef>
              <a:buNone/>
              <a:defRPr sz="1800" b="0" i="0" u="none" strike="noStrike" cap="none">
                <a:solidFill>
                  <a:schemeClr val="dk1"/>
                </a:solidFill>
                <a:latin typeface="Calibri"/>
                <a:ea typeface="Calibri"/>
                <a:cs typeface="Calibri"/>
                <a:sym typeface="Calibri"/>
              </a:defRPr>
            </a:lvl3pPr>
            <a:lvl4pPr marL="1371542" marR="0" lvl="3" indent="-12641" algn="l" rtl="0">
              <a:spcBef>
                <a:spcPts val="0"/>
              </a:spcBef>
              <a:buNone/>
              <a:defRPr sz="1800" b="0" i="0" u="none" strike="noStrike" cap="none">
                <a:solidFill>
                  <a:schemeClr val="dk1"/>
                </a:solidFill>
                <a:latin typeface="Calibri"/>
                <a:ea typeface="Calibri"/>
                <a:cs typeface="Calibri"/>
                <a:sym typeface="Calibri"/>
              </a:defRPr>
            </a:lvl4pPr>
            <a:lvl5pPr marL="1828721" marR="0" lvl="4" indent="-12621" algn="l" rtl="0">
              <a:spcBef>
                <a:spcPts val="0"/>
              </a:spcBef>
              <a:buNone/>
              <a:defRPr sz="1800" b="0" i="0" u="none" strike="noStrike" cap="none">
                <a:solidFill>
                  <a:schemeClr val="dk1"/>
                </a:solidFill>
                <a:latin typeface="Calibri"/>
                <a:ea typeface="Calibri"/>
                <a:cs typeface="Calibri"/>
                <a:sym typeface="Calibri"/>
              </a:defRPr>
            </a:lvl5pPr>
            <a:lvl6pPr marL="2285903" marR="0" lvl="5" indent="-12602" algn="l" rtl="0">
              <a:spcBef>
                <a:spcPts val="0"/>
              </a:spcBef>
              <a:buNone/>
              <a:defRPr sz="1800" b="0" i="0" u="none" strike="noStrike" cap="none">
                <a:solidFill>
                  <a:schemeClr val="dk1"/>
                </a:solidFill>
                <a:latin typeface="Calibri"/>
                <a:ea typeface="Calibri"/>
                <a:cs typeface="Calibri"/>
                <a:sym typeface="Calibri"/>
              </a:defRPr>
            </a:lvl6pPr>
            <a:lvl7pPr marL="2743083" marR="0" lvl="6" indent="-12582" algn="l" rtl="0">
              <a:spcBef>
                <a:spcPts val="0"/>
              </a:spcBef>
              <a:buNone/>
              <a:defRPr sz="1800" b="0" i="0" u="none" strike="noStrike" cap="none">
                <a:solidFill>
                  <a:schemeClr val="dk1"/>
                </a:solidFill>
                <a:latin typeface="Calibri"/>
                <a:ea typeface="Calibri"/>
                <a:cs typeface="Calibri"/>
                <a:sym typeface="Calibri"/>
              </a:defRPr>
            </a:lvl7pPr>
            <a:lvl8pPr marL="3200263" marR="0" lvl="7" indent="-12562" algn="l" rtl="0">
              <a:spcBef>
                <a:spcPts val="0"/>
              </a:spcBef>
              <a:buNone/>
              <a:defRPr sz="1800" b="0" i="0" u="none" strike="noStrike" cap="none">
                <a:solidFill>
                  <a:schemeClr val="dk1"/>
                </a:solidFill>
                <a:latin typeface="Calibri"/>
                <a:ea typeface="Calibri"/>
                <a:cs typeface="Calibri"/>
                <a:sym typeface="Calibri"/>
              </a:defRPr>
            </a:lvl8pPr>
            <a:lvl9pPr marL="3657443" marR="0" lvl="8" indent="-12543"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6" name="Shape 39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205933" y="137706"/>
            <a:ext cx="7344946" cy="8463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12394" marR="0" lvl="5" indent="-5994" algn="l" rtl="0">
              <a:spcBef>
                <a:spcPts val="0"/>
              </a:spcBef>
              <a:spcAft>
                <a:spcPts val="0"/>
              </a:spcAft>
              <a:buNone/>
              <a:defRPr sz="3600" b="0" i="0" u="none" strike="noStrike" cap="none">
                <a:solidFill>
                  <a:schemeClr val="dk1"/>
                </a:solidFill>
                <a:latin typeface="Arial"/>
                <a:ea typeface="Arial"/>
                <a:cs typeface="Arial"/>
                <a:sym typeface="Arial"/>
              </a:defRPr>
            </a:lvl6pPr>
            <a:lvl7pPr marL="824789" marR="0" lvl="6" indent="-11988" algn="l" rtl="0">
              <a:spcBef>
                <a:spcPts val="0"/>
              </a:spcBef>
              <a:spcAft>
                <a:spcPts val="0"/>
              </a:spcAft>
              <a:buNone/>
              <a:defRPr sz="3600" b="0" i="0" u="none" strike="noStrike" cap="none">
                <a:solidFill>
                  <a:schemeClr val="dk1"/>
                </a:solidFill>
                <a:latin typeface="Arial"/>
                <a:ea typeface="Arial"/>
                <a:cs typeface="Arial"/>
                <a:sym typeface="Arial"/>
              </a:defRPr>
            </a:lvl7pPr>
            <a:lvl8pPr marL="1237183" marR="0" lvl="7" indent="-5283" algn="l" rtl="0">
              <a:spcBef>
                <a:spcPts val="0"/>
              </a:spcBef>
              <a:spcAft>
                <a:spcPts val="0"/>
              </a:spcAft>
              <a:buNone/>
              <a:defRPr sz="3600" b="0" i="0" u="none" strike="noStrike" cap="none">
                <a:solidFill>
                  <a:schemeClr val="dk1"/>
                </a:solidFill>
                <a:latin typeface="Arial"/>
                <a:ea typeface="Arial"/>
                <a:cs typeface="Arial"/>
                <a:sym typeface="Arial"/>
              </a:defRPr>
            </a:lvl8pPr>
            <a:lvl9pPr marL="1649578" marR="0" lvl="8" indent="-11277" algn="l" rtl="0">
              <a:spcBef>
                <a:spcPts val="0"/>
              </a:spcBef>
              <a:spcAft>
                <a:spcPts val="0"/>
              </a:spcAft>
              <a:buNone/>
              <a:defRPr sz="36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body" idx="1"/>
          </p:nvPr>
        </p:nvSpPr>
        <p:spPr>
          <a:xfrm>
            <a:off x="177331" y="1652460"/>
            <a:ext cx="8786476" cy="4406561"/>
          </a:xfrm>
          <a:prstGeom prst="rect">
            <a:avLst/>
          </a:prstGeom>
          <a:noFill/>
          <a:ln>
            <a:noFill/>
          </a:ln>
        </p:spPr>
        <p:txBody>
          <a:bodyPr lIns="91425" tIns="91425" rIns="91425" bIns="91425" anchor="t" anchorCtr="0"/>
          <a:lstStyle>
            <a:lvl1pPr marL="342231" marR="0" lvl="0" indent="-139031"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3170" marR="0" lvl="1" indent="-12087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2676" marR="0" lvl="2" indent="-75875"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599461" marR="0" lvl="3" indent="-1008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676" marR="0" lvl="4" indent="-114576"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470071" marR="0" lvl="5" indent="-10787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882465" marR="0" lvl="6" indent="-11386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294860" marR="0" lvl="7" indent="-1071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707254" marR="0" lvl="8" indent="-113153"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6" name="Shape 416"/>
          <p:cNvSpPr txBox="1">
            <a:spLocks noGrp="1"/>
          </p:cNvSpPr>
          <p:nvPr>
            <p:ph type="dt" idx="10"/>
          </p:nvPr>
        </p:nvSpPr>
        <p:spPr>
          <a:xfrm>
            <a:off x="154450" y="6248367"/>
            <a:ext cx="1904881" cy="457582"/>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17" name="Shape 417"/>
          <p:cNvSpPr txBox="1">
            <a:spLocks noGrp="1"/>
          </p:cNvSpPr>
          <p:nvPr>
            <p:ph type="ftr" idx="11"/>
          </p:nvPr>
        </p:nvSpPr>
        <p:spPr>
          <a:xfrm>
            <a:off x="3157640" y="6248367"/>
            <a:ext cx="2894504" cy="457582"/>
          </a:xfrm>
          <a:prstGeom prst="rect">
            <a:avLst/>
          </a:prstGeom>
          <a:noFill/>
          <a:ln>
            <a:noFill/>
          </a:ln>
        </p:spPr>
        <p:txBody>
          <a:bodyPr lIns="91425" tIns="91425" rIns="91425" bIns="91425" anchor="t" anchorCtr="0"/>
          <a:lstStyle>
            <a:lvl1pPr marL="0" marR="0" lvl="0" indent="0" algn="ctr"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18" name="Shape 418"/>
          <p:cNvSpPr txBox="1">
            <a:spLocks noGrp="1"/>
          </p:cNvSpPr>
          <p:nvPr>
            <p:ph type="sldNum" idx="12"/>
          </p:nvPr>
        </p:nvSpPr>
        <p:spPr>
          <a:xfrm>
            <a:off x="7070367" y="6221114"/>
            <a:ext cx="1904881" cy="457581"/>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205933" y="137706"/>
            <a:ext cx="7344946" cy="846311"/>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6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6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6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600" b="0" i="0" u="none" strike="noStrike" cap="none">
                <a:solidFill>
                  <a:schemeClr val="dk1"/>
                </a:solidFill>
                <a:latin typeface="Arial"/>
                <a:ea typeface="Arial"/>
                <a:cs typeface="Arial"/>
                <a:sym typeface="Arial"/>
              </a:defRPr>
            </a:lvl5pPr>
            <a:lvl6pPr marL="412376" marR="0" lvl="5" indent="-5975" algn="l" rtl="0">
              <a:spcBef>
                <a:spcPts val="0"/>
              </a:spcBef>
              <a:spcAft>
                <a:spcPts val="0"/>
              </a:spcAft>
              <a:buNone/>
              <a:defRPr sz="3600" b="0" i="0" u="none" strike="noStrike" cap="none">
                <a:solidFill>
                  <a:schemeClr val="dk1"/>
                </a:solidFill>
                <a:latin typeface="Arial"/>
                <a:ea typeface="Arial"/>
                <a:cs typeface="Arial"/>
                <a:sym typeface="Arial"/>
              </a:defRPr>
            </a:lvl6pPr>
            <a:lvl7pPr marL="824754" marR="0" lvl="6" indent="-11954" algn="l" rtl="0">
              <a:spcBef>
                <a:spcPts val="0"/>
              </a:spcBef>
              <a:spcAft>
                <a:spcPts val="0"/>
              </a:spcAft>
              <a:buNone/>
              <a:defRPr sz="3600" b="0" i="0" u="none" strike="noStrike" cap="none">
                <a:solidFill>
                  <a:schemeClr val="dk1"/>
                </a:solidFill>
                <a:latin typeface="Arial"/>
                <a:ea typeface="Arial"/>
                <a:cs typeface="Arial"/>
                <a:sym typeface="Arial"/>
              </a:defRPr>
            </a:lvl7pPr>
            <a:lvl8pPr marL="1237130" marR="0" lvl="7" indent="-5230" algn="l" rtl="0">
              <a:spcBef>
                <a:spcPts val="0"/>
              </a:spcBef>
              <a:spcAft>
                <a:spcPts val="0"/>
              </a:spcAft>
              <a:buNone/>
              <a:defRPr sz="3600" b="0" i="0" u="none" strike="noStrike" cap="none">
                <a:solidFill>
                  <a:schemeClr val="dk1"/>
                </a:solidFill>
                <a:latin typeface="Arial"/>
                <a:ea typeface="Arial"/>
                <a:cs typeface="Arial"/>
                <a:sym typeface="Arial"/>
              </a:defRPr>
            </a:lvl8pPr>
            <a:lvl9pPr marL="1649507" marR="0" lvl="8" indent="-11207" algn="l" rtl="0">
              <a:spcBef>
                <a:spcPts val="0"/>
              </a:spcBef>
              <a:spcAft>
                <a:spcPts val="0"/>
              </a:spcAft>
              <a:buNone/>
              <a:defRPr sz="36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body" idx="1"/>
          </p:nvPr>
        </p:nvSpPr>
        <p:spPr>
          <a:xfrm>
            <a:off x="177331" y="1652460"/>
            <a:ext cx="8786476" cy="4406561"/>
          </a:xfrm>
          <a:prstGeom prst="rect">
            <a:avLst/>
          </a:prstGeom>
          <a:noFill/>
          <a:ln>
            <a:noFill/>
          </a:ln>
        </p:spPr>
        <p:txBody>
          <a:bodyPr lIns="91425" tIns="91425" rIns="91425" bIns="91425" anchor="t" anchorCtr="0"/>
          <a:lstStyle>
            <a:lvl1pPr marL="342216" marR="0" lvl="0" indent="-139016"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3138" marR="0" lvl="1" indent="-120838"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2627" marR="0" lvl="2" indent="-75826"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599392" marR="0" lvl="3" indent="-100792"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589" marR="0" lvl="4" indent="-114488"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469966" marR="0" lvl="5" indent="-107766"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882342" marR="0" lvl="6" indent="-113742"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294719" marR="0" lvl="7" indent="-10701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707095" marR="0" lvl="8" indent="-11299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6" name="Shape 426"/>
          <p:cNvSpPr txBox="1">
            <a:spLocks noGrp="1"/>
          </p:cNvSpPr>
          <p:nvPr>
            <p:ph type="dt" idx="10"/>
          </p:nvPr>
        </p:nvSpPr>
        <p:spPr>
          <a:xfrm>
            <a:off x="154451" y="6248369"/>
            <a:ext cx="1904881" cy="457582"/>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7" name="Shape 427"/>
          <p:cNvSpPr txBox="1">
            <a:spLocks noGrp="1"/>
          </p:cNvSpPr>
          <p:nvPr>
            <p:ph type="ftr" idx="11"/>
          </p:nvPr>
        </p:nvSpPr>
        <p:spPr>
          <a:xfrm>
            <a:off x="3157640" y="6248369"/>
            <a:ext cx="2894504" cy="457582"/>
          </a:xfrm>
          <a:prstGeom prst="rect">
            <a:avLst/>
          </a:prstGeom>
          <a:noFill/>
          <a:ln>
            <a:noFill/>
          </a:ln>
        </p:spPr>
        <p:txBody>
          <a:bodyPr lIns="91425" tIns="91425" rIns="91425" bIns="91425" anchor="t" anchorCtr="0"/>
          <a:lstStyle>
            <a:lvl1pPr marL="0" marR="0" lvl="0" indent="0" algn="ctr" rtl="0">
              <a:spcBef>
                <a:spcPts val="0"/>
              </a:spcBef>
              <a:buNone/>
              <a:defRPr sz="1400">
                <a:solidFill>
                  <a:schemeClr val="dk1"/>
                </a:solidFill>
                <a:latin typeface="Arial"/>
                <a:ea typeface="Arial"/>
                <a:cs typeface="Arial"/>
                <a:sym typeface="Arial"/>
              </a:defRPr>
            </a:lvl1pPr>
            <a:lvl2pPr marL="457181" marR="0" lvl="1" indent="-12681" algn="l" rtl="0">
              <a:spcBef>
                <a:spcPts val="0"/>
              </a:spcBef>
              <a:buNone/>
              <a:defRPr sz="1800" b="0" i="0" u="none" strike="noStrike" cap="none">
                <a:solidFill>
                  <a:schemeClr val="dk1"/>
                </a:solidFill>
                <a:latin typeface="Arial"/>
                <a:ea typeface="Arial"/>
                <a:cs typeface="Arial"/>
                <a:sym typeface="Arial"/>
              </a:defRPr>
            </a:lvl2pPr>
            <a:lvl3pPr marL="914360" marR="0" lvl="2" indent="-12660" algn="l" rtl="0">
              <a:spcBef>
                <a:spcPts val="0"/>
              </a:spcBef>
              <a:buNone/>
              <a:defRPr sz="1800" b="0" i="0" u="none" strike="noStrike" cap="none">
                <a:solidFill>
                  <a:schemeClr val="dk1"/>
                </a:solidFill>
                <a:latin typeface="Arial"/>
                <a:ea typeface="Arial"/>
                <a:cs typeface="Arial"/>
                <a:sym typeface="Arial"/>
              </a:defRPr>
            </a:lvl3pPr>
            <a:lvl4pPr marL="1371542" marR="0" lvl="3" indent="-12641" algn="l" rtl="0">
              <a:spcBef>
                <a:spcPts val="0"/>
              </a:spcBef>
              <a:buNone/>
              <a:defRPr sz="1800" b="0" i="0" u="none" strike="noStrike" cap="none">
                <a:solidFill>
                  <a:schemeClr val="dk1"/>
                </a:solidFill>
                <a:latin typeface="Arial"/>
                <a:ea typeface="Arial"/>
                <a:cs typeface="Arial"/>
                <a:sym typeface="Arial"/>
              </a:defRPr>
            </a:lvl4pPr>
            <a:lvl5pPr marL="1828721" marR="0" lvl="4" indent="-12621" algn="l" rtl="0">
              <a:spcBef>
                <a:spcPts val="0"/>
              </a:spcBef>
              <a:buNone/>
              <a:defRPr sz="1800" b="0" i="0" u="none" strike="noStrike" cap="none">
                <a:solidFill>
                  <a:schemeClr val="dk1"/>
                </a:solidFill>
                <a:latin typeface="Arial"/>
                <a:ea typeface="Arial"/>
                <a:cs typeface="Arial"/>
                <a:sym typeface="Arial"/>
              </a:defRPr>
            </a:lvl5pPr>
            <a:lvl6pPr marL="2285903" marR="0" lvl="5" indent="-12602" algn="l" rtl="0">
              <a:spcBef>
                <a:spcPts val="0"/>
              </a:spcBef>
              <a:buNone/>
              <a:defRPr sz="1800" b="0" i="0" u="none" strike="noStrike" cap="none">
                <a:solidFill>
                  <a:schemeClr val="dk1"/>
                </a:solidFill>
                <a:latin typeface="Arial"/>
                <a:ea typeface="Arial"/>
                <a:cs typeface="Arial"/>
                <a:sym typeface="Arial"/>
              </a:defRPr>
            </a:lvl6pPr>
            <a:lvl7pPr marL="2743083" marR="0" lvl="6" indent="-12582" algn="l" rtl="0">
              <a:spcBef>
                <a:spcPts val="0"/>
              </a:spcBef>
              <a:buNone/>
              <a:defRPr sz="1800" b="0" i="0" u="none" strike="noStrike" cap="none">
                <a:solidFill>
                  <a:schemeClr val="dk1"/>
                </a:solidFill>
                <a:latin typeface="Arial"/>
                <a:ea typeface="Arial"/>
                <a:cs typeface="Arial"/>
                <a:sym typeface="Arial"/>
              </a:defRPr>
            </a:lvl7pPr>
            <a:lvl8pPr marL="3200263" marR="0" lvl="7" indent="-12562" algn="l" rtl="0">
              <a:spcBef>
                <a:spcPts val="0"/>
              </a:spcBef>
              <a:buNone/>
              <a:defRPr sz="1800" b="0" i="0" u="none" strike="noStrike" cap="none">
                <a:solidFill>
                  <a:schemeClr val="dk1"/>
                </a:solidFill>
                <a:latin typeface="Arial"/>
                <a:ea typeface="Arial"/>
                <a:cs typeface="Arial"/>
                <a:sym typeface="Arial"/>
              </a:defRPr>
            </a:lvl8pPr>
            <a:lvl9pPr marL="3657443" marR="0" lvl="8" indent="-12543"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28" name="Shape 428"/>
          <p:cNvSpPr txBox="1">
            <a:spLocks noGrp="1"/>
          </p:cNvSpPr>
          <p:nvPr>
            <p:ph type="sldNum" idx="12"/>
          </p:nvPr>
        </p:nvSpPr>
        <p:spPr>
          <a:xfrm>
            <a:off x="7070367" y="6221114"/>
            <a:ext cx="1904881" cy="457581"/>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a:t>
            </a:fld>
            <a:endParaRPr lang="en-US"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9.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07.xml"/><Relationship Id="rId1" Type="http://schemas.openxmlformats.org/officeDocument/2006/relationships/slideLayout" Target="../slideLayouts/slideLayout8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9.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9.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10.xml"/><Relationship Id="rId1" Type="http://schemas.openxmlformats.org/officeDocument/2006/relationships/slideLayout" Target="../slideLayouts/slideLayout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0.xml"/><Relationship Id="rId1" Type="http://schemas.openxmlformats.org/officeDocument/2006/relationships/slideLayout" Target="../slideLayouts/slideLayout93.xml"/><Relationship Id="rId4" Type="http://schemas.openxmlformats.org/officeDocument/2006/relationships/image" Target="../media/image13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32.gi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53.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5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hyperlink" Target="http://apps.who.int/ghodata/" TargetMode="Externa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s>
</file>

<file path=ppt/slides/_rels/slide7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jpe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s>
</file>

<file path=ppt/slides/_rels/slide7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12.jpeg"/></Relationships>
</file>

<file path=ppt/slides/_rels/slide7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png"/></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2.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Shape 1089"/>
          <p:cNvSpPr txBox="1">
            <a:spLocks noGrp="1"/>
          </p:cNvSpPr>
          <p:nvPr>
            <p:ph type="ctrTitle"/>
          </p:nvPr>
        </p:nvSpPr>
        <p:spPr>
          <a:xfrm>
            <a:off x="218931" y="1196753"/>
            <a:ext cx="7272808" cy="1646303"/>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Nunito"/>
              <a:buNone/>
            </a:pPr>
            <a:r>
              <a:rPr lang="en-US" sz="3600" b="1" i="0" u="none" strike="noStrike" cap="none">
                <a:solidFill>
                  <a:schemeClr val="dk1"/>
                </a:solidFill>
                <a:latin typeface="Nunito"/>
                <a:ea typeface="Nunito"/>
                <a:cs typeface="Nunito"/>
                <a:sym typeface="Nunito"/>
              </a:rPr>
              <a:t>  PENGENDALIAN PENYAKIT </a:t>
            </a:r>
          </a:p>
        </p:txBody>
      </p:sp>
      <p:sp>
        <p:nvSpPr>
          <p:cNvPr id="1090" name="Shape 1090"/>
          <p:cNvSpPr txBox="1"/>
          <p:nvPr/>
        </p:nvSpPr>
        <p:spPr>
          <a:xfrm>
            <a:off x="-468558" y="3212975"/>
            <a:ext cx="8856983" cy="1512169"/>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None/>
            </a:pPr>
            <a:endParaRPr sz="1800" b="1" i="0" u="none" strike="noStrike" cap="none">
              <a:solidFill>
                <a:schemeClr val="dk1"/>
              </a:solidFill>
              <a:latin typeface="Calibri"/>
              <a:ea typeface="Calibri"/>
              <a:cs typeface="Calibri"/>
              <a:sym typeface="Calibri"/>
            </a:endParaRPr>
          </a:p>
          <a:p>
            <a:pPr marL="0" marR="0" lvl="0" indent="0" algn="ctr" rtl="0">
              <a:lnSpc>
                <a:spcPct val="80000"/>
              </a:lnSpc>
              <a:spcBef>
                <a:spcPts val="550"/>
              </a:spcBef>
              <a:spcAft>
                <a:spcPts val="0"/>
              </a:spcAft>
              <a:buSzPct val="25000"/>
              <a:buNone/>
            </a:pPr>
            <a:r>
              <a:rPr lang="en-US" sz="2400" b="1" i="0" u="none" strike="noStrike" cap="none">
                <a:solidFill>
                  <a:schemeClr val="dk1"/>
                </a:solidFill>
                <a:latin typeface="Calibri"/>
                <a:ea typeface="Calibri"/>
                <a:cs typeface="Calibri"/>
                <a:sym typeface="Calibri"/>
              </a:rPr>
              <a:t>Prof. dr. Tjandra Yoga Aditama </a:t>
            </a:r>
          </a:p>
          <a:p>
            <a:pPr marL="0" marR="0" lvl="0" indent="0" algn="ctr" rtl="0">
              <a:lnSpc>
                <a:spcPct val="80000"/>
              </a:lnSpc>
              <a:spcBef>
                <a:spcPts val="550"/>
              </a:spcBef>
              <a:buSzPct val="25000"/>
              <a:buNone/>
            </a:pPr>
            <a:r>
              <a:rPr lang="en-US" sz="2400" b="1" i="0" u="none" strike="noStrike" cap="none">
                <a:solidFill>
                  <a:schemeClr val="dk1"/>
                </a:solidFill>
                <a:latin typeface="Calibri"/>
                <a:ea typeface="Calibri"/>
                <a:cs typeface="Calibri"/>
                <a:sym typeface="Calibri"/>
              </a:rPr>
              <a:t>Sp.P(K), MARS, DTM&amp;H, DTCE</a:t>
            </a:r>
          </a:p>
        </p:txBody>
      </p:sp>
      <p:sp>
        <p:nvSpPr>
          <p:cNvPr id="1091" name="Shape 1091"/>
          <p:cNvSpPr txBox="1"/>
          <p:nvPr/>
        </p:nvSpPr>
        <p:spPr>
          <a:xfrm>
            <a:off x="1266463" y="4653137"/>
            <a:ext cx="5177744" cy="314969"/>
          </a:xfrm>
          <a:prstGeom prst="rect">
            <a:avLst/>
          </a:prstGeom>
          <a:noFill/>
          <a:ln>
            <a:noFill/>
          </a:ln>
        </p:spPr>
        <p:txBody>
          <a:bodyPr lIns="91425" tIns="45700" rIns="91425" bIns="45700" anchor="t" anchorCtr="0">
            <a:noAutofit/>
          </a:bodyPr>
          <a:lstStyle/>
          <a:p>
            <a:pPr marL="0" marR="0" lvl="0" indent="0" algn="ctr" rtl="0">
              <a:spcBef>
                <a:spcPts val="0"/>
              </a:spcBef>
              <a:buNone/>
            </a:pPr>
            <a:endParaRPr sz="1400" b="1" i="0" u="none" strike="noStrike" cap="none">
              <a:solidFill>
                <a:srgbClr val="40382C"/>
              </a:solidFill>
              <a:latin typeface="Nunito"/>
              <a:ea typeface="Nunito"/>
              <a:cs typeface="Nunito"/>
              <a:sym typeface="Nunito"/>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Shape 1194"/>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500" b="1" i="0" u="none" strike="noStrike" cap="none">
                <a:solidFill>
                  <a:schemeClr val="lt1"/>
                </a:solidFill>
                <a:latin typeface="Quattrocento"/>
                <a:ea typeface="Quattrocento"/>
                <a:cs typeface="Quattrocento"/>
                <a:sym typeface="Quattrocento"/>
              </a:rPr>
              <a:t>PERBEDAAN LAKI2 &amp; PEREMPUAN</a:t>
            </a:r>
          </a:p>
        </p:txBody>
      </p:sp>
      <p:pic>
        <p:nvPicPr>
          <p:cNvPr id="1195" name="Shape 1195"/>
          <p:cNvPicPr preferRelativeResize="0"/>
          <p:nvPr/>
        </p:nvPicPr>
        <p:blipFill rotWithShape="1">
          <a:blip r:embed="rId3">
            <a:alphaModFix/>
          </a:blip>
          <a:srcRect/>
          <a:stretch/>
        </p:blipFill>
        <p:spPr>
          <a:xfrm>
            <a:off x="1219200" y="1447800"/>
            <a:ext cx="6476999" cy="5338517"/>
          </a:xfrm>
          <a:prstGeom prst="rect">
            <a:avLst/>
          </a:prstGeom>
          <a:noFill/>
          <a:ln>
            <a:noFill/>
          </a:ln>
        </p:spPr>
      </p:pic>
    </p:spTree>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Shape 1916"/>
          <p:cNvSpPr txBox="1">
            <a:spLocks noGrp="1"/>
          </p:cNvSpPr>
          <p:nvPr>
            <p:ph type="title"/>
          </p:nvPr>
        </p:nvSpPr>
        <p:spPr>
          <a:xfrm>
            <a:off x="457200" y="274637"/>
            <a:ext cx="8229600" cy="1143000"/>
          </a:xfrm>
          <a:prstGeom prst="rect">
            <a:avLst/>
          </a:prstGeom>
          <a:solidFill>
            <a:srgbClr val="E36C0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800" b="0" i="1" u="none" strike="noStrike" cap="none">
                <a:solidFill>
                  <a:schemeClr val="lt1"/>
                </a:solidFill>
                <a:latin typeface="Arial"/>
                <a:ea typeface="Arial"/>
                <a:cs typeface="Arial"/>
                <a:sym typeface="Arial"/>
              </a:rPr>
              <a:t>Stakeholders</a:t>
            </a:r>
          </a:p>
        </p:txBody>
      </p:sp>
      <p:sp>
        <p:nvSpPr>
          <p:cNvPr id="1917" name="Shape 191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B050"/>
              </a:buClr>
              <a:buSzPct val="100000"/>
              <a:buFont typeface="Arial"/>
              <a:buChar char="•"/>
            </a:pPr>
            <a:r>
              <a:rPr lang="en-US" sz="3600" b="1" i="0" u="none" strike="noStrike" cap="none">
                <a:solidFill>
                  <a:srgbClr val="00B050"/>
                </a:solidFill>
                <a:latin typeface="Nunito"/>
                <a:ea typeface="Nunito"/>
                <a:cs typeface="Nunito"/>
                <a:sym typeface="Nunito"/>
              </a:rPr>
              <a:t>Perusahaan memberikan kesempatan kepada seluruh stakeholders untuk memberikan masukan dan menyampaikan pendapat bagi kepentingan perusahaan serta mempunyai akses informasi sesuai dengan prinsip keterbukaan</a:t>
            </a:r>
          </a:p>
        </p:txBody>
      </p:sp>
    </p:spTree>
  </p:cSld>
  <p:clrMapOvr>
    <a:masterClrMapping/>
  </p:clrMapOvr>
  <p:transition>
    <p:push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Shape 1922"/>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Stakeholders</a:t>
            </a:r>
          </a:p>
        </p:txBody>
      </p:sp>
      <p:sp>
        <p:nvSpPr>
          <p:cNvPr id="1923" name="Shape 1923"/>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Sustainability recognizes stakeholder rights i.e. the rights of interested parties e.g. employees, the community, suppliers, customers etc.</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Encourage co-operation between the company and its stakeholders in creating wealth, jobs and economic stability</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Shape 1928"/>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Sustainability </a:t>
            </a:r>
          </a:p>
        </p:txBody>
      </p:sp>
      <p:sp>
        <p:nvSpPr>
          <p:cNvPr id="1929" name="Shape 1929"/>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25000"/>
              <a:buFont typeface="Noto Sans Symbols"/>
              <a:buNone/>
            </a:pPr>
            <a:endParaRPr sz="3200" b="0" i="0" u="none" strike="noStrike" cap="none">
              <a:solidFill>
                <a:schemeClr val="lt1"/>
              </a:solidFill>
              <a:latin typeface="Verdana"/>
              <a:ea typeface="Verdana"/>
              <a:cs typeface="Verdana"/>
              <a:sym typeface="Verdana"/>
            </a:endParaRP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Verdana"/>
                <a:ea typeface="Verdana"/>
                <a:cs typeface="Verdana"/>
                <a:sym typeface="Verdana"/>
              </a:rPr>
              <a:t>	</a:t>
            </a: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Verdana"/>
                <a:ea typeface="Verdana"/>
                <a:cs typeface="Verdana"/>
                <a:sym typeface="Verdana"/>
              </a:rPr>
              <a:t>‘development that meets the needs</a:t>
            </a: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Verdana"/>
                <a:ea typeface="Verdana"/>
                <a:cs typeface="Verdana"/>
                <a:sym typeface="Verdana"/>
              </a:rPr>
              <a:t>of the present without compromising </a:t>
            </a: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Verdana"/>
                <a:ea typeface="Verdana"/>
                <a:cs typeface="Verdana"/>
                <a:sym typeface="Verdana"/>
              </a:rPr>
              <a:t>the ability of future generations</a:t>
            </a: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Verdana"/>
                <a:ea typeface="Verdana"/>
                <a:cs typeface="Verdana"/>
                <a:sym typeface="Verdana"/>
              </a:rPr>
              <a:t>to meet their own needs’</a:t>
            </a:r>
          </a:p>
          <a:p>
            <a:pPr marL="342900" marR="0" lvl="0" indent="-342900" algn="l" rtl="0">
              <a:spcBef>
                <a:spcPts val="640"/>
              </a:spcBef>
              <a:spcAft>
                <a:spcPts val="0"/>
              </a:spcAft>
              <a:buClr>
                <a:schemeClr val="hlink"/>
              </a:buClr>
              <a:buSzPct val="25000"/>
              <a:buFont typeface="Noto Sans Symbols"/>
              <a:buNone/>
            </a:pPr>
            <a:endParaRPr sz="3200" b="0" i="0" u="none" strike="noStrike" cap="none">
              <a:solidFill>
                <a:schemeClr val="lt1"/>
              </a:solidFill>
              <a:latin typeface="Verdana"/>
              <a:ea typeface="Verdana"/>
              <a:cs typeface="Verdana"/>
              <a:sym typeface="Verdana"/>
            </a:endParaRP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Shape 1934"/>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Business Ethics</a:t>
            </a:r>
          </a:p>
        </p:txBody>
      </p:sp>
      <p:sp>
        <p:nvSpPr>
          <p:cNvPr id="1935" name="Shape 1935"/>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Established values and principles a company uses to inform and conduct its activities</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Should permeate a company’s culture and drive its strategy, business goals, policies and activities</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Usually found in a code of ethics</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Shape 1940"/>
          <p:cNvSpPr txBox="1">
            <a:spLocks noGrp="1"/>
          </p:cNvSpPr>
          <p:nvPr>
            <p:ph type="title" idx="4294967295"/>
          </p:nvPr>
        </p:nvSpPr>
        <p:spPr>
          <a:xfrm>
            <a:off x="457200" y="0"/>
            <a:ext cx="8229600" cy="63658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400" b="1" i="0" u="none" strike="noStrike" cap="none">
                <a:solidFill>
                  <a:srgbClr val="66FFFF"/>
                </a:solidFill>
                <a:latin typeface="Arial"/>
                <a:ea typeface="Arial"/>
                <a:cs typeface="Arial"/>
                <a:sym typeface="Arial"/>
              </a:rPr>
              <a:t>TATA KELOLA RS</a:t>
            </a:r>
            <a:r>
              <a:rPr lang="en-US" sz="4000" b="0" i="0" u="none" strike="noStrike" cap="none">
                <a:solidFill>
                  <a:schemeClr val="lt2"/>
                </a:solidFill>
                <a:latin typeface="Arial"/>
                <a:ea typeface="Arial"/>
                <a:cs typeface="Arial"/>
                <a:sym typeface="Arial"/>
              </a:rPr>
              <a:t> </a:t>
            </a:r>
            <a:br>
              <a:rPr lang="en-US" sz="4000" b="0" i="0" u="none" strike="noStrike" cap="none">
                <a:solidFill>
                  <a:schemeClr val="lt2"/>
                </a:solidFill>
                <a:latin typeface="Arial"/>
                <a:ea typeface="Arial"/>
                <a:cs typeface="Arial"/>
                <a:sym typeface="Arial"/>
              </a:rPr>
            </a:br>
            <a:r>
              <a:rPr lang="en-US" sz="2400" b="1" i="0" u="none" strike="noStrike" cap="none">
                <a:solidFill>
                  <a:srgbClr val="F0FD75"/>
                </a:solidFill>
                <a:latin typeface="Arial"/>
                <a:ea typeface="Arial"/>
                <a:cs typeface="Arial"/>
                <a:sym typeface="Arial"/>
              </a:rPr>
              <a:t>UU NO 44 TH 2009 TENTANG RUMAH SAKIT</a:t>
            </a:r>
          </a:p>
        </p:txBody>
      </p:sp>
      <p:sp>
        <p:nvSpPr>
          <p:cNvPr id="1941" name="Shape 1941"/>
          <p:cNvSpPr txBox="1">
            <a:spLocks noGrp="1"/>
          </p:cNvSpPr>
          <p:nvPr>
            <p:ph type="body" idx="4294967295"/>
          </p:nvPr>
        </p:nvSpPr>
        <p:spPr>
          <a:xfrm>
            <a:off x="0" y="1143000"/>
            <a:ext cx="4495800" cy="5714999"/>
          </a:xfrm>
          <a:prstGeom prst="rect">
            <a:avLst/>
          </a:prstGeom>
          <a:noFill/>
          <a:ln>
            <a:noFill/>
          </a:ln>
        </p:spPr>
        <p:txBody>
          <a:bodyPr lIns="91425" tIns="45700" rIns="91425" bIns="45700" anchor="t" anchorCtr="0">
            <a:noAutofit/>
          </a:bodyPr>
          <a:lstStyle/>
          <a:p>
            <a:pPr marL="1295400" marR="0" lvl="2" indent="-381000" algn="l" rtl="0">
              <a:spcBef>
                <a:spcPts val="0"/>
              </a:spcBef>
              <a:spcAft>
                <a:spcPts val="0"/>
              </a:spcAft>
              <a:buClr>
                <a:schemeClr val="accent2"/>
              </a:buClr>
              <a:buSzPct val="135000"/>
              <a:buFont typeface="Noto Sans Symbols"/>
              <a:buChar char="•"/>
            </a:pPr>
            <a:r>
              <a:rPr lang="en-US" sz="1600" b="1"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MATERI</a:t>
            </a:r>
          </a:p>
          <a:p>
            <a:pPr marL="533400" marR="0" lvl="0" indent="-533400" algn="l" rtl="0">
              <a:spcBef>
                <a:spcPts val="480"/>
              </a:spcBef>
              <a:spcAft>
                <a:spcPts val="0"/>
              </a:spcAft>
              <a:buClr>
                <a:schemeClr val="hlink"/>
              </a:buClr>
              <a:buSzPct val="90000"/>
              <a:buFont typeface="Noto Sans Symbols"/>
              <a:buNone/>
            </a:pPr>
            <a:endParaRPr sz="2400" b="1" i="0" u="none" strike="noStrike" cap="none">
              <a:solidFill>
                <a:schemeClr val="lt1"/>
              </a:solidFill>
              <a:latin typeface="Arial"/>
              <a:ea typeface="Arial"/>
              <a:cs typeface="Arial"/>
              <a:sym typeface="Arial"/>
            </a:endParaRPr>
          </a:p>
          <a:p>
            <a:pPr marL="533400" marR="0" lvl="0" indent="-533400" algn="l" rtl="0">
              <a:spcBef>
                <a:spcPts val="400"/>
              </a:spcBef>
              <a:spcAft>
                <a:spcPts val="0"/>
              </a:spcAft>
              <a:buClr>
                <a:schemeClr val="hlink"/>
              </a:buClr>
              <a:buSzPct val="25000"/>
              <a:buFont typeface="Noto Sans Symbols"/>
              <a:buNone/>
            </a:pPr>
            <a:r>
              <a:rPr lang="en-US" sz="2000" b="1" i="0" u="none" strike="noStrike" cap="none">
                <a:solidFill>
                  <a:schemeClr val="lt1"/>
                </a:solidFill>
                <a:latin typeface="Arial"/>
                <a:ea typeface="Arial"/>
                <a:cs typeface="Arial"/>
                <a:sym typeface="Arial"/>
              </a:rPr>
              <a:t>		        </a:t>
            </a:r>
            <a:r>
              <a:rPr lang="en-US" sz="1600" b="1" i="0" u="none" strike="noStrike" cap="none">
                <a:solidFill>
                  <a:schemeClr val="lt1"/>
                </a:solidFill>
                <a:latin typeface="Arial"/>
                <a:ea typeface="Arial"/>
                <a:cs typeface="Arial"/>
                <a:sym typeface="Arial"/>
              </a:rPr>
              <a:t>BAB IX</a:t>
            </a:r>
          </a:p>
          <a:p>
            <a:pPr marL="533400" marR="0" lvl="0" indent="-533400" algn="l" rtl="0">
              <a:spcBef>
                <a:spcPts val="32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	     PENYELENGGARAAN</a:t>
            </a:r>
          </a:p>
          <a:p>
            <a:pPr marL="533400" marR="0" lvl="0" indent="-533400" algn="l" rtl="0">
              <a:spcBef>
                <a:spcPts val="32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		     BagianKesatu</a:t>
            </a:r>
          </a:p>
          <a:p>
            <a:pPr marL="533400" marR="0" lvl="0" indent="-533400" algn="l" rtl="0">
              <a:spcBef>
                <a:spcPts val="32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	         Pengorganisasian</a:t>
            </a:r>
          </a:p>
          <a:p>
            <a:pPr marL="533400" marR="0" lvl="0" indent="-533400" algn="l" rtl="0">
              <a:spcBef>
                <a:spcPts val="320"/>
              </a:spcBef>
              <a:spcAft>
                <a:spcPts val="0"/>
              </a:spcAft>
              <a:buClr>
                <a:schemeClr val="hlink"/>
              </a:buClr>
              <a:buSzPct val="25000"/>
              <a:buFont typeface="Noto Sans Symbols"/>
              <a:buNone/>
            </a:pPr>
            <a:endParaRPr sz="1600" b="1" i="0" u="none" strike="noStrike" cap="none">
              <a:solidFill>
                <a:schemeClr val="lt1"/>
              </a:solidFill>
              <a:latin typeface="Arial"/>
              <a:ea typeface="Arial"/>
              <a:cs typeface="Arial"/>
              <a:sym typeface="Arial"/>
            </a:endParaRPr>
          </a:p>
          <a:p>
            <a:pPr marL="533400" marR="0" lvl="0" indent="-533400" algn="l" rtl="0">
              <a:spcBef>
                <a:spcPts val="48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		          </a:t>
            </a:r>
            <a:r>
              <a:rPr lang="en-US" sz="2400" b="1" i="0" u="none" strike="noStrike" cap="none">
                <a:solidFill>
                  <a:srgbClr val="00FFFF"/>
                </a:solidFill>
                <a:latin typeface="Arial"/>
                <a:ea typeface="Arial"/>
                <a:cs typeface="Arial"/>
                <a:sym typeface="Arial"/>
              </a:rPr>
              <a:t>Pasal 33</a:t>
            </a:r>
          </a:p>
          <a:p>
            <a:pPr marL="533400" marR="0" lvl="0" indent="-533400" algn="l" rtl="0">
              <a:spcBef>
                <a:spcPts val="480"/>
              </a:spcBef>
              <a:spcAft>
                <a:spcPts val="0"/>
              </a:spcAft>
              <a:buClr>
                <a:schemeClr val="hlink"/>
              </a:buClr>
              <a:buSzPct val="25000"/>
              <a:buFont typeface="Noto Sans Symbols"/>
              <a:buNone/>
            </a:pPr>
            <a:endParaRPr sz="2400" b="1" i="0" u="none" strike="noStrike" cap="none">
              <a:solidFill>
                <a:srgbClr val="00FFFF"/>
              </a:solidFill>
              <a:latin typeface="Arial"/>
              <a:ea typeface="Arial"/>
              <a:cs typeface="Arial"/>
              <a:sym typeface="Arial"/>
            </a:endParaRPr>
          </a:p>
          <a:p>
            <a:pPr marL="533400" marR="0" lvl="0" indent="-533400" algn="l" rtl="0">
              <a:spcBef>
                <a:spcPts val="32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    1) Setiap Rumah Sakit harus memiliki organisasi yang efektif, efisien, dan akuntabel.</a:t>
            </a:r>
          </a:p>
        </p:txBody>
      </p:sp>
      <p:sp>
        <p:nvSpPr>
          <p:cNvPr id="1942" name="Shape 1942"/>
          <p:cNvSpPr txBox="1">
            <a:spLocks noGrp="1"/>
          </p:cNvSpPr>
          <p:nvPr>
            <p:ph type="body" idx="4294967295"/>
          </p:nvPr>
        </p:nvSpPr>
        <p:spPr>
          <a:xfrm>
            <a:off x="4648200" y="1143000"/>
            <a:ext cx="4495800" cy="5714999"/>
          </a:xfrm>
          <a:prstGeom prst="rect">
            <a:avLst/>
          </a:prstGeom>
          <a:noFill/>
          <a:ln>
            <a:noFill/>
          </a:ln>
        </p:spPr>
        <p:txBody>
          <a:bodyPr lIns="91425" tIns="45700" rIns="91425" bIns="45700" anchor="t" anchorCtr="0">
            <a:noAutofit/>
          </a:bodyPr>
          <a:lstStyle/>
          <a:p>
            <a:pPr marL="1143000" marR="0" lvl="2" indent="-228600" algn="l" rtl="0">
              <a:spcBef>
                <a:spcPts val="0"/>
              </a:spcBef>
              <a:spcAft>
                <a:spcPts val="0"/>
              </a:spcAft>
              <a:buClr>
                <a:schemeClr val="accent2"/>
              </a:buClr>
              <a:buSzPct val="135000"/>
              <a:buFont typeface="Noto Sans Symbols"/>
              <a:buChar char="•"/>
            </a:pPr>
            <a:r>
              <a:rPr lang="en-US" sz="1600" b="1" i="0" u="none" strike="noStrike" cap="none">
                <a:solidFill>
                  <a:schemeClr val="lt1"/>
                </a:solidFill>
                <a:latin typeface="Arial"/>
                <a:ea typeface="Arial"/>
                <a:cs typeface="Arial"/>
                <a:sym typeface="Arial"/>
              </a:rPr>
              <a:t>     </a:t>
            </a:r>
            <a:r>
              <a:rPr lang="en-US" sz="2400" b="1" i="0" u="none" strike="noStrike" cap="none">
                <a:solidFill>
                  <a:schemeClr val="lt1"/>
                </a:solidFill>
                <a:latin typeface="Arial"/>
                <a:ea typeface="Arial"/>
                <a:cs typeface="Arial"/>
                <a:sym typeface="Arial"/>
              </a:rPr>
              <a:t>PENJELASAN</a:t>
            </a:r>
          </a:p>
          <a:p>
            <a:pPr marL="1143000" marR="0" lvl="2" indent="-228600" algn="l" rtl="0">
              <a:spcBef>
                <a:spcPts val="480"/>
              </a:spcBef>
              <a:spcAft>
                <a:spcPts val="0"/>
              </a:spcAft>
              <a:buClr>
                <a:schemeClr val="accent2"/>
              </a:buClr>
              <a:buSzPct val="90000"/>
              <a:buFont typeface="Noto Sans Symbols"/>
              <a:buNone/>
            </a:pPr>
            <a:endParaRPr sz="2400" b="1" i="0" u="none" strike="noStrike" cap="none">
              <a:solidFill>
                <a:schemeClr val="lt1"/>
              </a:solidFill>
              <a:latin typeface="Arial"/>
              <a:ea typeface="Arial"/>
              <a:cs typeface="Arial"/>
              <a:sym typeface="Arial"/>
            </a:endParaRPr>
          </a:p>
          <a:p>
            <a:pPr marL="1143000" marR="0" lvl="2" indent="-228600" algn="l" rtl="0">
              <a:spcBef>
                <a:spcPts val="480"/>
              </a:spcBef>
              <a:spcAft>
                <a:spcPts val="0"/>
              </a:spcAft>
              <a:buClr>
                <a:schemeClr val="accent2"/>
              </a:buClr>
              <a:buSzPct val="90000"/>
              <a:buFont typeface="Noto Sans Symbols"/>
              <a:buNone/>
            </a:pPr>
            <a:endParaRPr sz="2400" b="1" i="0" u="none" strike="noStrike" cap="none">
              <a:solidFill>
                <a:schemeClr val="lt1"/>
              </a:solidFill>
              <a:latin typeface="Arial"/>
              <a:ea typeface="Arial"/>
              <a:cs typeface="Arial"/>
              <a:sym typeface="Arial"/>
            </a:endParaRPr>
          </a:p>
          <a:p>
            <a:pPr marL="1143000" marR="0" lvl="2" indent="-228600" algn="l" rtl="0">
              <a:spcBef>
                <a:spcPts val="480"/>
              </a:spcBef>
              <a:spcAft>
                <a:spcPts val="0"/>
              </a:spcAft>
              <a:buClr>
                <a:schemeClr val="accent2"/>
              </a:buClr>
              <a:buSzPct val="90000"/>
              <a:buFont typeface="Noto Sans Symbols"/>
              <a:buNone/>
            </a:pPr>
            <a:endParaRPr sz="2400" b="1" i="0" u="none" strike="noStrike" cap="none">
              <a:solidFill>
                <a:schemeClr val="lt1"/>
              </a:solidFill>
              <a:latin typeface="Arial"/>
              <a:ea typeface="Arial"/>
              <a:cs typeface="Arial"/>
              <a:sym typeface="Arial"/>
            </a:endParaRPr>
          </a:p>
          <a:p>
            <a:pPr marL="1143000" marR="0" lvl="2" indent="-228600" algn="l" rtl="0">
              <a:spcBef>
                <a:spcPts val="480"/>
              </a:spcBef>
              <a:spcAft>
                <a:spcPts val="0"/>
              </a:spcAft>
              <a:buClr>
                <a:schemeClr val="accent2"/>
              </a:buClr>
              <a:buSzPct val="90000"/>
              <a:buFont typeface="Noto Sans Symbols"/>
              <a:buNone/>
            </a:pPr>
            <a:endParaRPr sz="2400" b="1" i="0" u="none" strike="noStrike" cap="none">
              <a:solidFill>
                <a:schemeClr val="lt1"/>
              </a:solidFill>
              <a:latin typeface="Arial"/>
              <a:ea typeface="Arial"/>
              <a:cs typeface="Arial"/>
              <a:sym typeface="Arial"/>
            </a:endParaRPr>
          </a:p>
          <a:p>
            <a:pPr marL="1143000" marR="0" lvl="2" indent="-228600" algn="l" rtl="0">
              <a:spcBef>
                <a:spcPts val="480"/>
              </a:spcBef>
              <a:spcAft>
                <a:spcPts val="0"/>
              </a:spcAft>
              <a:buClr>
                <a:schemeClr val="accent2"/>
              </a:buClr>
              <a:buSzPct val="90000"/>
              <a:buFont typeface="Noto Sans Symbols"/>
              <a:buNone/>
            </a:pPr>
            <a:endParaRPr sz="2400" b="1" i="0" u="none" strike="noStrike" cap="none">
              <a:solidFill>
                <a:schemeClr val="lt1"/>
              </a:solidFill>
              <a:latin typeface="Arial"/>
              <a:ea typeface="Arial"/>
              <a:cs typeface="Arial"/>
              <a:sym typeface="Arial"/>
            </a:endParaRPr>
          </a:p>
          <a:p>
            <a:pPr marL="1143000" marR="0" lvl="2" indent="-228600" algn="l" rtl="0">
              <a:spcBef>
                <a:spcPts val="400"/>
              </a:spcBef>
              <a:spcAft>
                <a:spcPts val="0"/>
              </a:spcAft>
              <a:buClr>
                <a:schemeClr val="accent2"/>
              </a:buClr>
              <a:buSzPct val="25000"/>
              <a:buFont typeface="Noto Sans Symbols"/>
              <a:buNone/>
            </a:pPr>
            <a:r>
              <a:rPr lang="en-US" sz="2000" b="1" i="0" u="none" strike="noStrike" cap="none">
                <a:solidFill>
                  <a:schemeClr val="lt1"/>
                </a:solidFill>
                <a:latin typeface="Arial"/>
                <a:ea typeface="Arial"/>
                <a:cs typeface="Arial"/>
                <a:sym typeface="Arial"/>
              </a:rPr>
              <a:t>Ayat (1)</a:t>
            </a:r>
          </a:p>
          <a:p>
            <a:pPr marL="1143000" marR="0" lvl="2" indent="-228600" algn="l" rtl="0">
              <a:spcBef>
                <a:spcPts val="320"/>
              </a:spcBef>
              <a:spcAft>
                <a:spcPts val="0"/>
              </a:spcAft>
              <a:buClr>
                <a:schemeClr val="accent2"/>
              </a:buClr>
              <a:buSzPct val="25000"/>
              <a:buFont typeface="Noto Sans Symbols"/>
              <a:buNone/>
            </a:pPr>
            <a:r>
              <a:rPr lang="en-US" sz="1600" b="1" i="0" u="none" strike="noStrike" cap="none">
                <a:solidFill>
                  <a:schemeClr val="lt1"/>
                </a:solidFill>
                <a:latin typeface="Arial"/>
                <a:ea typeface="Arial"/>
                <a:cs typeface="Arial"/>
                <a:sym typeface="Arial"/>
              </a:rPr>
              <a:t>Organisasi Rumah Sakit disusun dengan tujuan untuk mencapai visi dan misi Rumah Sakit dengan menjalankan tata kelola perusahaan yang baik </a:t>
            </a:r>
            <a:r>
              <a:rPr lang="en-US" sz="1600" b="1" i="1" u="none" strike="noStrike" cap="none">
                <a:solidFill>
                  <a:schemeClr val="lt1"/>
                </a:solidFill>
                <a:latin typeface="Arial"/>
                <a:ea typeface="Arial"/>
                <a:cs typeface="Arial"/>
                <a:sym typeface="Arial"/>
              </a:rPr>
              <a:t>(</a:t>
            </a:r>
            <a:r>
              <a:rPr lang="en-US" sz="1600" b="1" i="1" u="none" strike="noStrike" cap="none">
                <a:solidFill>
                  <a:srgbClr val="FFFF00"/>
                </a:solidFill>
                <a:latin typeface="Arial"/>
                <a:ea typeface="Arial"/>
                <a:cs typeface="Arial"/>
                <a:sym typeface="Arial"/>
              </a:rPr>
              <a:t>Good Corporate Governance</a:t>
            </a:r>
            <a:r>
              <a:rPr lang="en-US" sz="1600" b="1" i="1" u="none" strike="noStrike" cap="none">
                <a:solidFill>
                  <a:schemeClr val="lt1"/>
                </a:solidFill>
                <a:latin typeface="Arial"/>
                <a:ea typeface="Arial"/>
                <a:cs typeface="Arial"/>
                <a:sym typeface="Arial"/>
              </a:rPr>
              <a:t>) </a:t>
            </a:r>
            <a:r>
              <a:rPr lang="en-US" sz="1600" b="1" i="0" u="none" strike="noStrike" cap="none">
                <a:solidFill>
                  <a:schemeClr val="lt1"/>
                </a:solidFill>
                <a:latin typeface="Arial"/>
                <a:ea typeface="Arial"/>
                <a:cs typeface="Arial"/>
                <a:sym typeface="Arial"/>
              </a:rPr>
              <a:t>dan tata kelola klinis yang baik </a:t>
            </a:r>
            <a:r>
              <a:rPr lang="en-US" sz="1600" b="1" i="1" u="none" strike="noStrike" cap="none">
                <a:solidFill>
                  <a:schemeClr val="lt1"/>
                </a:solidFill>
                <a:latin typeface="Arial"/>
                <a:ea typeface="Arial"/>
                <a:cs typeface="Arial"/>
                <a:sym typeface="Arial"/>
              </a:rPr>
              <a:t>(</a:t>
            </a:r>
            <a:r>
              <a:rPr lang="en-US" sz="1600" b="1" i="1" u="none" strike="noStrike" cap="none">
                <a:solidFill>
                  <a:srgbClr val="FFFF00"/>
                </a:solidFill>
                <a:latin typeface="Arial"/>
                <a:ea typeface="Arial"/>
                <a:cs typeface="Arial"/>
                <a:sym typeface="Arial"/>
              </a:rPr>
              <a:t>Good Clinical Governance</a:t>
            </a:r>
            <a:r>
              <a:rPr lang="en-US" sz="1600" b="1" i="1" u="none" strike="noStrike" cap="none">
                <a:solidFill>
                  <a:schemeClr val="lt1"/>
                </a:solidFill>
                <a:latin typeface="Arial"/>
                <a:ea typeface="Arial"/>
                <a:cs typeface="Arial"/>
                <a:sym typeface="Arial"/>
              </a:rPr>
              <a:t>).</a:t>
            </a:r>
          </a:p>
        </p:txBody>
      </p:sp>
      <p:cxnSp>
        <p:nvCxnSpPr>
          <p:cNvPr id="1943" name="Shape 1943"/>
          <p:cNvCxnSpPr/>
          <p:nvPr/>
        </p:nvCxnSpPr>
        <p:spPr>
          <a:xfrm>
            <a:off x="0" y="990600"/>
            <a:ext cx="0" cy="0"/>
          </a:xfrm>
          <a:prstGeom prst="straightConnector1">
            <a:avLst/>
          </a:prstGeom>
          <a:noFill/>
          <a:ln w="9525" cap="flat" cmpd="sng">
            <a:solidFill>
              <a:schemeClr val="lt1"/>
            </a:solidFill>
            <a:prstDash val="solid"/>
            <a:round/>
            <a:headEnd type="none" w="med" len="med"/>
            <a:tailEnd type="none" w="med" len="med"/>
          </a:ln>
        </p:spPr>
      </p:cxnSp>
      <p:cxnSp>
        <p:nvCxnSpPr>
          <p:cNvPr id="1944" name="Shape 1944"/>
          <p:cNvCxnSpPr/>
          <p:nvPr/>
        </p:nvCxnSpPr>
        <p:spPr>
          <a:xfrm>
            <a:off x="152400" y="1066800"/>
            <a:ext cx="8991600" cy="0"/>
          </a:xfrm>
          <a:prstGeom prst="straightConnector1">
            <a:avLst/>
          </a:prstGeom>
          <a:noFill/>
          <a:ln w="9525" cap="flat" cmpd="sng">
            <a:solidFill>
              <a:schemeClr val="lt1"/>
            </a:solidFill>
            <a:prstDash val="solid"/>
            <a:round/>
            <a:headEnd type="none" w="med" len="med"/>
            <a:tailEnd type="none" w="med" len="med"/>
          </a:ln>
        </p:spPr>
      </p:cxnSp>
      <p:cxnSp>
        <p:nvCxnSpPr>
          <p:cNvPr id="1945" name="Shape 1945"/>
          <p:cNvCxnSpPr/>
          <p:nvPr/>
        </p:nvCxnSpPr>
        <p:spPr>
          <a:xfrm>
            <a:off x="4724400" y="1066800"/>
            <a:ext cx="76199" cy="5486399"/>
          </a:xfrm>
          <a:prstGeom prst="straightConnector1">
            <a:avLst/>
          </a:prstGeom>
          <a:noFill/>
          <a:ln w="9525" cap="flat" cmpd="sng">
            <a:solidFill>
              <a:schemeClr val="lt1"/>
            </a:solidFill>
            <a:prstDash val="solid"/>
            <a:round/>
            <a:headEnd type="none" w="med" len="med"/>
            <a:tailEnd type="none" w="med" len="med"/>
          </a:ln>
        </p:spPr>
      </p:cxnSp>
      <p:cxnSp>
        <p:nvCxnSpPr>
          <p:cNvPr id="1946" name="Shape 1946"/>
          <p:cNvCxnSpPr/>
          <p:nvPr/>
        </p:nvCxnSpPr>
        <p:spPr>
          <a:xfrm>
            <a:off x="152400" y="1066800"/>
            <a:ext cx="0" cy="5486399"/>
          </a:xfrm>
          <a:prstGeom prst="straightConnector1">
            <a:avLst/>
          </a:prstGeom>
          <a:noFill/>
          <a:ln w="9525" cap="flat" cmpd="sng">
            <a:solidFill>
              <a:schemeClr val="lt1"/>
            </a:solidFill>
            <a:prstDash val="solid"/>
            <a:round/>
            <a:headEnd type="none" w="med" len="med"/>
            <a:tailEnd type="none" w="med" len="med"/>
          </a:ln>
        </p:spPr>
      </p:cxnSp>
      <p:cxnSp>
        <p:nvCxnSpPr>
          <p:cNvPr id="1947" name="Shape 1947"/>
          <p:cNvCxnSpPr/>
          <p:nvPr/>
        </p:nvCxnSpPr>
        <p:spPr>
          <a:xfrm>
            <a:off x="152400" y="6553200"/>
            <a:ext cx="8991600" cy="0"/>
          </a:xfrm>
          <a:prstGeom prst="straightConnector1">
            <a:avLst/>
          </a:prstGeom>
          <a:noFill/>
          <a:ln w="9525" cap="flat" cmpd="sng">
            <a:solidFill>
              <a:schemeClr val="lt1"/>
            </a:solidFill>
            <a:prstDash val="solid"/>
            <a:round/>
            <a:headEnd type="none" w="med" len="med"/>
            <a:tailEnd type="none" w="med" len="med"/>
          </a:ln>
        </p:spPr>
      </p:cxnSp>
      <p:cxnSp>
        <p:nvCxnSpPr>
          <p:cNvPr id="1948" name="Shape 1948"/>
          <p:cNvCxnSpPr/>
          <p:nvPr/>
        </p:nvCxnSpPr>
        <p:spPr>
          <a:xfrm>
            <a:off x="9144000" y="1066800"/>
            <a:ext cx="0" cy="5486399"/>
          </a:xfrm>
          <a:prstGeom prst="straightConnector1">
            <a:avLst/>
          </a:prstGeom>
          <a:noFill/>
          <a:ln w="9525" cap="flat" cmpd="sng">
            <a:solidFill>
              <a:schemeClr val="lt1"/>
            </a:solidFill>
            <a:prstDash val="solid"/>
            <a:round/>
            <a:headEnd type="none" w="med" len="med"/>
            <a:tailEnd type="none" w="med" len="med"/>
          </a:ln>
        </p:spPr>
      </p:cxnSp>
      <p:cxnSp>
        <p:nvCxnSpPr>
          <p:cNvPr id="1949" name="Shape 1949"/>
          <p:cNvCxnSpPr/>
          <p:nvPr/>
        </p:nvCxnSpPr>
        <p:spPr>
          <a:xfrm>
            <a:off x="152400" y="1828800"/>
            <a:ext cx="89916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Shape 1954"/>
          <p:cNvSpPr txBox="1">
            <a:spLocks noGrp="1"/>
          </p:cNvSpPr>
          <p:nvPr>
            <p:ph type="body" idx="4294967295"/>
          </p:nvPr>
        </p:nvSpPr>
        <p:spPr>
          <a:xfrm>
            <a:off x="0" y="1143000"/>
            <a:ext cx="4495800" cy="5714999"/>
          </a:xfrm>
          <a:prstGeom prst="rect">
            <a:avLst/>
          </a:prstGeom>
          <a:noFill/>
          <a:ln>
            <a:noFill/>
          </a:ln>
        </p:spPr>
        <p:txBody>
          <a:bodyPr lIns="91425" tIns="45700" rIns="91425" bIns="45700" anchor="t" anchorCtr="0">
            <a:noAutofit/>
          </a:bodyPr>
          <a:lstStyle/>
          <a:p>
            <a:pPr marL="1295400" marR="0" lvl="2" indent="-381000" algn="l" rtl="0">
              <a:lnSpc>
                <a:spcPct val="90000"/>
              </a:lnSpc>
              <a:spcBef>
                <a:spcPts val="0"/>
              </a:spcBef>
              <a:spcAft>
                <a:spcPts val="0"/>
              </a:spcAft>
              <a:buClr>
                <a:schemeClr val="accent2"/>
              </a:buClr>
              <a:buSzPct val="25000"/>
              <a:buFont typeface="Noto Sans Symbols"/>
              <a:buNone/>
            </a:pPr>
            <a:endParaRPr sz="1800" b="1" i="0" u="none" strike="noStrike" cap="none">
              <a:solidFill>
                <a:schemeClr val="lt1"/>
              </a:solidFill>
              <a:latin typeface="Arial"/>
              <a:ea typeface="Arial"/>
              <a:cs typeface="Arial"/>
              <a:sym typeface="Arial"/>
            </a:endParaRPr>
          </a:p>
          <a:p>
            <a:pPr marL="533400" marR="0" lvl="0" indent="-533400" algn="l" rtl="0">
              <a:lnSpc>
                <a:spcPct val="90000"/>
              </a:lnSpc>
              <a:spcBef>
                <a:spcPts val="400"/>
              </a:spcBef>
              <a:spcAft>
                <a:spcPts val="0"/>
              </a:spcAft>
              <a:buClr>
                <a:schemeClr val="hlink"/>
              </a:buClr>
              <a:buSzPct val="25000"/>
              <a:buFont typeface="Noto Sans Symbols"/>
              <a:buNone/>
            </a:pPr>
            <a:r>
              <a:rPr lang="en-US" sz="2000" b="1" i="0" u="none" strike="noStrike" cap="none">
                <a:solidFill>
                  <a:schemeClr val="lt1"/>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Bagian Kedua</a:t>
            </a:r>
          </a:p>
          <a:p>
            <a:pPr marL="533400" marR="0" lvl="0" indent="-533400" algn="l" rtl="0">
              <a:lnSpc>
                <a:spcPct val="90000"/>
              </a:lnSpc>
              <a:spcBef>
                <a:spcPts val="360"/>
              </a:spcBef>
              <a:spcAft>
                <a:spcPts val="0"/>
              </a:spcAft>
              <a:buClr>
                <a:schemeClr val="hlink"/>
              </a:buClr>
              <a:buSzPct val="25000"/>
              <a:buFont typeface="Noto Sans Symbols"/>
              <a:buNone/>
            </a:pPr>
            <a:endParaRPr sz="1800" b="1" i="0" u="none" strike="noStrike" cap="none">
              <a:solidFill>
                <a:schemeClr val="lt1"/>
              </a:solidFill>
              <a:latin typeface="Arial"/>
              <a:ea typeface="Arial"/>
              <a:cs typeface="Arial"/>
              <a:sym typeface="Arial"/>
            </a:endParaRPr>
          </a:p>
          <a:p>
            <a:pPr marL="533400" marR="0" lvl="0" indent="-533400" algn="l" rtl="0">
              <a:lnSpc>
                <a:spcPct val="90000"/>
              </a:lnSpc>
              <a:spcBef>
                <a:spcPts val="400"/>
              </a:spcBef>
              <a:spcAft>
                <a:spcPts val="0"/>
              </a:spcAft>
              <a:buClr>
                <a:schemeClr val="hlink"/>
              </a:buClr>
              <a:buSzPct val="25000"/>
              <a:buFont typeface="Noto Sans Symbols"/>
              <a:buNone/>
            </a:pPr>
            <a:r>
              <a:rPr lang="en-US" sz="1800" b="1" i="0" u="none" strike="noStrike" cap="none">
                <a:solidFill>
                  <a:schemeClr val="lt1"/>
                </a:solidFill>
                <a:latin typeface="Arial"/>
                <a:ea typeface="Arial"/>
                <a:cs typeface="Arial"/>
                <a:sym typeface="Arial"/>
              </a:rPr>
              <a:t>	        </a:t>
            </a:r>
            <a:r>
              <a:rPr lang="en-US" sz="2000" b="1" i="0" u="none" strike="noStrike" cap="none">
                <a:solidFill>
                  <a:srgbClr val="FFFF00"/>
                </a:solidFill>
                <a:latin typeface="Arial"/>
                <a:ea typeface="Arial"/>
                <a:cs typeface="Arial"/>
                <a:sym typeface="Arial"/>
              </a:rPr>
              <a:t>Pengelolaan Klinik</a:t>
            </a:r>
          </a:p>
          <a:p>
            <a:pPr marL="533400" marR="0" lvl="0" indent="-533400" algn="l" rtl="0">
              <a:lnSpc>
                <a:spcPct val="90000"/>
              </a:lnSpc>
              <a:spcBef>
                <a:spcPts val="400"/>
              </a:spcBef>
              <a:spcAft>
                <a:spcPts val="0"/>
              </a:spcAft>
              <a:buClr>
                <a:schemeClr val="hlink"/>
              </a:buClr>
              <a:buSzPct val="25000"/>
              <a:buFont typeface="Noto Sans Symbols"/>
              <a:buNone/>
            </a:pPr>
            <a:endParaRPr sz="2000" b="1" i="0" u="none" strike="noStrike" cap="none">
              <a:solidFill>
                <a:srgbClr val="FFFF00"/>
              </a:solidFill>
              <a:latin typeface="Arial"/>
              <a:ea typeface="Arial"/>
              <a:cs typeface="Arial"/>
              <a:sym typeface="Arial"/>
            </a:endParaRPr>
          </a:p>
          <a:p>
            <a:pPr marL="533400" marR="0" lvl="0" indent="-533400" algn="l" rtl="0">
              <a:lnSpc>
                <a:spcPct val="90000"/>
              </a:lnSpc>
              <a:spcBef>
                <a:spcPts val="480"/>
              </a:spcBef>
              <a:spcAft>
                <a:spcPts val="0"/>
              </a:spcAft>
              <a:buClr>
                <a:schemeClr val="hlink"/>
              </a:buClr>
              <a:buSzPct val="25000"/>
              <a:buFont typeface="Noto Sans Symbols"/>
              <a:buNone/>
            </a:pPr>
            <a:r>
              <a:rPr lang="en-US" sz="1800" b="1" i="0" u="none" strike="noStrike" cap="none">
                <a:solidFill>
                  <a:schemeClr val="lt1"/>
                </a:solidFill>
                <a:latin typeface="Arial"/>
                <a:ea typeface="Arial"/>
                <a:cs typeface="Arial"/>
                <a:sym typeface="Arial"/>
              </a:rPr>
              <a:t>	                  </a:t>
            </a:r>
            <a:r>
              <a:rPr lang="en-US" sz="2400" b="1" i="0" u="none" strike="noStrike" cap="none">
                <a:solidFill>
                  <a:srgbClr val="00FFFF"/>
                </a:solidFill>
                <a:latin typeface="Arial"/>
                <a:ea typeface="Arial"/>
                <a:cs typeface="Arial"/>
                <a:sym typeface="Arial"/>
              </a:rPr>
              <a:t>Pasal 36</a:t>
            </a:r>
            <a:r>
              <a:rPr lang="en-US" sz="1800" b="1" i="0" u="none" strike="noStrike" cap="none">
                <a:solidFill>
                  <a:schemeClr val="lt1"/>
                </a:solidFill>
                <a:latin typeface="Arial"/>
                <a:ea typeface="Arial"/>
                <a:cs typeface="Arial"/>
                <a:sym typeface="Arial"/>
              </a:rPr>
              <a:t>   </a:t>
            </a:r>
          </a:p>
          <a:p>
            <a:pPr marL="533400" marR="0" lvl="0" indent="-533400" algn="l" rtl="0">
              <a:lnSpc>
                <a:spcPct val="90000"/>
              </a:lnSpc>
              <a:spcBef>
                <a:spcPts val="360"/>
              </a:spcBef>
              <a:spcAft>
                <a:spcPts val="0"/>
              </a:spcAft>
              <a:buClr>
                <a:schemeClr val="hlink"/>
              </a:buClr>
              <a:buSzPct val="25000"/>
              <a:buFont typeface="Noto Sans Symbols"/>
              <a:buNone/>
            </a:pPr>
            <a:r>
              <a:rPr lang="en-US" sz="1800" b="1" i="0" u="none" strike="noStrike" cap="none">
                <a:solidFill>
                  <a:schemeClr val="lt1"/>
                </a:solidFill>
                <a:latin typeface="Arial"/>
                <a:ea typeface="Arial"/>
                <a:cs typeface="Arial"/>
                <a:sym typeface="Arial"/>
              </a:rPr>
              <a:t>       </a:t>
            </a:r>
          </a:p>
          <a:p>
            <a:pPr marL="533400" marR="0" lvl="0" indent="-533400" algn="l" rtl="0">
              <a:lnSpc>
                <a:spcPct val="90000"/>
              </a:lnSpc>
              <a:spcBef>
                <a:spcPts val="360"/>
              </a:spcBef>
              <a:spcAft>
                <a:spcPts val="0"/>
              </a:spcAft>
              <a:buClr>
                <a:schemeClr val="hlink"/>
              </a:buClr>
              <a:buSzPct val="25000"/>
              <a:buFont typeface="Noto Sans Symbols"/>
              <a:buNone/>
            </a:pPr>
            <a:r>
              <a:rPr lang="en-US" sz="1800" b="1" i="0" u="none" strike="noStrike" cap="none">
                <a:solidFill>
                  <a:schemeClr val="lt1"/>
                </a:solidFill>
                <a:latin typeface="Arial"/>
                <a:ea typeface="Arial"/>
                <a:cs typeface="Arial"/>
                <a:sym typeface="Arial"/>
              </a:rPr>
              <a:t>	Setiap Rumah Sakit harus menyelenggarakan </a:t>
            </a:r>
            <a:r>
              <a:rPr lang="en-US" sz="1800" b="1" i="0" u="none" strike="noStrike" cap="none">
                <a:solidFill>
                  <a:srgbClr val="FFFF00"/>
                </a:solidFill>
                <a:latin typeface="Arial"/>
                <a:ea typeface="Arial"/>
                <a:cs typeface="Arial"/>
                <a:sym typeface="Arial"/>
              </a:rPr>
              <a:t>tata kelola Rumah Sakit</a:t>
            </a:r>
            <a:r>
              <a:rPr lang="en-US" sz="1800" b="1" i="0" u="none" strike="noStrike" cap="none">
                <a:solidFill>
                  <a:schemeClr val="lt1"/>
                </a:solidFill>
                <a:latin typeface="Arial"/>
                <a:ea typeface="Arial"/>
                <a:cs typeface="Arial"/>
                <a:sym typeface="Arial"/>
              </a:rPr>
              <a:t> dan </a:t>
            </a:r>
            <a:r>
              <a:rPr lang="en-US" sz="1800" b="1" i="0" u="none" strike="noStrike" cap="none">
                <a:solidFill>
                  <a:srgbClr val="FFFF00"/>
                </a:solidFill>
                <a:latin typeface="Arial"/>
                <a:ea typeface="Arial"/>
                <a:cs typeface="Arial"/>
                <a:sym typeface="Arial"/>
              </a:rPr>
              <a:t>tata kelola klinis yang baik.	</a:t>
            </a:r>
          </a:p>
        </p:txBody>
      </p:sp>
      <p:sp>
        <p:nvSpPr>
          <p:cNvPr id="1955" name="Shape 1955"/>
          <p:cNvSpPr txBox="1">
            <a:spLocks noGrp="1"/>
          </p:cNvSpPr>
          <p:nvPr>
            <p:ph type="body" idx="4294967295"/>
          </p:nvPr>
        </p:nvSpPr>
        <p:spPr>
          <a:xfrm>
            <a:off x="3962400" y="1143000"/>
            <a:ext cx="5181600" cy="5714999"/>
          </a:xfrm>
          <a:prstGeom prst="rect">
            <a:avLst/>
          </a:prstGeom>
          <a:noFill/>
          <a:ln>
            <a:noFill/>
          </a:ln>
        </p:spPr>
        <p:txBody>
          <a:bodyPr lIns="91425" tIns="45700" rIns="91425" bIns="45700" anchor="t" anchorCtr="0">
            <a:noAutofit/>
          </a:bodyPr>
          <a:lstStyle/>
          <a:p>
            <a:pPr marL="1143000" marR="0" lvl="2" indent="-228600" algn="l" rtl="0">
              <a:lnSpc>
                <a:spcPct val="90000"/>
              </a:lnSpc>
              <a:spcBef>
                <a:spcPts val="0"/>
              </a:spcBef>
              <a:spcAft>
                <a:spcPts val="0"/>
              </a:spcAft>
              <a:buClr>
                <a:schemeClr val="accent2"/>
              </a:buClr>
              <a:buSzPct val="25000"/>
              <a:buFont typeface="Noto Sans Symbols"/>
              <a:buNone/>
            </a:pPr>
            <a:endParaRPr sz="1600" b="1" i="0" u="none" strike="noStrike" cap="none">
              <a:solidFill>
                <a:schemeClr val="lt1"/>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25000"/>
              <a:buFont typeface="Noto Sans Symbols"/>
              <a:buNone/>
            </a:pPr>
            <a:endParaRPr sz="1600" b="1" i="0" u="none" strike="noStrike" cap="none">
              <a:solidFill>
                <a:srgbClr val="FFFF00"/>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25000"/>
              <a:buFont typeface="Noto Sans Symbols"/>
              <a:buNone/>
            </a:pPr>
            <a:endParaRPr sz="1600" b="1" i="0" u="none" strike="noStrike" cap="none">
              <a:solidFill>
                <a:srgbClr val="FFFF00"/>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25000"/>
              <a:buFont typeface="Noto Sans Symbols"/>
              <a:buNone/>
            </a:pPr>
            <a:endParaRPr sz="1600" b="1" i="0" u="none" strike="noStrike" cap="none">
              <a:solidFill>
                <a:srgbClr val="FFFF00"/>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25000"/>
              <a:buFont typeface="Noto Sans Symbols"/>
              <a:buNone/>
            </a:pPr>
            <a:r>
              <a:rPr lang="en-US" sz="1600" b="1" i="0" u="none" strike="noStrike" cap="none">
                <a:solidFill>
                  <a:srgbClr val="FFFF00"/>
                </a:solidFill>
                <a:latin typeface="Arial"/>
                <a:ea typeface="Arial"/>
                <a:cs typeface="Arial"/>
                <a:sym typeface="Arial"/>
              </a:rPr>
              <a:t>Tata kelola rumah sakit</a:t>
            </a:r>
            <a:r>
              <a:rPr lang="en-US" sz="1600" b="1" i="0" u="none" strike="noStrike" cap="none">
                <a:solidFill>
                  <a:schemeClr val="lt1"/>
                </a:solidFill>
                <a:latin typeface="Arial"/>
                <a:ea typeface="Arial"/>
                <a:cs typeface="Arial"/>
                <a:sym typeface="Arial"/>
              </a:rPr>
              <a:t> yang baik adalah penerapan fungsi-fungsi manajemen Rumah Sakit yang berdasarkan prinsip-prinsip </a:t>
            </a:r>
            <a:r>
              <a:rPr lang="en-US" sz="1600" b="1" i="0" u="none" strike="noStrike" cap="none">
                <a:solidFill>
                  <a:srgbClr val="00FFFF"/>
                </a:solidFill>
                <a:latin typeface="Arial"/>
                <a:ea typeface="Arial"/>
                <a:cs typeface="Arial"/>
                <a:sym typeface="Arial"/>
              </a:rPr>
              <a:t>tranparansi, akuntabilitas, independensi</a:t>
            </a:r>
            <a:r>
              <a:rPr lang="en-US" sz="1600" b="1" i="0" u="none" strike="noStrike" cap="none">
                <a:solidFill>
                  <a:schemeClr val="lt1"/>
                </a:solidFill>
                <a:latin typeface="Arial"/>
                <a:ea typeface="Arial"/>
                <a:cs typeface="Arial"/>
                <a:sym typeface="Arial"/>
              </a:rPr>
              <a:t> dan </a:t>
            </a:r>
            <a:r>
              <a:rPr lang="en-US" sz="1600" b="1" i="0" u="none" strike="noStrike" cap="none">
                <a:solidFill>
                  <a:srgbClr val="00FFFF"/>
                </a:solidFill>
                <a:latin typeface="Arial"/>
                <a:ea typeface="Arial"/>
                <a:cs typeface="Arial"/>
                <a:sym typeface="Arial"/>
              </a:rPr>
              <a:t>responsibilitas, kesetaraan dan kewajaran.</a:t>
            </a:r>
          </a:p>
          <a:p>
            <a:pPr marL="1143000" marR="0" lvl="2" indent="-228600" algn="l" rtl="0">
              <a:lnSpc>
                <a:spcPct val="90000"/>
              </a:lnSpc>
              <a:spcBef>
                <a:spcPts val="320"/>
              </a:spcBef>
              <a:spcAft>
                <a:spcPts val="0"/>
              </a:spcAft>
              <a:buClr>
                <a:schemeClr val="accent2"/>
              </a:buClr>
              <a:buSzPct val="25000"/>
              <a:buFont typeface="Noto Sans Symbols"/>
              <a:buNone/>
            </a:pPr>
            <a:endParaRPr sz="1600" b="1" i="0" u="none" strike="noStrike" cap="none">
              <a:solidFill>
                <a:srgbClr val="00FFFF"/>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25000"/>
              <a:buFont typeface="Noto Sans Symbols"/>
              <a:buNone/>
            </a:pPr>
            <a:r>
              <a:rPr lang="en-US" sz="1600" b="1" i="0" u="none" strike="noStrike" cap="none">
                <a:solidFill>
                  <a:srgbClr val="FFFF00"/>
                </a:solidFill>
                <a:latin typeface="Arial"/>
                <a:ea typeface="Arial"/>
                <a:cs typeface="Arial"/>
                <a:sym typeface="Arial"/>
              </a:rPr>
              <a:t>Tata kelola klinis</a:t>
            </a:r>
            <a:r>
              <a:rPr lang="en-US" sz="1600" b="1" i="0" u="none" strike="noStrike" cap="none">
                <a:solidFill>
                  <a:schemeClr val="lt1"/>
                </a:solidFill>
                <a:latin typeface="Arial"/>
                <a:ea typeface="Arial"/>
                <a:cs typeface="Arial"/>
                <a:sym typeface="Arial"/>
              </a:rPr>
              <a:t> yang baik adalah penerapan fungsi manajemen klinis yang meliputi </a:t>
            </a:r>
            <a:r>
              <a:rPr lang="en-US" sz="1600" b="1" i="0" u="none" strike="noStrike" cap="none">
                <a:solidFill>
                  <a:srgbClr val="00FFFF"/>
                </a:solidFill>
                <a:latin typeface="Arial"/>
                <a:ea typeface="Arial"/>
                <a:cs typeface="Arial"/>
                <a:sym typeface="Arial"/>
              </a:rPr>
              <a:t>kepemimpinan klinik, audit klinis, data klinis, resiko klinis berbasis bukti, peningkatan kinerja, pengelolaan keluhan, mekanisme monitor hasil pelayanan, pengembangan profesional</a:t>
            </a:r>
            <a:r>
              <a:rPr lang="en-US" sz="1600" b="1" i="0" u="none" strike="noStrike" cap="none">
                <a:solidFill>
                  <a:schemeClr val="lt1"/>
                </a:solidFill>
                <a:latin typeface="Arial"/>
                <a:ea typeface="Arial"/>
                <a:cs typeface="Arial"/>
                <a:sym typeface="Arial"/>
              </a:rPr>
              <a:t>, dan </a:t>
            </a:r>
            <a:r>
              <a:rPr lang="en-US" sz="1600" b="1" i="0" u="none" strike="noStrike" cap="none">
                <a:solidFill>
                  <a:srgbClr val="00FFFF"/>
                </a:solidFill>
                <a:latin typeface="Arial"/>
                <a:ea typeface="Arial"/>
                <a:cs typeface="Arial"/>
                <a:sym typeface="Arial"/>
              </a:rPr>
              <a:t>akreditasi rumah sakit.</a:t>
            </a:r>
          </a:p>
          <a:p>
            <a:pPr marL="1143000" marR="0" lvl="2" indent="-228600" algn="l" rtl="0">
              <a:lnSpc>
                <a:spcPct val="90000"/>
              </a:lnSpc>
              <a:spcBef>
                <a:spcPts val="320"/>
              </a:spcBef>
              <a:spcAft>
                <a:spcPts val="0"/>
              </a:spcAft>
              <a:buClr>
                <a:schemeClr val="accent2"/>
              </a:buClr>
              <a:buSzPct val="90000"/>
              <a:buFont typeface="Noto Sans Symbols"/>
              <a:buNone/>
            </a:pPr>
            <a:endParaRPr sz="1600" b="1" i="0" u="none" strike="noStrike" cap="none">
              <a:solidFill>
                <a:srgbClr val="00FFFF"/>
              </a:solidFill>
              <a:latin typeface="Arial"/>
              <a:ea typeface="Arial"/>
              <a:cs typeface="Arial"/>
              <a:sym typeface="Arial"/>
            </a:endParaRPr>
          </a:p>
          <a:p>
            <a:pPr marL="1143000" marR="0" lvl="2" indent="-228600" algn="l" rtl="0">
              <a:lnSpc>
                <a:spcPct val="90000"/>
              </a:lnSpc>
              <a:spcBef>
                <a:spcPts val="320"/>
              </a:spcBef>
              <a:spcAft>
                <a:spcPts val="0"/>
              </a:spcAft>
              <a:buClr>
                <a:schemeClr val="accent2"/>
              </a:buClr>
              <a:buSzPct val="90000"/>
              <a:buFont typeface="Noto Sans Symbols"/>
              <a:buNone/>
            </a:pPr>
            <a:endParaRPr sz="1600" b="1" i="0" u="none" strike="noStrike" cap="none">
              <a:solidFill>
                <a:schemeClr val="lt1"/>
              </a:solidFill>
              <a:latin typeface="Arial"/>
              <a:ea typeface="Arial"/>
              <a:cs typeface="Arial"/>
              <a:sym typeface="Arial"/>
            </a:endParaRPr>
          </a:p>
        </p:txBody>
      </p:sp>
      <p:cxnSp>
        <p:nvCxnSpPr>
          <p:cNvPr id="1956" name="Shape 1956"/>
          <p:cNvCxnSpPr/>
          <p:nvPr/>
        </p:nvCxnSpPr>
        <p:spPr>
          <a:xfrm>
            <a:off x="0" y="990600"/>
            <a:ext cx="0" cy="0"/>
          </a:xfrm>
          <a:prstGeom prst="straightConnector1">
            <a:avLst/>
          </a:prstGeom>
          <a:noFill/>
          <a:ln w="9525" cap="flat" cmpd="sng">
            <a:solidFill>
              <a:schemeClr val="lt1"/>
            </a:solidFill>
            <a:prstDash val="solid"/>
            <a:round/>
            <a:headEnd type="none" w="med" len="med"/>
            <a:tailEnd type="none" w="med" len="med"/>
          </a:ln>
        </p:spPr>
      </p:cxnSp>
      <p:cxnSp>
        <p:nvCxnSpPr>
          <p:cNvPr id="1957" name="Shape 1957"/>
          <p:cNvCxnSpPr/>
          <p:nvPr/>
        </p:nvCxnSpPr>
        <p:spPr>
          <a:xfrm>
            <a:off x="152400" y="1066800"/>
            <a:ext cx="8991600" cy="0"/>
          </a:xfrm>
          <a:prstGeom prst="straightConnector1">
            <a:avLst/>
          </a:prstGeom>
          <a:noFill/>
          <a:ln w="9525" cap="flat" cmpd="sng">
            <a:solidFill>
              <a:schemeClr val="lt1"/>
            </a:solidFill>
            <a:prstDash val="solid"/>
            <a:round/>
            <a:headEnd type="none" w="med" len="med"/>
            <a:tailEnd type="none" w="med" len="med"/>
          </a:ln>
        </p:spPr>
      </p:cxnSp>
      <p:cxnSp>
        <p:nvCxnSpPr>
          <p:cNvPr id="1958" name="Shape 1958"/>
          <p:cNvCxnSpPr/>
          <p:nvPr/>
        </p:nvCxnSpPr>
        <p:spPr>
          <a:xfrm>
            <a:off x="4724400" y="1066800"/>
            <a:ext cx="76199" cy="5486399"/>
          </a:xfrm>
          <a:prstGeom prst="straightConnector1">
            <a:avLst/>
          </a:prstGeom>
          <a:noFill/>
          <a:ln w="9525" cap="flat" cmpd="sng">
            <a:solidFill>
              <a:schemeClr val="lt1"/>
            </a:solidFill>
            <a:prstDash val="solid"/>
            <a:round/>
            <a:headEnd type="none" w="med" len="med"/>
            <a:tailEnd type="none" w="med" len="med"/>
          </a:ln>
        </p:spPr>
      </p:cxnSp>
      <p:cxnSp>
        <p:nvCxnSpPr>
          <p:cNvPr id="1959" name="Shape 1959"/>
          <p:cNvCxnSpPr/>
          <p:nvPr/>
        </p:nvCxnSpPr>
        <p:spPr>
          <a:xfrm>
            <a:off x="152400" y="1066800"/>
            <a:ext cx="0" cy="5486399"/>
          </a:xfrm>
          <a:prstGeom prst="straightConnector1">
            <a:avLst/>
          </a:prstGeom>
          <a:noFill/>
          <a:ln w="9525" cap="flat" cmpd="sng">
            <a:solidFill>
              <a:schemeClr val="lt1"/>
            </a:solidFill>
            <a:prstDash val="solid"/>
            <a:round/>
            <a:headEnd type="none" w="med" len="med"/>
            <a:tailEnd type="none" w="med" len="med"/>
          </a:ln>
        </p:spPr>
      </p:cxnSp>
      <p:cxnSp>
        <p:nvCxnSpPr>
          <p:cNvPr id="1960" name="Shape 1960"/>
          <p:cNvCxnSpPr/>
          <p:nvPr/>
        </p:nvCxnSpPr>
        <p:spPr>
          <a:xfrm>
            <a:off x="152400" y="6553200"/>
            <a:ext cx="8991600" cy="0"/>
          </a:xfrm>
          <a:prstGeom prst="straightConnector1">
            <a:avLst/>
          </a:prstGeom>
          <a:noFill/>
          <a:ln w="9525" cap="flat" cmpd="sng">
            <a:solidFill>
              <a:schemeClr val="lt1"/>
            </a:solidFill>
            <a:prstDash val="solid"/>
            <a:round/>
            <a:headEnd type="none" w="med" len="med"/>
            <a:tailEnd type="none" w="med" len="med"/>
          </a:ln>
        </p:spPr>
      </p:cxnSp>
      <p:cxnSp>
        <p:nvCxnSpPr>
          <p:cNvPr id="1961" name="Shape 1961"/>
          <p:cNvCxnSpPr/>
          <p:nvPr/>
        </p:nvCxnSpPr>
        <p:spPr>
          <a:xfrm>
            <a:off x="9144000" y="1066800"/>
            <a:ext cx="0" cy="5486399"/>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Shape 1966"/>
          <p:cNvSpPr txBox="1">
            <a:spLocks noGrp="1"/>
          </p:cNvSpPr>
          <p:nvPr>
            <p:ph type="title"/>
          </p:nvPr>
        </p:nvSpPr>
        <p:spPr>
          <a:xfrm>
            <a:off x="457200" y="27781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rgbClr val="FFFF00"/>
                </a:solidFill>
                <a:latin typeface="Arial"/>
                <a:ea typeface="Arial"/>
                <a:cs typeface="Arial"/>
                <a:sym typeface="Arial"/>
              </a:rPr>
              <a:t>HOSPITAL GOVERNANCE EVOLVED IN THREE STAGES :</a:t>
            </a:r>
          </a:p>
        </p:txBody>
      </p:sp>
      <p:sp>
        <p:nvSpPr>
          <p:cNvPr id="1967" name="Shape 1967"/>
          <p:cNvSpPr txBox="1">
            <a:spLocks noGrp="1"/>
          </p:cNvSpPr>
          <p:nvPr>
            <p:ph type="body" idx="1"/>
          </p:nvPr>
        </p:nvSpPr>
        <p:spPr>
          <a:xfrm>
            <a:off x="228600" y="2362200"/>
            <a:ext cx="8686800" cy="4953000"/>
          </a:xfrm>
          <a:prstGeom prst="rect">
            <a:avLst/>
          </a:prstGeom>
          <a:noFill/>
          <a:ln>
            <a:noFill/>
          </a:ln>
        </p:spPr>
        <p:txBody>
          <a:bodyPr lIns="91425" tIns="45700" rIns="91425" bIns="45700" anchor="t" anchorCtr="0">
            <a:noAutofit/>
          </a:bodyPr>
          <a:lstStyle/>
          <a:p>
            <a:pPr marL="609600" marR="0" lvl="0" indent="-609600" algn="l" rtl="0">
              <a:spcBef>
                <a:spcPts val="0"/>
              </a:spcBef>
              <a:spcAft>
                <a:spcPts val="0"/>
              </a:spcAft>
              <a:buClr>
                <a:schemeClr val="hlink"/>
              </a:buClr>
              <a:buSzPct val="25000"/>
              <a:buFont typeface="Noto Sans Symbols"/>
              <a:buNone/>
            </a:pPr>
            <a:r>
              <a:rPr lang="en-US" sz="2400" b="1" i="0" u="none" strike="noStrike" cap="none">
                <a:solidFill>
                  <a:schemeClr val="lt1"/>
                </a:solidFill>
                <a:latin typeface="Arial"/>
                <a:ea typeface="Arial"/>
                <a:cs typeface="Arial"/>
                <a:sym typeface="Arial"/>
              </a:rPr>
              <a:t>1. THE </a:t>
            </a:r>
            <a:r>
              <a:rPr lang="en-US" sz="2400" b="1" i="0" u="none" strike="noStrike" cap="none">
                <a:solidFill>
                  <a:srgbClr val="00FFFF"/>
                </a:solidFill>
                <a:latin typeface="Arial"/>
                <a:ea typeface="Arial"/>
                <a:cs typeface="Arial"/>
                <a:sym typeface="Arial"/>
              </a:rPr>
              <a:t>HONORIFIC – PHILANTHROPIC</a:t>
            </a:r>
            <a:r>
              <a:rPr lang="en-US" sz="2400" b="1" i="0" u="none" strike="noStrike" cap="none">
                <a:solidFill>
                  <a:schemeClr val="lt1"/>
                </a:solidFill>
                <a:latin typeface="Arial"/>
                <a:ea typeface="Arial"/>
                <a:cs typeface="Arial"/>
                <a:sym typeface="Arial"/>
              </a:rPr>
              <a:t> STAGE ( THE EMPHASIS IS ON </a:t>
            </a:r>
            <a:r>
              <a:rPr lang="en-US" sz="2400" b="1" i="0" u="none" strike="noStrike" cap="none">
                <a:solidFill>
                  <a:srgbClr val="F3FD75"/>
                </a:solidFill>
                <a:latin typeface="Arial"/>
                <a:ea typeface="Arial"/>
                <a:cs typeface="Arial"/>
                <a:sym typeface="Arial"/>
              </a:rPr>
              <a:t>FUND RAISING</a:t>
            </a:r>
            <a:r>
              <a:rPr lang="en-US" sz="2400" b="1" i="0" u="none" strike="noStrike" cap="none">
                <a:solidFill>
                  <a:schemeClr val="lt1"/>
                </a:solidFill>
                <a:latin typeface="Arial"/>
                <a:ea typeface="Arial"/>
                <a:cs typeface="Arial"/>
                <a:sym typeface="Arial"/>
              </a:rPr>
              <a:t> )</a:t>
            </a:r>
          </a:p>
          <a:p>
            <a:pPr marL="609600" marR="0" lvl="0" indent="-609600" algn="l" rtl="0">
              <a:spcBef>
                <a:spcPts val="480"/>
              </a:spcBef>
              <a:spcAft>
                <a:spcPts val="0"/>
              </a:spcAft>
              <a:buClr>
                <a:schemeClr val="hlink"/>
              </a:buClr>
              <a:buSzPct val="25000"/>
              <a:buFont typeface="Noto Sans Symbols"/>
              <a:buNone/>
            </a:pPr>
            <a:endParaRPr sz="2400" b="1" i="0" u="none" strike="noStrike" cap="none">
              <a:solidFill>
                <a:schemeClr val="lt1"/>
              </a:solidFill>
              <a:latin typeface="Arial"/>
              <a:ea typeface="Arial"/>
              <a:cs typeface="Arial"/>
              <a:sym typeface="Arial"/>
            </a:endParaRPr>
          </a:p>
          <a:p>
            <a:pPr marL="609600" marR="0" lvl="0" indent="-609600" algn="l" rtl="0">
              <a:spcBef>
                <a:spcPts val="480"/>
              </a:spcBef>
              <a:spcAft>
                <a:spcPts val="0"/>
              </a:spcAft>
              <a:buClr>
                <a:schemeClr val="hlink"/>
              </a:buClr>
              <a:buSzPct val="25000"/>
              <a:buFont typeface="Noto Sans Symbols"/>
              <a:buNone/>
            </a:pPr>
            <a:r>
              <a:rPr lang="en-US" sz="2400" b="1" i="0" u="none" strike="noStrike" cap="none">
                <a:solidFill>
                  <a:schemeClr val="lt1"/>
                </a:solidFill>
                <a:latin typeface="Arial"/>
                <a:ea typeface="Arial"/>
                <a:cs typeface="Arial"/>
                <a:sym typeface="Arial"/>
              </a:rPr>
              <a:t>2. THE </a:t>
            </a:r>
            <a:r>
              <a:rPr lang="en-US" sz="2400" b="1" i="0" u="none" strike="noStrike" cap="none">
                <a:solidFill>
                  <a:srgbClr val="00FFFF"/>
                </a:solidFill>
                <a:latin typeface="Arial"/>
                <a:ea typeface="Arial"/>
                <a:cs typeface="Arial"/>
                <a:sym typeface="Arial"/>
              </a:rPr>
              <a:t>TRANSITION</a:t>
            </a:r>
            <a:r>
              <a:rPr lang="en-US" sz="2400" b="1" i="0" u="none" strike="noStrike" cap="none">
                <a:solidFill>
                  <a:schemeClr val="lt1"/>
                </a:solidFill>
                <a:latin typeface="Arial"/>
                <a:ea typeface="Arial"/>
                <a:cs typeface="Arial"/>
                <a:sym typeface="Arial"/>
              </a:rPr>
              <a:t> STAGE ( THE EMPHASIS IS ON </a:t>
            </a:r>
            <a:r>
              <a:rPr lang="en-US" sz="2400" b="1" i="0" u="none" strike="noStrike" cap="none">
                <a:solidFill>
                  <a:srgbClr val="F3FD75"/>
                </a:solidFill>
                <a:latin typeface="Arial"/>
                <a:ea typeface="Arial"/>
                <a:cs typeface="Arial"/>
                <a:sym typeface="Arial"/>
              </a:rPr>
              <a:t>EDUCATION</a:t>
            </a:r>
            <a:r>
              <a:rPr lang="en-US" sz="2400" b="1" i="0" u="none" strike="noStrike" cap="none">
                <a:solidFill>
                  <a:schemeClr val="lt1"/>
                </a:solidFill>
                <a:latin typeface="Arial"/>
                <a:ea typeface="Arial"/>
                <a:cs typeface="Arial"/>
                <a:sym typeface="Arial"/>
              </a:rPr>
              <a:t> )</a:t>
            </a:r>
          </a:p>
          <a:p>
            <a:pPr marL="609600" marR="0" lvl="0" indent="-609600" algn="l" rtl="0">
              <a:spcBef>
                <a:spcPts val="480"/>
              </a:spcBef>
              <a:spcAft>
                <a:spcPts val="0"/>
              </a:spcAft>
              <a:buClr>
                <a:schemeClr val="hlink"/>
              </a:buClr>
              <a:buSzPct val="25000"/>
              <a:buFont typeface="Noto Sans Symbols"/>
              <a:buNone/>
            </a:pPr>
            <a:endParaRPr sz="2400" b="1" i="0" u="none" strike="noStrike" cap="none">
              <a:solidFill>
                <a:schemeClr val="lt1"/>
              </a:solidFill>
              <a:latin typeface="Arial"/>
              <a:ea typeface="Arial"/>
              <a:cs typeface="Arial"/>
              <a:sym typeface="Arial"/>
            </a:endParaRPr>
          </a:p>
          <a:p>
            <a:pPr marL="609600" marR="0" lvl="0" indent="-609600" algn="l" rtl="0">
              <a:spcBef>
                <a:spcPts val="480"/>
              </a:spcBef>
              <a:spcAft>
                <a:spcPts val="0"/>
              </a:spcAft>
              <a:buClr>
                <a:schemeClr val="hlink"/>
              </a:buClr>
              <a:buSzPct val="25000"/>
              <a:buFont typeface="Noto Sans Symbols"/>
              <a:buNone/>
            </a:pPr>
            <a:r>
              <a:rPr lang="en-US" sz="2400" b="1" i="0" u="none" strike="noStrike" cap="none">
                <a:solidFill>
                  <a:schemeClr val="lt1"/>
                </a:solidFill>
                <a:latin typeface="Arial"/>
                <a:ea typeface="Arial"/>
                <a:cs typeface="Arial"/>
                <a:sym typeface="Arial"/>
              </a:rPr>
              <a:t>3. THE </a:t>
            </a:r>
            <a:r>
              <a:rPr lang="en-US" sz="2400" b="1" i="0" u="none" strike="noStrike" cap="none">
                <a:solidFill>
                  <a:srgbClr val="00FFFF"/>
                </a:solidFill>
                <a:latin typeface="Arial"/>
                <a:ea typeface="Arial"/>
                <a:cs typeface="Arial"/>
                <a:sym typeface="Arial"/>
              </a:rPr>
              <a:t>ACTIVE – EFFECTIVE</a:t>
            </a:r>
            <a:r>
              <a:rPr lang="en-US" sz="2400" b="1" i="0" u="none" strike="noStrike" cap="none">
                <a:solidFill>
                  <a:schemeClr val="lt1"/>
                </a:solidFill>
                <a:latin typeface="Arial"/>
                <a:ea typeface="Arial"/>
                <a:cs typeface="Arial"/>
                <a:sym typeface="Arial"/>
              </a:rPr>
              <a:t> STAGE ( THE EMPHASIS IS ON BOARD </a:t>
            </a:r>
            <a:r>
              <a:rPr lang="en-US" sz="2400" b="1" i="0" u="none" strike="noStrike" cap="none">
                <a:solidFill>
                  <a:srgbClr val="F3FD75"/>
                </a:solidFill>
                <a:latin typeface="Arial"/>
                <a:ea typeface="Arial"/>
                <a:cs typeface="Arial"/>
                <a:sym typeface="Arial"/>
              </a:rPr>
              <a:t>EFFECTIVENESS AND SELF – EVALUATION</a:t>
            </a:r>
            <a:r>
              <a:rPr lang="en-US" sz="2400" b="1" i="0" u="none" strike="noStrike" cap="none">
                <a:solidFill>
                  <a:schemeClr val="lt1"/>
                </a:solidFill>
                <a:latin typeface="Arial"/>
                <a:ea typeface="Arial"/>
                <a:cs typeface="Arial"/>
                <a:sym typeface="Arial"/>
              </a:rPr>
              <a:t> )</a:t>
            </a: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pic>
        <p:nvPicPr>
          <p:cNvPr id="1972" name="Shape 197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Shape 1977"/>
          <p:cNvSpPr txBox="1">
            <a:spLocks noGrp="1"/>
          </p:cNvSpPr>
          <p:nvPr>
            <p:ph type="title"/>
          </p:nvPr>
        </p:nvSpPr>
        <p:spPr>
          <a:xfrm>
            <a:off x="457200" y="27781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a:solidFill>
                  <a:srgbClr val="FFFF00"/>
                </a:solidFill>
                <a:latin typeface="Arial"/>
                <a:ea typeface="Arial"/>
                <a:cs typeface="Arial"/>
                <a:sym typeface="Arial"/>
              </a:rPr>
              <a:t>GOVERNING BOARD</a:t>
            </a:r>
          </a:p>
        </p:txBody>
      </p:sp>
      <p:sp>
        <p:nvSpPr>
          <p:cNvPr id="1978" name="Shape 1978"/>
          <p:cNvSpPr txBox="1">
            <a:spLocks noGrp="1"/>
          </p:cNvSpPr>
          <p:nvPr>
            <p:ph type="body" idx="1"/>
          </p:nvPr>
        </p:nvSpPr>
        <p:spPr>
          <a:xfrm>
            <a:off x="0" y="2209800"/>
            <a:ext cx="9144000" cy="5029199"/>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hlink"/>
              </a:buClr>
              <a:buSzPct val="90000"/>
              <a:buFont typeface="Noto Sans Symbols"/>
              <a:buChar char="•"/>
            </a:pPr>
            <a:r>
              <a:rPr lang="en-US" sz="2400" b="1" i="0" u="none" strike="noStrike" cap="none">
                <a:solidFill>
                  <a:schemeClr val="lt1"/>
                </a:solidFill>
                <a:latin typeface="Arial"/>
                <a:ea typeface="Arial"/>
                <a:cs typeface="Arial"/>
                <a:sym typeface="Arial"/>
              </a:rPr>
              <a:t>THE GOVERNING BOARD IS THE ULTIMATE AUTHORITY OF THE HOSPITAL AND PROVIDES OVERSIGHT AND DIRECTION FOR THE PLANNING,OPERATION, AND EVALUATION OF ALL PROGRAMS, SERVICES, AND ACTIVITIES.</a:t>
            </a:r>
          </a:p>
          <a:p>
            <a:pPr marL="342900" marR="0" lvl="0" indent="-342900" algn="ctr" rtl="0">
              <a:spcBef>
                <a:spcPts val="480"/>
              </a:spcBef>
              <a:spcAft>
                <a:spcPts val="0"/>
              </a:spcAft>
              <a:buClr>
                <a:schemeClr val="hlink"/>
              </a:buClr>
              <a:buSzPct val="25000"/>
              <a:buFont typeface="Noto Sans Symbols"/>
              <a:buNone/>
            </a:pPr>
            <a:endParaRPr sz="2400" b="1" i="0" u="none" strike="noStrike" cap="none">
              <a:solidFill>
                <a:schemeClr val="lt1"/>
              </a:solidFill>
              <a:latin typeface="Arial"/>
              <a:ea typeface="Arial"/>
              <a:cs typeface="Arial"/>
              <a:sym typeface="Arial"/>
            </a:endParaRPr>
          </a:p>
          <a:p>
            <a:pPr marL="342900" marR="0" lvl="0" indent="-342900" algn="ctr" rtl="0">
              <a:spcBef>
                <a:spcPts val="480"/>
              </a:spcBef>
              <a:spcAft>
                <a:spcPts val="0"/>
              </a:spcAft>
              <a:buClr>
                <a:schemeClr val="hlink"/>
              </a:buClr>
              <a:buSzPct val="90000"/>
              <a:buFont typeface="Noto Sans Symbols"/>
              <a:buChar char="•"/>
            </a:pPr>
            <a:r>
              <a:rPr lang="en-US" sz="2400" b="1" i="0" u="none" strike="noStrike" cap="none">
                <a:solidFill>
                  <a:schemeClr val="lt1"/>
                </a:solidFill>
                <a:latin typeface="Arial"/>
                <a:ea typeface="Arial"/>
                <a:cs typeface="Arial"/>
                <a:sym typeface="Arial"/>
              </a:rPr>
              <a:t>IT ALSO HIRES AND MONITORS THE CHIEF EXECUTIVE OFFICER</a:t>
            </a: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83" name="Shape 198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Shape 1201"/>
          <p:cNvSpPr txBox="1">
            <a:spLocks noGrp="1"/>
          </p:cNvSpPr>
          <p:nvPr>
            <p:ph type="title"/>
          </p:nvPr>
        </p:nvSpPr>
        <p:spPr>
          <a:xfrm>
            <a:off x="381001" y="152400"/>
            <a:ext cx="8458200" cy="11430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2400" b="1" i="0" u="none" strike="noStrike" cap="none">
                <a:solidFill>
                  <a:schemeClr val="lt1"/>
                </a:solidFill>
                <a:latin typeface="Quattrocento"/>
                <a:ea typeface="Quattrocento"/>
                <a:cs typeface="Quattrocento"/>
                <a:sym typeface="Quattrocento"/>
              </a:rPr>
              <a:t> </a:t>
            </a:r>
            <a:br>
              <a:rPr lang="en-US" sz="2400" b="1" i="0" u="none" strike="noStrike" cap="none">
                <a:solidFill>
                  <a:schemeClr val="lt1"/>
                </a:solidFill>
                <a:latin typeface="Quattrocento"/>
                <a:ea typeface="Quattrocento"/>
                <a:cs typeface="Quattrocento"/>
                <a:sym typeface="Quattrocento"/>
              </a:rPr>
            </a:br>
            <a:r>
              <a:rPr lang="en-US" sz="2400" b="1" i="0" u="none" strike="noStrike" cap="none">
                <a:solidFill>
                  <a:schemeClr val="lt1"/>
                </a:solidFill>
                <a:latin typeface="Quattrocento"/>
                <a:ea typeface="Quattrocento"/>
                <a:cs typeface="Quattrocento"/>
                <a:sym typeface="Quattrocento"/>
              </a:rPr>
              <a:t>20 LEADING CAUSES OF DEATH AMONG MALES, </a:t>
            </a:r>
            <a:br>
              <a:rPr lang="en-US" sz="2400" b="1" i="0" u="none" strike="noStrike" cap="none">
                <a:solidFill>
                  <a:schemeClr val="lt1"/>
                </a:solidFill>
                <a:latin typeface="Quattrocento"/>
                <a:ea typeface="Quattrocento"/>
                <a:cs typeface="Quattrocento"/>
                <a:sym typeface="Quattrocento"/>
              </a:rPr>
            </a:br>
            <a:r>
              <a:rPr lang="en-US" sz="2400" b="1" i="0" u="none" strike="noStrike" cap="none">
                <a:solidFill>
                  <a:schemeClr val="lt1"/>
                </a:solidFill>
                <a:latin typeface="Quattrocento"/>
                <a:ea typeface="Quattrocento"/>
                <a:cs typeface="Quattrocento"/>
                <a:sym typeface="Quattrocento"/>
              </a:rPr>
              <a:t>INDONESIAN SRS, 2014</a:t>
            </a:r>
            <a:br>
              <a:rPr lang="en-US" sz="2400" b="1" i="0" u="none" strike="noStrike" cap="none">
                <a:solidFill>
                  <a:schemeClr val="lt1"/>
                </a:solidFill>
                <a:latin typeface="Quattrocento"/>
                <a:ea typeface="Quattrocento"/>
                <a:cs typeface="Quattrocento"/>
                <a:sym typeface="Quattrocento"/>
              </a:rPr>
            </a:br>
            <a:endParaRPr lang="en-US" sz="2400" b="1" i="0" u="none" strike="noStrike" cap="none">
              <a:solidFill>
                <a:schemeClr val="lt1"/>
              </a:solidFill>
              <a:latin typeface="Quattrocento"/>
              <a:ea typeface="Quattrocento"/>
              <a:cs typeface="Quattrocento"/>
              <a:sym typeface="Quattrocento"/>
            </a:endParaRPr>
          </a:p>
        </p:txBody>
      </p:sp>
      <p:graphicFrame>
        <p:nvGraphicFramePr>
          <p:cNvPr id="1202" name="Shape 1202"/>
          <p:cNvGraphicFramePr/>
          <p:nvPr/>
        </p:nvGraphicFramePr>
        <p:xfrm>
          <a:off x="-107502" y="980729"/>
          <a:ext cx="3000000" cy="3000000"/>
        </p:xfrm>
        <a:graphic>
          <a:graphicData uri="http://schemas.openxmlformats.org/drawingml/2006/table">
            <a:tbl>
              <a:tblPr>
                <a:noFill/>
                <a:tableStyleId>{797D4DDE-2903-4373-9AF9-81167223EDAE}</a:tableStyleId>
              </a:tblPr>
              <a:tblGrid>
                <a:gridCol w="1039450"/>
                <a:gridCol w="6199550"/>
                <a:gridCol w="1066800"/>
                <a:gridCol w="838200"/>
              </a:tblGrid>
              <a:tr h="504075">
                <a:tc>
                  <a:txBody>
                    <a:bodyPr/>
                    <a:lstStyle/>
                    <a:p>
                      <a:pPr marL="0" marR="0" lvl="0" indent="0" algn="ctr" rtl="0">
                        <a:spcBef>
                          <a:spcPts val="0"/>
                        </a:spcBef>
                        <a:buSzPct val="25000"/>
                        <a:buNone/>
                      </a:pPr>
                      <a:endParaRPr sz="1600" b="1" i="0" u="none" strike="noStrike" cap="none">
                        <a:solidFill>
                          <a:srgbClr val="000000"/>
                        </a:solidFill>
                        <a:latin typeface="Arial"/>
                        <a:ea typeface="Arial"/>
                        <a:cs typeface="Arial"/>
                        <a:sym typeface="Arial"/>
                      </a:endParaRPr>
                    </a:p>
                  </a:txBody>
                  <a:tcPr marL="8325" marR="8325" marT="8325" marB="0" anchor="ctr"/>
                </a:tc>
                <a:tc>
                  <a:txBody>
                    <a:bodyPr/>
                    <a:lstStyle/>
                    <a:p>
                      <a:pPr marL="0" marR="0" lvl="0" indent="0" algn="ctr" rtl="0">
                        <a:spcBef>
                          <a:spcPts val="0"/>
                        </a:spcBef>
                        <a:buSzPct val="25000"/>
                        <a:buNone/>
                      </a:pPr>
                      <a:endParaRPr sz="1600" b="1" i="0" u="none" strike="noStrike" cap="none">
                        <a:solidFill>
                          <a:srgbClr val="000000"/>
                        </a:solidFill>
                        <a:latin typeface="Arial"/>
                        <a:ea typeface="Arial"/>
                        <a:cs typeface="Arial"/>
                        <a:sym typeface="Arial"/>
                      </a:endParaRPr>
                    </a:p>
                  </a:txBody>
                  <a:tcPr marL="8325" marR="8325" marT="8325" marB="0" anchor="ctr"/>
                </a:tc>
                <a:tc>
                  <a:txBody>
                    <a:bodyPr/>
                    <a:lstStyle/>
                    <a:p>
                      <a:pPr marL="0" marR="0" lvl="0" indent="0" algn="ctr" rtl="0">
                        <a:spcBef>
                          <a:spcPts val="0"/>
                        </a:spcBef>
                        <a:buSzPct val="25000"/>
                        <a:buNone/>
                      </a:pPr>
                      <a:r>
                        <a:rPr lang="en-US" sz="1600" u="none" strike="noStrike" cap="none"/>
                        <a:t>Frequency</a:t>
                      </a:r>
                    </a:p>
                  </a:txBody>
                  <a:tcPr marL="8325" marR="8325" marT="8325" marB="0" anchor="b"/>
                </a:tc>
                <a:tc>
                  <a:txBody>
                    <a:bodyPr/>
                    <a:lstStyle/>
                    <a:p>
                      <a:pPr marL="0" marR="0" lvl="0" indent="0" algn="ctr" rtl="0">
                        <a:spcBef>
                          <a:spcPts val="0"/>
                        </a:spcBef>
                        <a:buSzPct val="25000"/>
                        <a:buNone/>
                      </a:pPr>
                      <a:r>
                        <a:rPr lang="en-US" sz="1600" u="none" strike="noStrike" cap="none"/>
                        <a:t>Percent</a:t>
                      </a:r>
                    </a:p>
                  </a:txBody>
                  <a:tcPr marL="8325" marR="8325" marT="8325" marB="0" anchor="b"/>
                </a:tc>
              </a:tr>
              <a:tr h="258975">
                <a:tc>
                  <a:txBody>
                    <a:bodyPr/>
                    <a:lstStyle/>
                    <a:p>
                      <a:pPr marL="0" marR="0" lvl="0" indent="0" algn="ctr" rtl="0">
                        <a:spcBef>
                          <a:spcPts val="0"/>
                        </a:spcBef>
                        <a:buSzPct val="25000"/>
                        <a:buNone/>
                      </a:pPr>
                      <a:r>
                        <a:rPr lang="en-US" sz="1600" u="none" strike="noStrike" cap="none"/>
                        <a:t>1</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Cerebrovascular diseases (I60 – </a:t>
                      </a:r>
                      <a:r>
                        <a:rPr lang="en-US" sz="1600" i="0" u="none" strike="noStrike" cap="none">
                          <a:latin typeface="Arial"/>
                          <a:ea typeface="Arial"/>
                          <a:cs typeface="Arial"/>
                          <a:sym typeface="Arial"/>
                        </a:rPr>
                        <a:t>I69)</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4150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19.0</a:t>
                      </a:r>
                    </a:p>
                  </a:txBody>
                  <a:tcPr marL="9525" marR="9525" marT="9525" marB="0"/>
                </a:tc>
              </a:tr>
              <a:tr h="258975">
                <a:tc>
                  <a:txBody>
                    <a:bodyPr/>
                    <a:lstStyle/>
                    <a:p>
                      <a:pPr marL="0" marR="0" lvl="0" indent="0" algn="ctr" rtl="0">
                        <a:spcBef>
                          <a:spcPts val="0"/>
                        </a:spcBef>
                        <a:buSzPct val="25000"/>
                        <a:buNone/>
                      </a:pPr>
                      <a:r>
                        <a:rPr lang="en-US" sz="1600" u="none" strike="noStrike" cap="none"/>
                        <a:t>2</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Ischaemic heart diseases (I20 – I25)</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3202</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14.7</a:t>
                      </a:r>
                    </a:p>
                  </a:txBody>
                  <a:tcPr marL="9525" marR="9525" marT="9525" marB="0"/>
                </a:tc>
              </a:tr>
              <a:tr h="258975">
                <a:tc>
                  <a:txBody>
                    <a:bodyPr/>
                    <a:lstStyle/>
                    <a:p>
                      <a:pPr marL="0" marR="0" lvl="0" indent="0" algn="ctr" rtl="0">
                        <a:spcBef>
                          <a:spcPts val="0"/>
                        </a:spcBef>
                        <a:buSzPct val="25000"/>
                        <a:buNone/>
                      </a:pPr>
                      <a:r>
                        <a:rPr lang="en-US" sz="1600" u="none" strike="noStrike" cap="none"/>
                        <a:t>3</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Respiratory tuberculosis (A15 – A16)</a:t>
                      </a:r>
                    </a:p>
                  </a:txBody>
                  <a:tcPr marL="8325" marR="8325" marT="8325"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1533</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7</a:t>
                      </a:r>
                    </a:p>
                  </a:txBody>
                  <a:tcPr marL="9525" marR="9525" marT="9525" marB="0" anchor="b"/>
                </a:tc>
              </a:tr>
              <a:tr h="258975">
                <a:tc>
                  <a:txBody>
                    <a:bodyPr/>
                    <a:lstStyle/>
                    <a:p>
                      <a:pPr marL="0" marR="0" lvl="0" indent="0" algn="ctr" rtl="0">
                        <a:spcBef>
                          <a:spcPts val="0"/>
                        </a:spcBef>
                        <a:buSzPct val="25000"/>
                        <a:buNone/>
                      </a:pPr>
                      <a:r>
                        <a:rPr lang="en-US" sz="1600" u="none" strike="noStrike" cap="none"/>
                        <a:t>4</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Chronic lower respiratory diseases (J40 – J47)</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1328</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6.1</a:t>
                      </a:r>
                    </a:p>
                  </a:txBody>
                  <a:tcPr marL="9525" marR="9525" marT="9525" marB="0"/>
                </a:tc>
              </a:tr>
              <a:tr h="258975">
                <a:tc>
                  <a:txBody>
                    <a:bodyPr/>
                    <a:lstStyle/>
                    <a:p>
                      <a:pPr marL="0" marR="0" lvl="0" indent="0" algn="ctr" rtl="0">
                        <a:spcBef>
                          <a:spcPts val="0"/>
                        </a:spcBef>
                        <a:buSzPct val="25000"/>
                        <a:buNone/>
                      </a:pPr>
                      <a:r>
                        <a:rPr lang="en-US" sz="1600" u="none" strike="noStrike" cap="none"/>
                        <a:t>5</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Diabetes mellitus with complication (E10 – E14)</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1207</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5.5</a:t>
                      </a:r>
                    </a:p>
                  </a:txBody>
                  <a:tcPr marL="9525" marR="9525" marT="9525" marB="0"/>
                </a:tc>
              </a:tr>
              <a:tr h="258975">
                <a:tc>
                  <a:txBody>
                    <a:bodyPr/>
                    <a:lstStyle/>
                    <a:p>
                      <a:pPr marL="0" marR="0" lvl="0" indent="0" algn="ctr" rtl="0">
                        <a:spcBef>
                          <a:spcPts val="0"/>
                        </a:spcBef>
                        <a:buSzPct val="25000"/>
                        <a:buNone/>
                      </a:pPr>
                      <a:r>
                        <a:rPr lang="en-US" sz="1600" u="none" strike="noStrike" cap="none"/>
                        <a:t>6</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Hypertensive diseases with complication (I11 – I13)</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1072</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4.9</a:t>
                      </a:r>
                    </a:p>
                  </a:txBody>
                  <a:tcPr marL="9525" marR="9525" marT="9525" marB="0"/>
                </a:tc>
              </a:tr>
              <a:tr h="258975">
                <a:tc>
                  <a:txBody>
                    <a:bodyPr/>
                    <a:lstStyle/>
                    <a:p>
                      <a:pPr marL="0" marR="0" lvl="0" indent="0" algn="ctr" rtl="0">
                        <a:spcBef>
                          <a:spcPts val="0"/>
                        </a:spcBef>
                        <a:buSzPct val="25000"/>
                        <a:buNone/>
                      </a:pPr>
                      <a:r>
                        <a:rPr lang="en-US" sz="1600" u="none" strike="noStrike" cap="none"/>
                        <a:t>7</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Transport accidents (V01 – V99)</a:t>
                      </a:r>
                    </a:p>
                  </a:txBody>
                  <a:tcPr marL="8325" marR="8325" marT="8325"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798</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3.7</a:t>
                      </a:r>
                    </a:p>
                  </a:txBody>
                  <a:tcPr marL="9525" marR="9525" marT="9525" marB="0" anchor="b"/>
                </a:tc>
              </a:tr>
              <a:tr h="258975">
                <a:tc>
                  <a:txBody>
                    <a:bodyPr/>
                    <a:lstStyle/>
                    <a:p>
                      <a:pPr marL="0" marR="0" lvl="0" indent="0" algn="ctr" rtl="0">
                        <a:spcBef>
                          <a:spcPts val="0"/>
                        </a:spcBef>
                        <a:buSzPct val="25000"/>
                        <a:buNone/>
                      </a:pPr>
                      <a:r>
                        <a:rPr lang="en-US" sz="1600" u="none" strike="noStrike" cap="none"/>
                        <a:t>8</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Diseases of the liver (K70 – K76)</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692</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3.2</a:t>
                      </a:r>
                    </a:p>
                  </a:txBody>
                  <a:tcPr marL="9525" marR="9525" marT="9525" marB="0"/>
                </a:tc>
              </a:tr>
              <a:tr h="258975">
                <a:tc>
                  <a:txBody>
                    <a:bodyPr/>
                    <a:lstStyle/>
                    <a:p>
                      <a:pPr marL="0" marR="0" lvl="0" indent="0" algn="ctr" rtl="0">
                        <a:spcBef>
                          <a:spcPts val="0"/>
                        </a:spcBef>
                        <a:buSzPct val="25000"/>
                        <a:buNone/>
                      </a:pPr>
                      <a:r>
                        <a:rPr lang="en-US" sz="1600" u="none" strike="noStrike" cap="none"/>
                        <a:t>9</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Pneumonia (J12 – J18)</a:t>
                      </a:r>
                    </a:p>
                  </a:txBody>
                  <a:tcPr marL="8325" marR="8325" marT="8325"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456</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2.1</a:t>
                      </a:r>
                    </a:p>
                  </a:txBody>
                  <a:tcPr marL="9525" marR="9525" marT="9525" marB="0" anchor="b"/>
                </a:tc>
              </a:tr>
              <a:tr h="258975">
                <a:tc>
                  <a:txBody>
                    <a:bodyPr/>
                    <a:lstStyle/>
                    <a:p>
                      <a:pPr marL="0" marR="0" lvl="0" indent="0" algn="ctr" rtl="0">
                        <a:spcBef>
                          <a:spcPts val="0"/>
                        </a:spcBef>
                        <a:buSzPct val="25000"/>
                        <a:buNone/>
                      </a:pPr>
                      <a:r>
                        <a:rPr lang="en-US" sz="1600" u="none" strike="noStrike" cap="none"/>
                        <a:t>10</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Diarrhoea and gastroenteritis of presumed infectious origin (A09)</a:t>
                      </a:r>
                    </a:p>
                  </a:txBody>
                  <a:tcPr marL="8325" marR="8325" marT="8325"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377</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1.7</a:t>
                      </a:r>
                    </a:p>
                  </a:txBody>
                  <a:tcPr marL="9525" marR="9525" marT="9525" marB="0" anchor="b"/>
                </a:tc>
              </a:tr>
              <a:tr h="258975">
                <a:tc>
                  <a:txBody>
                    <a:bodyPr/>
                    <a:lstStyle/>
                    <a:p>
                      <a:pPr marL="0" marR="0" lvl="0" indent="0" algn="ctr" rtl="0">
                        <a:spcBef>
                          <a:spcPts val="0"/>
                        </a:spcBef>
                        <a:buSzPct val="25000"/>
                        <a:buNone/>
                      </a:pPr>
                      <a:r>
                        <a:rPr lang="en-US" sz="1600" u="none" strike="noStrike" cap="none"/>
                        <a:t>11</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Falls (W00 – W19)</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268</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1.2</a:t>
                      </a:r>
                    </a:p>
                  </a:txBody>
                  <a:tcPr marL="9525" marR="9525" marT="9525" marB="0"/>
                </a:tc>
              </a:tr>
              <a:tr h="258975">
                <a:tc>
                  <a:txBody>
                    <a:bodyPr/>
                    <a:lstStyle/>
                    <a:p>
                      <a:pPr marL="0" marR="0" lvl="0" indent="0" algn="ctr" rtl="0">
                        <a:spcBef>
                          <a:spcPts val="0"/>
                        </a:spcBef>
                        <a:buSzPct val="25000"/>
                        <a:buNone/>
                      </a:pPr>
                      <a:r>
                        <a:rPr lang="en-US" sz="1600" u="none" strike="noStrike" cap="none"/>
                        <a:t>12</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liver and intrahepatic bile ducts (C22)</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208</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1.0</a:t>
                      </a:r>
                    </a:p>
                  </a:txBody>
                  <a:tcPr marL="9525" marR="9525" marT="9525" marB="0"/>
                </a:tc>
              </a:tr>
              <a:tr h="504075">
                <a:tc>
                  <a:txBody>
                    <a:bodyPr/>
                    <a:lstStyle/>
                    <a:p>
                      <a:pPr marL="0" marR="0" lvl="0" indent="0" algn="ctr" rtl="0">
                        <a:spcBef>
                          <a:spcPts val="0"/>
                        </a:spcBef>
                        <a:buSzPct val="25000"/>
                        <a:buNone/>
                      </a:pPr>
                      <a:r>
                        <a:rPr lang="en-US" sz="1600" u="none" strike="noStrike" cap="none"/>
                        <a:t>13</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Disorders relating to length of gestation and fetal growth (P20 – P21)</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201</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.9</a:t>
                      </a:r>
                    </a:p>
                  </a:txBody>
                  <a:tcPr marL="9525" marR="9525" marT="9525" marB="0"/>
                </a:tc>
              </a:tr>
              <a:tr h="258975">
                <a:tc>
                  <a:txBody>
                    <a:bodyPr/>
                    <a:lstStyle/>
                    <a:p>
                      <a:pPr marL="0" marR="0" lvl="0" indent="0" algn="ctr" rtl="0">
                        <a:spcBef>
                          <a:spcPts val="0"/>
                        </a:spcBef>
                        <a:buSzPct val="25000"/>
                        <a:buNone/>
                      </a:pPr>
                      <a:r>
                        <a:rPr lang="en-US" sz="1600" u="none" strike="noStrike" cap="none"/>
                        <a:t>14</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Malnutrition (E40 – E46)</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180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.8</a:t>
                      </a:r>
                    </a:p>
                  </a:txBody>
                  <a:tcPr marL="9525" marR="9525" marT="9525" marB="0"/>
                </a:tc>
              </a:tr>
              <a:tr h="258975">
                <a:tc>
                  <a:txBody>
                    <a:bodyPr/>
                    <a:lstStyle/>
                    <a:p>
                      <a:pPr marL="0" marR="0" lvl="0" indent="0" algn="ctr" rtl="0">
                        <a:spcBef>
                          <a:spcPts val="0"/>
                        </a:spcBef>
                        <a:buSzPct val="25000"/>
                        <a:buNone/>
                      </a:pPr>
                      <a:r>
                        <a:rPr lang="en-US" sz="1600" u="none" strike="noStrike" cap="none"/>
                        <a:t>15</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Viral hepatitis (B15 – B19)</a:t>
                      </a:r>
                    </a:p>
                  </a:txBody>
                  <a:tcPr marL="8325" marR="8325" marT="8325"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178</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0.8</a:t>
                      </a:r>
                    </a:p>
                  </a:txBody>
                  <a:tcPr marL="9525" marR="9525" marT="9525" marB="0" anchor="b"/>
                </a:tc>
              </a:tr>
              <a:tr h="258975">
                <a:tc>
                  <a:txBody>
                    <a:bodyPr/>
                    <a:lstStyle/>
                    <a:p>
                      <a:pPr marL="0" marR="0" lvl="0" indent="0" algn="ctr" rtl="0">
                        <a:spcBef>
                          <a:spcPts val="0"/>
                        </a:spcBef>
                        <a:buSzPct val="25000"/>
                        <a:buNone/>
                      </a:pPr>
                      <a:r>
                        <a:rPr lang="en-US" sz="1600" u="none" strike="noStrike" cap="none"/>
                        <a:t>16</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trachea, bronchus and lung (C33 – C34)</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175</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.8</a:t>
                      </a:r>
                    </a:p>
                  </a:txBody>
                  <a:tcPr marL="9525" marR="9525" marT="9525" marB="0"/>
                </a:tc>
              </a:tr>
              <a:tr h="258975">
                <a:tc>
                  <a:txBody>
                    <a:bodyPr/>
                    <a:lstStyle/>
                    <a:p>
                      <a:pPr marL="0" marR="0" lvl="0" indent="0" algn="ctr" rtl="0">
                        <a:spcBef>
                          <a:spcPts val="0"/>
                        </a:spcBef>
                        <a:buSzPct val="25000"/>
                        <a:buNone/>
                      </a:pPr>
                      <a:r>
                        <a:rPr lang="en-US" sz="1600" u="none" strike="noStrike" cap="none"/>
                        <a:t>17</a:t>
                      </a:r>
                    </a:p>
                  </a:txBody>
                  <a:tcPr marL="8325" marR="8325" marT="8325"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Intrauterine hypoxia and birth asphyxia (P20 – P21)</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150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.7</a:t>
                      </a:r>
                    </a:p>
                  </a:txBody>
                  <a:tcPr marL="9525" marR="9525" marT="9525" marB="0"/>
                </a:tc>
              </a:tr>
              <a:tr h="258975">
                <a:tc>
                  <a:txBody>
                    <a:bodyPr/>
                    <a:lstStyle/>
                    <a:p>
                      <a:pPr marL="0" marR="0" lvl="0" indent="0" algn="ctr" rtl="0">
                        <a:spcBef>
                          <a:spcPts val="0"/>
                        </a:spcBef>
                        <a:buSzPct val="25000"/>
                        <a:buNone/>
                      </a:pPr>
                      <a:r>
                        <a:rPr lang="en-US" sz="1600" u="none" strike="noStrike" cap="none"/>
                        <a:t>18</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Gastric and duodenal ulcer (K25 – K27)</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120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a:t>
                      </a:r>
                    </a:p>
                  </a:txBody>
                  <a:tcPr marL="9525" marR="9525" marT="9525" marB="0"/>
                </a:tc>
              </a:tr>
              <a:tr h="258975">
                <a:tc>
                  <a:txBody>
                    <a:bodyPr/>
                    <a:lstStyle/>
                    <a:p>
                      <a:pPr marL="0" marR="0" lvl="0" indent="0" algn="ctr" rtl="0">
                        <a:spcBef>
                          <a:spcPts val="0"/>
                        </a:spcBef>
                        <a:buSzPct val="25000"/>
                        <a:buNone/>
                      </a:pPr>
                      <a:r>
                        <a:rPr lang="en-US" sz="1600" u="none" strike="noStrike" cap="none"/>
                        <a:t>19</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lip, oral cavity and pharynx (C00 – C14)</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99</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a:t>
                      </a:r>
                    </a:p>
                  </a:txBody>
                  <a:tcPr marL="9525" marR="9525" marT="9525" marB="0"/>
                </a:tc>
              </a:tr>
              <a:tr h="258975">
                <a:tc>
                  <a:txBody>
                    <a:bodyPr/>
                    <a:lstStyle/>
                    <a:p>
                      <a:pPr marL="0" marR="0" lvl="0" indent="0" algn="ctr" rtl="0">
                        <a:spcBef>
                          <a:spcPts val="0"/>
                        </a:spcBef>
                        <a:buSzPct val="25000"/>
                        <a:buNone/>
                      </a:pPr>
                      <a:r>
                        <a:rPr lang="en-US" sz="1600" u="none" strike="noStrike" cap="none"/>
                        <a:t>20</a:t>
                      </a:r>
                    </a:p>
                  </a:txBody>
                  <a:tcPr marL="8325" marR="8325" marT="8325"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colon, rectum and anus (C18 – C21)</a:t>
                      </a:r>
                    </a:p>
                  </a:txBody>
                  <a:tcPr marL="8325" marR="8325" marT="83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95</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a:t>
                      </a:r>
                    </a:p>
                  </a:txBody>
                  <a:tcPr marL="9525" marR="9525" marT="9525" marB="0"/>
                </a:tc>
              </a:tr>
            </a:tbl>
          </a:graphicData>
        </a:graphic>
      </p:graphicFrame>
    </p:spTree>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pic>
        <p:nvPicPr>
          <p:cNvPr id="1988" name="Shape 198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Shape 1993"/>
          <p:cNvSpPr txBox="1"/>
          <p:nvPr/>
        </p:nvSpPr>
        <p:spPr>
          <a:xfrm>
            <a:off x="1061109" y="289052"/>
            <a:ext cx="7033259" cy="883919"/>
          </a:xfrm>
          <a:prstGeom prst="rect">
            <a:avLst/>
          </a:prstGeom>
          <a:noFill/>
          <a:ln>
            <a:noFill/>
          </a:ln>
        </p:spPr>
        <p:txBody>
          <a:bodyPr lIns="0" tIns="0" rIns="0" bIns="0" anchor="t" anchorCtr="0">
            <a:noAutofit/>
          </a:bodyPr>
          <a:lstStyle/>
          <a:p>
            <a:pPr marL="2027554" marR="6350" lvl="0" indent="-2027554" algn="l" rtl="0">
              <a:spcBef>
                <a:spcPts val="0"/>
              </a:spcBef>
              <a:buSzPct val="25000"/>
              <a:buNone/>
            </a:pPr>
            <a:r>
              <a:rPr lang="en-US" sz="2800" b="1">
                <a:solidFill>
                  <a:srgbClr val="000000"/>
                </a:solidFill>
                <a:latin typeface="Calibri"/>
                <a:ea typeface="Calibri"/>
                <a:cs typeface="Calibri"/>
                <a:sym typeface="Calibri"/>
              </a:rPr>
              <a:t>DEWAN PENGAWAS RS – PENGAWAS INTERNAL (GOVERNING BODY)</a:t>
            </a:r>
          </a:p>
        </p:txBody>
      </p:sp>
      <p:sp>
        <p:nvSpPr>
          <p:cNvPr id="1994" name="Shape 1994"/>
          <p:cNvSpPr/>
          <p:nvPr/>
        </p:nvSpPr>
        <p:spPr>
          <a:xfrm>
            <a:off x="3016250" y="4338662"/>
            <a:ext cx="2228850" cy="254000"/>
          </a:xfrm>
          <a:custGeom>
            <a:avLst/>
            <a:gdLst/>
            <a:ahLst/>
            <a:cxnLst/>
            <a:rect l="0" t="0" r="0" b="0"/>
            <a:pathLst>
              <a:path w="120000" h="120000" extrusionOk="0">
                <a:moveTo>
                  <a:pt x="0" y="119957"/>
                </a:moveTo>
                <a:lnTo>
                  <a:pt x="120000" y="119957"/>
                </a:lnTo>
                <a:lnTo>
                  <a:pt x="120000" y="0"/>
                </a:lnTo>
                <a:lnTo>
                  <a:pt x="0" y="0"/>
                </a:lnTo>
                <a:lnTo>
                  <a:pt x="0" y="119957"/>
                </a:lnTo>
                <a:close/>
              </a:path>
            </a:pathLst>
          </a:custGeom>
          <a:noFill/>
          <a:ln w="9525" cap="flat" cmpd="sng">
            <a:solidFill>
              <a:srgbClr val="4F81BC"/>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995" name="Shape 1995"/>
          <p:cNvSpPr/>
          <p:nvPr/>
        </p:nvSpPr>
        <p:spPr>
          <a:xfrm>
            <a:off x="479856" y="1752586"/>
            <a:ext cx="7560308" cy="4647565"/>
          </a:xfrm>
          <a:custGeom>
            <a:avLst/>
            <a:gdLst/>
            <a:ahLst/>
            <a:cxnLst/>
            <a:rect l="0" t="0" r="0" b="0"/>
            <a:pathLst>
              <a:path w="120000" h="120000" extrusionOk="0">
                <a:moveTo>
                  <a:pt x="0" y="119996"/>
                </a:moveTo>
                <a:lnTo>
                  <a:pt x="119998" y="119996"/>
                </a:lnTo>
                <a:lnTo>
                  <a:pt x="119998" y="0"/>
                </a:lnTo>
                <a:lnTo>
                  <a:pt x="0" y="0"/>
                </a:lnTo>
                <a:lnTo>
                  <a:pt x="0" y="119996"/>
                </a:lnTo>
                <a:close/>
              </a:path>
            </a:pathLst>
          </a:custGeom>
          <a:noFill/>
          <a:ln w="9525" cap="flat" cmpd="sng">
            <a:solidFill>
              <a:srgbClr val="8063A1"/>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1996" name="Shape 1996"/>
          <p:cNvSpPr txBox="1"/>
          <p:nvPr/>
        </p:nvSpPr>
        <p:spPr>
          <a:xfrm>
            <a:off x="558800" y="1782698"/>
            <a:ext cx="6979919" cy="3928110"/>
          </a:xfrm>
          <a:prstGeom prst="rect">
            <a:avLst/>
          </a:prstGeom>
          <a:noFill/>
          <a:ln>
            <a:noFill/>
          </a:ln>
        </p:spPr>
        <p:txBody>
          <a:bodyPr lIns="0" tIns="0" rIns="0" bIns="0" anchor="t" anchorCtr="0">
            <a:noAutofit/>
          </a:bodyPr>
          <a:lstStyle/>
          <a:p>
            <a:pPr marL="12700" marR="0" lvl="0" indent="0" algn="l" rtl="0">
              <a:spcBef>
                <a:spcPts val="0"/>
              </a:spcBef>
              <a:buSzPct val="25000"/>
              <a:buNone/>
            </a:pPr>
            <a:r>
              <a:rPr lang="en-US" sz="2000">
                <a:solidFill>
                  <a:srgbClr val="000000"/>
                </a:solidFill>
                <a:latin typeface="Calibri"/>
                <a:ea typeface="Calibri"/>
                <a:cs typeface="Calibri"/>
                <a:sym typeface="Calibri"/>
              </a:rPr>
              <a:t>a.menentukan arah kebijakan</a:t>
            </a:r>
          </a:p>
          <a:p>
            <a:pPr marL="0" marR="0" lvl="0" indent="0" algn="l" rtl="0">
              <a:lnSpc>
                <a:spcPct val="100000"/>
              </a:lnSpc>
              <a:spcBef>
                <a:spcPts val="0"/>
              </a:spcBef>
              <a:buNone/>
            </a:pPr>
            <a:endParaRPr sz="2400">
              <a:solidFill>
                <a:srgbClr val="000000"/>
              </a:solidFill>
              <a:latin typeface="Calibri"/>
              <a:ea typeface="Calibri"/>
              <a:cs typeface="Calibri"/>
              <a:sym typeface="Calibri"/>
            </a:endParaRPr>
          </a:p>
          <a:p>
            <a:pPr marL="12700" marR="0" lvl="0" indent="0" algn="l" rtl="0">
              <a:spcBef>
                <a:spcPts val="0"/>
              </a:spcBef>
              <a:spcAft>
                <a:spcPts val="0"/>
              </a:spcAft>
              <a:buSzPct val="25000"/>
              <a:buNone/>
            </a:pPr>
            <a:r>
              <a:rPr lang="en-US" sz="2000">
                <a:solidFill>
                  <a:srgbClr val="000000"/>
                </a:solidFill>
                <a:latin typeface="Calibri"/>
                <a:ea typeface="Calibri"/>
                <a:cs typeface="Calibri"/>
                <a:sym typeface="Calibri"/>
              </a:rPr>
              <a:t>b.mengawasi pelaksanaan  rencana strategis;</a:t>
            </a:r>
          </a:p>
          <a:p>
            <a:pPr marL="0" marR="0" lvl="0" indent="0" algn="l" rtl="0">
              <a:lnSpc>
                <a:spcPct val="100000"/>
              </a:lnSpc>
              <a:spcBef>
                <a:spcPts val="44"/>
              </a:spcBef>
              <a:buNone/>
            </a:pPr>
            <a:endParaRPr sz="2300">
              <a:solidFill>
                <a:srgbClr val="000000"/>
              </a:solidFill>
              <a:latin typeface="Calibri"/>
              <a:ea typeface="Calibri"/>
              <a:cs typeface="Calibri"/>
              <a:sym typeface="Calibri"/>
            </a:endParaRPr>
          </a:p>
          <a:p>
            <a:pPr marL="12700" marR="0" lvl="0" indent="0" algn="l" rtl="0">
              <a:spcBef>
                <a:spcPts val="0"/>
              </a:spcBef>
              <a:spcAft>
                <a:spcPts val="0"/>
              </a:spcAft>
              <a:buSzPct val="25000"/>
              <a:buNone/>
            </a:pPr>
            <a:r>
              <a:rPr lang="en-US" sz="2000">
                <a:solidFill>
                  <a:srgbClr val="000000"/>
                </a:solidFill>
                <a:latin typeface="Calibri"/>
                <a:ea typeface="Calibri"/>
                <a:cs typeface="Calibri"/>
                <a:sym typeface="Calibri"/>
              </a:rPr>
              <a:t>c.mengawasi pelaksanaan	</a:t>
            </a:r>
            <a:r>
              <a:rPr lang="en-US" sz="2400" b="1">
                <a:solidFill>
                  <a:srgbClr val="FF0000"/>
                </a:solidFill>
                <a:latin typeface="Calibri"/>
                <a:ea typeface="Calibri"/>
                <a:cs typeface="Calibri"/>
                <a:sym typeface="Calibri"/>
              </a:rPr>
              <a:t>kendali mutu	dan kendali biaya</a:t>
            </a:r>
            <a:r>
              <a:rPr lang="en-US" sz="2800">
                <a:solidFill>
                  <a:srgbClr val="FF0000"/>
                </a:solidFill>
                <a:latin typeface="Calibri"/>
                <a:ea typeface="Calibri"/>
                <a:cs typeface="Calibri"/>
                <a:sym typeface="Calibri"/>
              </a:rPr>
              <a:t>;</a:t>
            </a:r>
          </a:p>
          <a:p>
            <a:pPr marL="0" marR="0" lvl="0" indent="0" algn="l" rtl="0">
              <a:lnSpc>
                <a:spcPct val="100000"/>
              </a:lnSpc>
              <a:spcBef>
                <a:spcPts val="17"/>
              </a:spcBef>
              <a:buNone/>
            </a:pPr>
            <a:endParaRPr sz="3400">
              <a:solidFill>
                <a:srgbClr val="000000"/>
              </a:solidFill>
              <a:latin typeface="Calibri"/>
              <a:ea typeface="Calibri"/>
              <a:cs typeface="Calibri"/>
              <a:sym typeface="Calibri"/>
            </a:endParaRPr>
          </a:p>
          <a:p>
            <a:pPr marL="259079" marR="0" lvl="0" indent="-246379" algn="l" rtl="0">
              <a:spcBef>
                <a:spcPts val="0"/>
              </a:spcBef>
              <a:spcAft>
                <a:spcPts val="0"/>
              </a:spcAft>
              <a:buClr>
                <a:srgbClr val="000000"/>
              </a:buClr>
              <a:buSzPct val="100000"/>
              <a:buFont typeface="Calibri"/>
              <a:buAutoNum type="alphaLcPeriod" startAt="5"/>
            </a:pPr>
            <a:r>
              <a:rPr lang="en-US" sz="2000">
                <a:solidFill>
                  <a:srgbClr val="000000"/>
                </a:solidFill>
                <a:latin typeface="Calibri"/>
                <a:ea typeface="Calibri"/>
                <a:cs typeface="Calibri"/>
                <a:sym typeface="Calibri"/>
              </a:rPr>
              <a:t>Mengawasi dan menjaga </a:t>
            </a:r>
            <a:r>
              <a:rPr lang="en-US" sz="2000" b="1">
                <a:solidFill>
                  <a:srgbClr val="000000"/>
                </a:solidFill>
                <a:latin typeface="Calibri"/>
                <a:ea typeface="Calibri"/>
                <a:cs typeface="Calibri"/>
                <a:sym typeface="Calibri"/>
              </a:rPr>
              <a:t>hak dan	kewajiban pasien</a:t>
            </a:r>
            <a:r>
              <a:rPr lang="en-US" sz="2000">
                <a:solidFill>
                  <a:srgbClr val="000000"/>
                </a:solidFill>
                <a:latin typeface="Calibri"/>
                <a:ea typeface="Calibri"/>
                <a:cs typeface="Calibri"/>
                <a:sym typeface="Calibri"/>
              </a:rPr>
              <a:t>;</a:t>
            </a:r>
          </a:p>
          <a:p>
            <a:pPr marL="0" marR="0" lvl="0" indent="0" algn="l" rtl="0">
              <a:lnSpc>
                <a:spcPct val="100000"/>
              </a:lnSpc>
              <a:spcBef>
                <a:spcPts val="2"/>
              </a:spcBef>
              <a:buClr>
                <a:schemeClr val="dk1"/>
              </a:buClr>
              <a:buFont typeface="Calibri"/>
              <a:buNone/>
            </a:pPr>
            <a:endParaRPr sz="2400">
              <a:solidFill>
                <a:srgbClr val="000000"/>
              </a:solidFill>
              <a:latin typeface="Calibri"/>
              <a:ea typeface="Calibri"/>
              <a:cs typeface="Calibri"/>
              <a:sym typeface="Calibri"/>
            </a:endParaRPr>
          </a:p>
          <a:p>
            <a:pPr marL="193675" marR="0" lvl="0" indent="-180975" algn="l" rtl="0">
              <a:spcBef>
                <a:spcPts val="0"/>
              </a:spcBef>
              <a:buClr>
                <a:srgbClr val="000000"/>
              </a:buClr>
              <a:buSzPct val="100000"/>
              <a:buFont typeface="Calibri"/>
              <a:buAutoNum type="alphaLcPeriod" startAt="5"/>
            </a:pPr>
            <a:r>
              <a:rPr lang="en-US" sz="2000">
                <a:solidFill>
                  <a:srgbClr val="000000"/>
                </a:solidFill>
                <a:latin typeface="Calibri"/>
                <a:ea typeface="Calibri"/>
                <a:cs typeface="Calibri"/>
                <a:sym typeface="Calibri"/>
              </a:rPr>
              <a:t>Mengawasi dan </a:t>
            </a:r>
            <a:r>
              <a:rPr lang="en-US" sz="2000" b="1">
                <a:solidFill>
                  <a:srgbClr val="000000"/>
                </a:solidFill>
                <a:latin typeface="Calibri"/>
                <a:ea typeface="Calibri"/>
                <a:cs typeface="Calibri"/>
                <a:sym typeface="Calibri"/>
              </a:rPr>
              <a:t>menjaga hak dan kewajiban Rumah Sakit</a:t>
            </a:r>
            <a:r>
              <a:rPr lang="en-US" sz="2000">
                <a:solidFill>
                  <a:srgbClr val="000000"/>
                </a:solidFill>
                <a:latin typeface="Calibri"/>
                <a:ea typeface="Calibri"/>
                <a:cs typeface="Calibri"/>
                <a:sym typeface="Calibri"/>
              </a:rPr>
              <a:t>;</a:t>
            </a:r>
          </a:p>
          <a:p>
            <a:pPr marL="0" marR="0" lvl="0" indent="0" algn="l" rtl="0">
              <a:lnSpc>
                <a:spcPct val="100000"/>
              </a:lnSpc>
              <a:spcBef>
                <a:spcPts val="0"/>
              </a:spcBef>
              <a:buClr>
                <a:schemeClr val="dk1"/>
              </a:buClr>
              <a:buFont typeface="Calibri"/>
              <a:buNone/>
            </a:pPr>
            <a:endParaRPr sz="2400">
              <a:solidFill>
                <a:srgbClr val="000000"/>
              </a:solidFill>
              <a:latin typeface="Calibri"/>
              <a:ea typeface="Calibri"/>
              <a:cs typeface="Calibri"/>
              <a:sym typeface="Calibri"/>
            </a:endParaRPr>
          </a:p>
          <a:p>
            <a:pPr marL="251459" marR="0" lvl="0" indent="-238759" algn="l" rtl="0">
              <a:spcBef>
                <a:spcPts val="0"/>
              </a:spcBef>
              <a:buClr>
                <a:srgbClr val="000000"/>
              </a:buClr>
              <a:buSzPct val="100000"/>
              <a:buFont typeface="Calibri"/>
              <a:buAutoNum type="alphaLcPeriod" startAt="5"/>
            </a:pPr>
            <a:r>
              <a:rPr lang="en-US" sz="2000">
                <a:solidFill>
                  <a:srgbClr val="000000"/>
                </a:solidFill>
                <a:latin typeface="Calibri"/>
                <a:ea typeface="Calibri"/>
                <a:cs typeface="Calibri"/>
                <a:sym typeface="Calibri"/>
              </a:rPr>
              <a:t>Mengawasi kepatuhan penerapan  </a:t>
            </a:r>
            <a:r>
              <a:rPr lang="en-US" sz="2000" b="1">
                <a:solidFill>
                  <a:srgbClr val="000000"/>
                </a:solidFill>
                <a:latin typeface="Calibri"/>
                <a:ea typeface="Calibri"/>
                <a:cs typeface="Calibri"/>
                <a:sym typeface="Calibri"/>
              </a:rPr>
              <a:t>etika Rumah Sakit</a:t>
            </a:r>
            <a:r>
              <a:rPr lang="en-US" sz="2000">
                <a:solidFill>
                  <a:srgbClr val="000000"/>
                </a:solidFill>
                <a:latin typeface="Calibri"/>
                <a:ea typeface="Calibri"/>
                <a:cs typeface="Calibri"/>
                <a:sym typeface="Calibri"/>
              </a:rPr>
              <a:t>,</a:t>
            </a:r>
          </a:p>
          <a:p>
            <a:pPr marL="59055" marR="0" lvl="0" indent="-8255" algn="ctr" rtl="0">
              <a:spcBef>
                <a:spcPts val="0"/>
              </a:spcBef>
              <a:buSzPct val="25000"/>
              <a:buNone/>
            </a:pPr>
            <a:r>
              <a:rPr lang="en-US" sz="2000" b="1">
                <a:solidFill>
                  <a:srgbClr val="FF0000"/>
                </a:solidFill>
                <a:latin typeface="Calibri"/>
                <a:ea typeface="Calibri"/>
                <a:cs typeface="Calibri"/>
                <a:sym typeface="Calibri"/>
              </a:rPr>
              <a:t>ETIKA PROFESI dan	peraturan-perundangundangan SJSN/JKN</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Shape 2001"/>
          <p:cNvSpPr txBox="1">
            <a:spLocks noGrp="1"/>
          </p:cNvSpPr>
          <p:nvPr>
            <p:ph type="title"/>
          </p:nvPr>
        </p:nvSpPr>
        <p:spPr>
          <a:xfrm>
            <a:off x="2507741" y="249935"/>
            <a:ext cx="4128515" cy="1092835"/>
          </a:xfrm>
          <a:prstGeom prst="rect">
            <a:avLst/>
          </a:prstGeom>
          <a:noFill/>
          <a:ln>
            <a:noFill/>
          </a:ln>
        </p:spPr>
        <p:txBody>
          <a:bodyPr lIns="0" tIns="45450" rIns="0" bIns="0" anchor="t" anchorCtr="0">
            <a:noAutofit/>
          </a:bodyPr>
          <a:lstStyle/>
          <a:p>
            <a:pPr marL="0" marR="0" lvl="0" indent="0" algn="l" rtl="0">
              <a:lnSpc>
                <a:spcPct val="100000"/>
              </a:lnSpc>
              <a:spcBef>
                <a:spcPts val="0"/>
              </a:spcBef>
              <a:buSzPct val="25000"/>
              <a:buNone/>
            </a:pPr>
            <a:r>
              <a:rPr lang="en-US" sz="4000" b="1" i="0" u="none" strike="noStrike" cap="none">
                <a:latin typeface="Calibri"/>
                <a:ea typeface="Calibri"/>
                <a:cs typeface="Calibri"/>
                <a:sym typeface="Calibri"/>
              </a:rPr>
              <a:t>Clinical Governance</a:t>
            </a:r>
          </a:p>
        </p:txBody>
      </p:sp>
      <p:sp>
        <p:nvSpPr>
          <p:cNvPr id="2002" name="Shape 2002"/>
          <p:cNvSpPr txBox="1"/>
          <p:nvPr/>
        </p:nvSpPr>
        <p:spPr>
          <a:xfrm>
            <a:off x="612139" y="1485950"/>
            <a:ext cx="7999094" cy="3889375"/>
          </a:xfrm>
          <a:prstGeom prst="rect">
            <a:avLst/>
          </a:prstGeom>
          <a:noFill/>
          <a:ln>
            <a:noFill/>
          </a:ln>
        </p:spPr>
        <p:txBody>
          <a:bodyPr lIns="0" tIns="0" rIns="0" bIns="0" anchor="t" anchorCtr="0">
            <a:noAutofit/>
          </a:bodyPr>
          <a:lstStyle/>
          <a:p>
            <a:pPr marL="355600" marR="6350" lvl="0" indent="-342900" algn="l" rtl="0">
              <a:lnSpc>
                <a:spcPct val="79000"/>
              </a:lnSpc>
              <a:spcBef>
                <a:spcPts val="0"/>
              </a:spcBef>
              <a:spcAft>
                <a:spcPts val="0"/>
              </a:spcAft>
              <a:buClr>
                <a:srgbClr val="000000"/>
              </a:buClr>
              <a:buSzPct val="109090"/>
              <a:buFont typeface="Arial"/>
              <a:buChar char="•"/>
            </a:pPr>
            <a:r>
              <a:rPr lang="en-US" sz="2200">
                <a:solidFill>
                  <a:srgbClr val="000000"/>
                </a:solidFill>
                <a:latin typeface="Calibri"/>
                <a:ea typeface="Calibri"/>
                <a:cs typeface="Calibri"/>
                <a:sym typeface="Calibri"/>
              </a:rPr>
              <a:t>Clinical Governance is the </a:t>
            </a:r>
            <a:r>
              <a:rPr lang="en-US" sz="2200" b="1">
                <a:solidFill>
                  <a:srgbClr val="000000"/>
                </a:solidFill>
                <a:latin typeface="Calibri"/>
                <a:ea typeface="Calibri"/>
                <a:cs typeface="Calibri"/>
                <a:sym typeface="Calibri"/>
              </a:rPr>
              <a:t>framework </a:t>
            </a:r>
            <a:r>
              <a:rPr lang="en-US" sz="2200">
                <a:solidFill>
                  <a:srgbClr val="000000"/>
                </a:solidFill>
                <a:latin typeface="Calibri"/>
                <a:ea typeface="Calibri"/>
                <a:cs typeface="Calibri"/>
                <a:sym typeface="Calibri"/>
              </a:rPr>
              <a:t>through which the </a:t>
            </a:r>
            <a:r>
              <a:rPr lang="en-US" sz="2200" b="1">
                <a:solidFill>
                  <a:srgbClr val="000000"/>
                </a:solidFill>
                <a:latin typeface="Calibri"/>
                <a:ea typeface="Calibri"/>
                <a:cs typeface="Calibri"/>
                <a:sym typeface="Calibri"/>
              </a:rPr>
              <a:t>hospital is </a:t>
            </a:r>
            <a:r>
              <a:rPr lang="en-US" sz="2200">
                <a:solidFill>
                  <a:srgbClr val="000000"/>
                </a:solidFill>
                <a:latin typeface="Calibri"/>
                <a:ea typeface="Calibri"/>
                <a:cs typeface="Calibri"/>
                <a:sym typeface="Calibri"/>
              </a:rPr>
              <a:t>accountable for continuous </a:t>
            </a:r>
            <a:r>
              <a:rPr lang="en-US" sz="2200" b="1">
                <a:solidFill>
                  <a:srgbClr val="C00000"/>
                </a:solidFill>
                <a:latin typeface="Calibri"/>
                <a:ea typeface="Calibri"/>
                <a:cs typeface="Calibri"/>
                <a:sym typeface="Calibri"/>
              </a:rPr>
              <a:t>improvements in services and quality </a:t>
            </a:r>
            <a:r>
              <a:rPr lang="en-US" sz="2200">
                <a:solidFill>
                  <a:srgbClr val="000000"/>
                </a:solidFill>
                <a:latin typeface="Calibri"/>
                <a:ea typeface="Calibri"/>
                <a:cs typeface="Calibri"/>
                <a:sym typeface="Calibri"/>
              </a:rPr>
              <a:t>creating an environment </a:t>
            </a:r>
            <a:r>
              <a:rPr lang="en-US" sz="2200" b="1">
                <a:solidFill>
                  <a:srgbClr val="000000"/>
                </a:solidFill>
                <a:latin typeface="Calibri"/>
                <a:ea typeface="Calibri"/>
                <a:cs typeface="Calibri"/>
                <a:sym typeface="Calibri"/>
              </a:rPr>
              <a:t>of </a:t>
            </a:r>
            <a:r>
              <a:rPr lang="en-US" sz="2400" b="1">
                <a:solidFill>
                  <a:srgbClr val="974707"/>
                </a:solidFill>
                <a:latin typeface="Calibri"/>
                <a:ea typeface="Calibri"/>
                <a:cs typeface="Calibri"/>
                <a:sym typeface="Calibri"/>
              </a:rPr>
              <a:t>clinical excellence.</a:t>
            </a:r>
          </a:p>
          <a:p>
            <a:pPr marL="0" marR="0" lvl="0" indent="0" algn="l" rtl="0">
              <a:lnSpc>
                <a:spcPct val="100000"/>
              </a:lnSpc>
              <a:spcBef>
                <a:spcPts val="59"/>
              </a:spcBef>
              <a:buClr>
                <a:schemeClr val="dk1"/>
              </a:buClr>
              <a:buFont typeface="Arial"/>
              <a:buNone/>
            </a:pPr>
            <a:endParaRPr sz="3100">
              <a:solidFill>
                <a:srgbClr val="000000"/>
              </a:solidFill>
              <a:latin typeface="Calibri"/>
              <a:ea typeface="Calibri"/>
              <a:cs typeface="Calibri"/>
              <a:sym typeface="Calibri"/>
            </a:endParaRPr>
          </a:p>
          <a:p>
            <a:pPr marL="355600" marR="318770" lvl="0" indent="-342900" algn="l" rtl="0">
              <a:lnSpc>
                <a:spcPct val="95909"/>
              </a:lnSpc>
              <a:spcBef>
                <a:spcPts val="0"/>
              </a:spcBef>
              <a:spcAft>
                <a:spcPts val="0"/>
              </a:spcAft>
              <a:buClr>
                <a:srgbClr val="000000"/>
              </a:buClr>
              <a:buSzPct val="100000"/>
              <a:buFont typeface="Arial"/>
              <a:buChar char="•"/>
            </a:pPr>
            <a:r>
              <a:rPr lang="en-US" sz="2200">
                <a:solidFill>
                  <a:srgbClr val="000000"/>
                </a:solidFill>
                <a:latin typeface="Calibri"/>
                <a:ea typeface="Calibri"/>
                <a:cs typeface="Calibri"/>
                <a:sym typeface="Calibri"/>
              </a:rPr>
              <a:t>It is a </a:t>
            </a:r>
            <a:r>
              <a:rPr lang="en-US" sz="2200" b="1">
                <a:solidFill>
                  <a:srgbClr val="974707"/>
                </a:solidFill>
                <a:latin typeface="Calibri"/>
                <a:ea typeface="Calibri"/>
                <a:cs typeface="Calibri"/>
                <a:sym typeface="Calibri"/>
              </a:rPr>
              <a:t>patient-centred approach </a:t>
            </a:r>
            <a:r>
              <a:rPr lang="en-US" sz="2200">
                <a:solidFill>
                  <a:srgbClr val="000000"/>
                </a:solidFill>
                <a:latin typeface="Calibri"/>
                <a:ea typeface="Calibri"/>
                <a:cs typeface="Calibri"/>
                <a:sym typeface="Calibri"/>
              </a:rPr>
              <a:t>to care that is accountable in providing </a:t>
            </a:r>
            <a:r>
              <a:rPr lang="en-US" sz="2200" b="1">
                <a:solidFill>
                  <a:srgbClr val="C00000"/>
                </a:solidFill>
                <a:latin typeface="Calibri"/>
                <a:ea typeface="Calibri"/>
                <a:cs typeface="Calibri"/>
                <a:sym typeface="Calibri"/>
              </a:rPr>
              <a:t>a safe, high quality service </a:t>
            </a:r>
            <a:r>
              <a:rPr lang="en-US" sz="2200">
                <a:solidFill>
                  <a:srgbClr val="000000"/>
                </a:solidFill>
                <a:latin typeface="Calibri"/>
                <a:ea typeface="Calibri"/>
                <a:cs typeface="Calibri"/>
                <a:sym typeface="Calibri"/>
              </a:rPr>
              <a:t>in an open and questioning environment.</a:t>
            </a:r>
          </a:p>
          <a:p>
            <a:pPr marL="0" marR="0" lvl="0" indent="0" algn="l" rtl="0">
              <a:lnSpc>
                <a:spcPct val="100000"/>
              </a:lnSpc>
              <a:spcBef>
                <a:spcPts val="58"/>
              </a:spcBef>
              <a:buClr>
                <a:schemeClr val="dk1"/>
              </a:buClr>
              <a:buFont typeface="Arial"/>
              <a:buNone/>
            </a:pPr>
            <a:endParaRPr sz="2600">
              <a:solidFill>
                <a:srgbClr val="000000"/>
              </a:solidFill>
              <a:latin typeface="Calibri"/>
              <a:ea typeface="Calibri"/>
              <a:cs typeface="Calibri"/>
              <a:sym typeface="Calibri"/>
            </a:endParaRPr>
          </a:p>
          <a:p>
            <a:pPr marL="355600" marR="0" lvl="0" indent="-342900" algn="l" rtl="0">
              <a:spcBef>
                <a:spcPts val="0"/>
              </a:spcBef>
              <a:spcAft>
                <a:spcPts val="0"/>
              </a:spcAft>
              <a:buClr>
                <a:srgbClr val="000000"/>
              </a:buClr>
              <a:buSzPct val="100000"/>
              <a:buFont typeface="Arial"/>
              <a:buChar char="•"/>
            </a:pPr>
            <a:r>
              <a:rPr lang="en-US" sz="2200">
                <a:solidFill>
                  <a:srgbClr val="000000"/>
                </a:solidFill>
                <a:latin typeface="Calibri"/>
                <a:ea typeface="Calibri"/>
                <a:cs typeface="Calibri"/>
                <a:sym typeface="Calibri"/>
              </a:rPr>
              <a:t>The key components of Clinical Governance are:</a:t>
            </a:r>
          </a:p>
          <a:p>
            <a:pPr marL="812800" marR="0" lvl="0" indent="0" algn="l" rtl="0">
              <a:lnSpc>
                <a:spcPct val="108000"/>
              </a:lnSpc>
              <a:spcBef>
                <a:spcPts val="5"/>
              </a:spcBef>
              <a:buSzPct val="25000"/>
              <a:buNone/>
            </a:pPr>
            <a:r>
              <a:rPr lang="en-US" sz="2000">
                <a:solidFill>
                  <a:srgbClr val="000000"/>
                </a:solidFill>
                <a:latin typeface="Calibri"/>
                <a:ea typeface="Calibri"/>
                <a:cs typeface="Calibri"/>
                <a:sym typeface="Calibri"/>
              </a:rPr>
              <a:t>Clear lines of </a:t>
            </a:r>
            <a:r>
              <a:rPr lang="en-US" sz="2000" b="1">
                <a:solidFill>
                  <a:srgbClr val="C00000"/>
                </a:solidFill>
                <a:latin typeface="Calibri"/>
                <a:ea typeface="Calibri"/>
                <a:cs typeface="Calibri"/>
                <a:sym typeface="Calibri"/>
              </a:rPr>
              <a:t>responsibility and accountability </a:t>
            </a:r>
            <a:r>
              <a:rPr lang="en-US" sz="2000">
                <a:solidFill>
                  <a:srgbClr val="000000"/>
                </a:solidFill>
                <a:latin typeface="Calibri"/>
                <a:ea typeface="Calibri"/>
                <a:cs typeface="Calibri"/>
                <a:sym typeface="Calibri"/>
              </a:rPr>
              <a:t>for the overall quality</a:t>
            </a:r>
          </a:p>
          <a:p>
            <a:pPr marL="812800" marR="0" lvl="0" indent="0" algn="l" rtl="0">
              <a:lnSpc>
                <a:spcPct val="108000"/>
              </a:lnSpc>
              <a:spcBef>
                <a:spcPts val="0"/>
              </a:spcBef>
              <a:buSzPct val="25000"/>
              <a:buNone/>
            </a:pPr>
            <a:r>
              <a:rPr lang="en-US" sz="2000">
                <a:solidFill>
                  <a:srgbClr val="000000"/>
                </a:solidFill>
                <a:latin typeface="Calibri"/>
                <a:ea typeface="Calibri"/>
                <a:cs typeface="Calibri"/>
                <a:sym typeface="Calibri"/>
              </a:rPr>
              <a:t>of clinical care</a:t>
            </a:r>
          </a:p>
          <a:p>
            <a:pPr marL="812800" marR="0" lvl="0" indent="0" algn="l" rtl="0">
              <a:spcBef>
                <a:spcPts val="0"/>
              </a:spcBef>
              <a:buSzPct val="25000"/>
              <a:buNone/>
            </a:pPr>
            <a:r>
              <a:rPr lang="en-US" sz="2000">
                <a:solidFill>
                  <a:srgbClr val="000000"/>
                </a:solidFill>
                <a:latin typeface="Calibri"/>
                <a:ea typeface="Calibri"/>
                <a:cs typeface="Calibri"/>
                <a:sym typeface="Calibri"/>
              </a:rPr>
              <a:t>A comprehensive programme of </a:t>
            </a:r>
            <a:r>
              <a:rPr lang="en-US" sz="2000" b="1">
                <a:solidFill>
                  <a:srgbClr val="C00000"/>
                </a:solidFill>
                <a:latin typeface="Calibri"/>
                <a:ea typeface="Calibri"/>
                <a:cs typeface="Calibri"/>
                <a:sym typeface="Calibri"/>
              </a:rPr>
              <a:t>quality improvement activities</a:t>
            </a:r>
          </a:p>
          <a:p>
            <a:pPr marL="812800" marR="0" lvl="0" indent="0" algn="l" rtl="0">
              <a:spcBef>
                <a:spcPts val="0"/>
              </a:spcBef>
              <a:buSzPct val="25000"/>
              <a:buNone/>
            </a:pPr>
            <a:r>
              <a:rPr lang="en-US" sz="2000">
                <a:solidFill>
                  <a:srgbClr val="000000"/>
                </a:solidFill>
                <a:latin typeface="Calibri"/>
                <a:ea typeface="Calibri"/>
                <a:cs typeface="Calibri"/>
                <a:sym typeface="Calibri"/>
              </a:rPr>
              <a:t>Clear policies aimed at </a:t>
            </a:r>
            <a:r>
              <a:rPr lang="en-US" sz="2000" b="1">
                <a:solidFill>
                  <a:srgbClr val="C00000"/>
                </a:solidFill>
                <a:latin typeface="Calibri"/>
                <a:ea typeface="Calibri"/>
                <a:cs typeface="Calibri"/>
                <a:sym typeface="Calibri"/>
              </a:rPr>
              <a:t>managing risk</a:t>
            </a:r>
          </a:p>
        </p:txBody>
      </p:sp>
      <p:sp>
        <p:nvSpPr>
          <p:cNvPr id="2003" name="Shape 2003"/>
          <p:cNvSpPr txBox="1"/>
          <p:nvPr/>
        </p:nvSpPr>
        <p:spPr>
          <a:xfrm>
            <a:off x="1412494" y="5658814"/>
            <a:ext cx="1730374" cy="187959"/>
          </a:xfrm>
          <a:prstGeom prst="rect">
            <a:avLst/>
          </a:prstGeom>
          <a:noFill/>
          <a:ln>
            <a:noFill/>
          </a:ln>
        </p:spPr>
        <p:txBody>
          <a:bodyPr lIns="0" tIns="0" rIns="0" bIns="0" anchor="t" anchorCtr="0">
            <a:noAutofit/>
          </a:bodyPr>
          <a:lstStyle/>
          <a:p>
            <a:pPr marL="12700" marR="0" lvl="0" indent="0" algn="l" rtl="0">
              <a:spcBef>
                <a:spcPts val="0"/>
              </a:spcBef>
              <a:buSzPct val="25000"/>
              <a:buNone/>
            </a:pPr>
            <a:r>
              <a:rPr lang="en-US" sz="1100" b="1">
                <a:solidFill>
                  <a:srgbClr val="000000"/>
                </a:solidFill>
                <a:latin typeface="Calibri"/>
                <a:ea typeface="Calibri"/>
                <a:cs typeface="Calibri"/>
                <a:sym typeface="Calibri"/>
              </a:rPr>
              <a:t>(WA CLINICAL GOVERNANCE)</a:t>
            </a:r>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Shape 2008"/>
          <p:cNvSpPr txBox="1">
            <a:spLocks noGrp="1"/>
          </p:cNvSpPr>
          <p:nvPr>
            <p:ph type="title"/>
          </p:nvPr>
        </p:nvSpPr>
        <p:spPr>
          <a:xfrm>
            <a:off x="457200" y="274637"/>
            <a:ext cx="8229600" cy="1143000"/>
          </a:xfrm>
          <a:prstGeom prst="rect">
            <a:avLst/>
          </a:prstGeom>
          <a:solidFill>
            <a:srgbClr val="8CB3E3"/>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CLINICAL GOVERNANCE</a:t>
            </a:r>
          </a:p>
        </p:txBody>
      </p:sp>
      <p:sp>
        <p:nvSpPr>
          <p:cNvPr id="2009" name="Shape 200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Calibri"/>
                <a:ea typeface="Calibri"/>
                <a:cs typeface="Calibri"/>
                <a:sym typeface="Calibri"/>
              </a:rPr>
              <a:t>	“framework through which NHS organisations are accountable for </a:t>
            </a:r>
            <a:r>
              <a:rPr lang="en-US" sz="3200" b="1" i="0" u="none" strike="noStrike" cap="none">
                <a:solidFill>
                  <a:srgbClr val="FF0000"/>
                </a:solidFill>
                <a:latin typeface="Calibri"/>
                <a:ea typeface="Calibri"/>
                <a:cs typeface="Calibri"/>
                <a:sym typeface="Calibri"/>
              </a:rPr>
              <a:t>continually improving the quality of their services </a:t>
            </a:r>
            <a:r>
              <a:rPr lang="en-US" sz="3200" b="0" i="0" u="none" strike="noStrike" cap="none">
                <a:solidFill>
                  <a:schemeClr val="dk1"/>
                </a:solidFill>
                <a:latin typeface="Calibri"/>
                <a:ea typeface="Calibri"/>
                <a:cs typeface="Calibri"/>
                <a:sym typeface="Calibri"/>
              </a:rPr>
              <a:t>and </a:t>
            </a:r>
            <a:r>
              <a:rPr lang="en-US" sz="3200" b="1" i="0" u="none" strike="noStrike" cap="none">
                <a:solidFill>
                  <a:srgbClr val="FF0000"/>
                </a:solidFill>
                <a:latin typeface="Calibri"/>
                <a:ea typeface="Calibri"/>
                <a:cs typeface="Calibri"/>
                <a:sym typeface="Calibri"/>
              </a:rPr>
              <a:t>safeguarding high standards of care </a:t>
            </a:r>
            <a:r>
              <a:rPr lang="en-US" sz="3200" b="0" i="0" u="none" strike="noStrike" cap="none">
                <a:solidFill>
                  <a:schemeClr val="dk1"/>
                </a:solidFill>
                <a:latin typeface="Calibri"/>
                <a:ea typeface="Calibri"/>
                <a:cs typeface="Calibri"/>
                <a:sym typeface="Calibri"/>
              </a:rPr>
              <a:t>by creating an </a:t>
            </a:r>
            <a:r>
              <a:rPr lang="en-US" sz="3200" b="1" i="0" u="none" strike="noStrike" cap="none">
                <a:solidFill>
                  <a:srgbClr val="FF0000"/>
                </a:solidFill>
                <a:latin typeface="Calibri"/>
                <a:ea typeface="Calibri"/>
                <a:cs typeface="Calibri"/>
                <a:sym typeface="Calibri"/>
              </a:rPr>
              <a:t>environment in which excellence in clinical care will flourish</a:t>
            </a:r>
            <a:r>
              <a:rPr lang="en-US" sz="3200" b="0" i="0" u="none" strike="noStrike" cap="none">
                <a:solidFill>
                  <a:schemeClr val="dk1"/>
                </a:solidFill>
                <a:latin typeface="Calibri"/>
                <a:ea typeface="Calibri"/>
                <a:cs typeface="Calibri"/>
                <a:sym typeface="Calibri"/>
              </a:rPr>
              <a:t>.” </a:t>
            </a:r>
            <a:r>
              <a:rPr lang="en-US" sz="3200" b="0" i="1" u="none" strike="noStrike" cap="none">
                <a:solidFill>
                  <a:schemeClr val="dk1"/>
                </a:solidFill>
                <a:latin typeface="Calibri"/>
                <a:ea typeface="Calibri"/>
                <a:cs typeface="Calibri"/>
                <a:sym typeface="Calibri"/>
              </a:rPr>
              <a:t>(Scally, G., Donaldson, L.J. British Medical Journal 1998; </a:t>
            </a:r>
            <a:r>
              <a:rPr lang="en-US" sz="3200" b="1" i="1" u="none" strike="noStrike" cap="none">
                <a:solidFill>
                  <a:schemeClr val="dk1"/>
                </a:solidFill>
                <a:latin typeface="Calibri"/>
                <a:ea typeface="Calibri"/>
                <a:cs typeface="Calibri"/>
                <a:sym typeface="Calibri"/>
              </a:rPr>
              <a:t>317: 61- </a:t>
            </a:r>
            <a:r>
              <a:rPr lang="en-US" sz="3200" b="0" i="1" u="none" strike="noStrike" cap="none">
                <a:solidFill>
                  <a:schemeClr val="dk1"/>
                </a:solidFill>
                <a:latin typeface="Calibri"/>
                <a:ea typeface="Calibri"/>
                <a:cs typeface="Calibri"/>
                <a:sym typeface="Calibri"/>
              </a:rPr>
              <a:t>65)</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Shape 2014"/>
          <p:cNvSpPr txBox="1">
            <a:spLocks noGrp="1"/>
          </p:cNvSpPr>
          <p:nvPr>
            <p:ph type="title"/>
          </p:nvPr>
        </p:nvSpPr>
        <p:spPr>
          <a:xfrm>
            <a:off x="457200" y="274637"/>
            <a:ext cx="8229600" cy="1143000"/>
          </a:xfrm>
          <a:prstGeom prst="rect">
            <a:avLst/>
          </a:prstGeom>
          <a:solidFill>
            <a:srgbClr val="8CB3E3"/>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Alternatively....(2)</a:t>
            </a:r>
          </a:p>
        </p:txBody>
      </p:sp>
      <p:sp>
        <p:nvSpPr>
          <p:cNvPr id="2015" name="Shape 201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Clinical Governance “encapsulates an </a:t>
            </a:r>
            <a:r>
              <a:rPr lang="en-US" sz="3200" b="0" i="0" u="none" strike="noStrike" cap="none">
                <a:solidFill>
                  <a:srgbClr val="FF0000"/>
                </a:solidFill>
                <a:latin typeface="Calibri"/>
                <a:ea typeface="Calibri"/>
                <a:cs typeface="Calibri"/>
                <a:sym typeface="Calibri"/>
              </a:rPr>
              <a:t>organisation’s statutory responsibility </a:t>
            </a:r>
            <a:r>
              <a:rPr lang="en-US" sz="3200" b="0" i="0" u="none" strike="noStrike" cap="none">
                <a:solidFill>
                  <a:schemeClr val="dk1"/>
                </a:solidFill>
                <a:latin typeface="Calibri"/>
                <a:ea typeface="Calibri"/>
                <a:cs typeface="Calibri"/>
                <a:sym typeface="Calibri"/>
              </a:rPr>
              <a:t>for the </a:t>
            </a:r>
            <a:r>
              <a:rPr lang="en-US" sz="3200" b="1" i="0" u="none" strike="noStrike" cap="none">
                <a:solidFill>
                  <a:srgbClr val="FF0000"/>
                </a:solidFill>
                <a:latin typeface="Calibri"/>
                <a:ea typeface="Calibri"/>
                <a:cs typeface="Calibri"/>
                <a:sym typeface="Calibri"/>
              </a:rPr>
              <a:t>delivery of safe, high quality patient care </a:t>
            </a:r>
            <a:r>
              <a:rPr lang="en-US" sz="3200" b="0" i="0" u="none" strike="noStrike" cap="none">
                <a:solidFill>
                  <a:schemeClr val="dk1"/>
                </a:solidFill>
                <a:latin typeface="Calibri"/>
                <a:ea typeface="Calibri"/>
                <a:cs typeface="Calibri"/>
                <a:sym typeface="Calibri"/>
              </a:rPr>
              <a:t>and it is the vehicle through which that </a:t>
            </a:r>
            <a:r>
              <a:rPr lang="en-US" sz="3200" b="1" i="0" u="none" strike="noStrike" cap="none">
                <a:solidFill>
                  <a:srgbClr val="FF0000"/>
                </a:solidFill>
                <a:latin typeface="Calibri"/>
                <a:ea typeface="Calibri"/>
                <a:cs typeface="Calibri"/>
                <a:sym typeface="Calibri"/>
              </a:rPr>
              <a:t>accountable performance </a:t>
            </a:r>
            <a:r>
              <a:rPr lang="en-US" sz="3200" b="0" i="0" u="none" strike="noStrike" cap="none">
                <a:solidFill>
                  <a:schemeClr val="dk1"/>
                </a:solidFill>
                <a:latin typeface="Calibri"/>
                <a:ea typeface="Calibri"/>
                <a:cs typeface="Calibri"/>
                <a:sym typeface="Calibri"/>
              </a:rPr>
              <a:t>is made explicit and visible.” (</a:t>
            </a:r>
            <a:r>
              <a:rPr lang="en-US" sz="3200" b="0" i="1" u="none" strike="noStrike" cap="none">
                <a:solidFill>
                  <a:schemeClr val="dk1"/>
                </a:solidFill>
                <a:latin typeface="Calibri"/>
                <a:ea typeface="Calibri"/>
                <a:cs typeface="Calibri"/>
                <a:sym typeface="Calibri"/>
              </a:rPr>
              <a:t>Halligan, Prof. A. Clinical Governance: assuring the sacred duty of trust to patients. Clinical Governance Support Team: 2005)</a:t>
            </a: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Shape 2020"/>
          <p:cNvSpPr txBox="1">
            <a:spLocks noGrp="1"/>
          </p:cNvSpPr>
          <p:nvPr>
            <p:ph type="title"/>
          </p:nvPr>
        </p:nvSpPr>
        <p:spPr>
          <a:xfrm>
            <a:off x="457200" y="274637"/>
            <a:ext cx="8229600" cy="1143000"/>
          </a:xfrm>
          <a:prstGeom prst="rect">
            <a:avLst/>
          </a:prstGeom>
          <a:solidFill>
            <a:srgbClr val="8CB3E3"/>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Alternatively... (3)</a:t>
            </a:r>
          </a:p>
        </p:txBody>
      </p:sp>
      <p:sp>
        <p:nvSpPr>
          <p:cNvPr id="2021" name="Shape 202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Managerial and clinical leadership and accountability</a:t>
            </a:r>
            <a:r>
              <a:rPr lang="en-US" sz="3200" b="0" i="0" u="none" strike="noStrike" cap="none">
                <a:solidFill>
                  <a:schemeClr val="dk1"/>
                </a:solidFill>
                <a:latin typeface="Calibri"/>
                <a:ea typeface="Calibri"/>
                <a:cs typeface="Calibri"/>
                <a:sym typeface="Calibri"/>
              </a:rPr>
              <a:t>, as well as the </a:t>
            </a:r>
            <a:r>
              <a:rPr lang="en-US" sz="3200" b="1" i="0" u="none" strike="noStrike" cap="none">
                <a:solidFill>
                  <a:srgbClr val="FF0000"/>
                </a:solidFill>
                <a:latin typeface="Calibri"/>
                <a:ea typeface="Calibri"/>
                <a:cs typeface="Calibri"/>
                <a:sym typeface="Calibri"/>
              </a:rPr>
              <a:t>organisation’s culture, systems and working practices</a:t>
            </a:r>
            <a:r>
              <a:rPr lang="en-US" sz="3200" b="0" i="0" u="none" strike="noStrike" cap="none">
                <a:solidFill>
                  <a:schemeClr val="dk1"/>
                </a:solidFill>
                <a:latin typeface="Calibri"/>
                <a:ea typeface="Calibri"/>
                <a:cs typeface="Calibri"/>
                <a:sym typeface="Calibri"/>
              </a:rPr>
              <a:t>, ensure that</a:t>
            </a:r>
            <a:r>
              <a:rPr lang="en-US" sz="3200" b="1" i="0" u="none" strike="noStrike" cap="none">
                <a:solidFill>
                  <a:srgbClr val="FF0000"/>
                </a:solidFill>
                <a:latin typeface="Calibri"/>
                <a:ea typeface="Calibri"/>
                <a:cs typeface="Calibri"/>
                <a:sym typeface="Calibri"/>
              </a:rPr>
              <a:t> quality assurance, quality improvement and patient safety </a:t>
            </a:r>
            <a:r>
              <a:rPr lang="en-US" sz="3200" b="0" i="0" u="none" strike="noStrike" cap="none">
                <a:solidFill>
                  <a:schemeClr val="dk1"/>
                </a:solidFill>
                <a:latin typeface="Calibri"/>
                <a:ea typeface="Calibri"/>
                <a:cs typeface="Calibri"/>
                <a:sym typeface="Calibri"/>
              </a:rPr>
              <a:t>are </a:t>
            </a:r>
            <a:r>
              <a:rPr lang="en-US" sz="3200" b="1" i="0" u="none" strike="noStrike" cap="none">
                <a:solidFill>
                  <a:srgbClr val="FF0000"/>
                </a:solidFill>
                <a:latin typeface="Calibri"/>
                <a:ea typeface="Calibri"/>
                <a:cs typeface="Calibri"/>
                <a:sym typeface="Calibri"/>
              </a:rPr>
              <a:t>central components </a:t>
            </a:r>
            <a:r>
              <a:rPr lang="en-US" sz="3200" b="0" i="0" u="none" strike="noStrike" cap="none">
                <a:solidFill>
                  <a:schemeClr val="dk1"/>
                </a:solidFill>
                <a:latin typeface="Calibri"/>
                <a:ea typeface="Calibri"/>
                <a:cs typeface="Calibri"/>
                <a:sym typeface="Calibri"/>
              </a:rPr>
              <a:t>of all activities of the health care organisation.</a:t>
            </a: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Shape 2026"/>
          <p:cNvSpPr txBox="1">
            <a:spLocks noGrp="1"/>
          </p:cNvSpPr>
          <p:nvPr>
            <p:ph type="title"/>
          </p:nvPr>
        </p:nvSpPr>
        <p:spPr>
          <a:xfrm>
            <a:off x="457200" y="274637"/>
            <a:ext cx="8229600" cy="1143000"/>
          </a:xfrm>
          <a:prstGeom prst="rect">
            <a:avLst/>
          </a:prstGeom>
          <a:solidFill>
            <a:srgbClr val="8CB3E3"/>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Calibri"/>
                <a:ea typeface="Calibri"/>
                <a:cs typeface="Calibri"/>
                <a:sym typeface="Calibri"/>
              </a:rPr>
              <a:t>Seven pillars of clinical governance</a:t>
            </a:r>
          </a:p>
        </p:txBody>
      </p:sp>
      <p:sp>
        <p:nvSpPr>
          <p:cNvPr id="2027" name="Shape 202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Service user, carer and public involvement</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Clinical effectiveness</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Clinical risk management</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Education, training and development</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Use of information</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Staffing and staff management</a:t>
            </a:r>
          </a:p>
          <a:p>
            <a:pPr marL="514350" marR="0" lvl="0" indent="-514350" algn="l" rtl="0">
              <a:spcBef>
                <a:spcPts val="640"/>
              </a:spcBef>
              <a:spcAft>
                <a:spcPts val="0"/>
              </a:spcAft>
              <a:buClr>
                <a:schemeClr val="dk1"/>
              </a:buClr>
              <a:buSzPct val="100000"/>
              <a:buFont typeface="Calibri"/>
              <a:buAutoNum type="arabicPeriod"/>
            </a:pPr>
            <a:r>
              <a:rPr lang="en-US" sz="3200" b="0" i="0" u="none" strike="noStrike" cap="none">
                <a:solidFill>
                  <a:schemeClr val="dk1"/>
                </a:solidFill>
                <a:latin typeface="Calibri"/>
                <a:ea typeface="Calibri"/>
                <a:cs typeface="Calibri"/>
                <a:sym typeface="Calibri"/>
              </a:rPr>
              <a:t>Clinical audit</a:t>
            </a: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Shape 2032"/>
          <p:cNvSpPr/>
          <p:nvPr/>
        </p:nvSpPr>
        <p:spPr>
          <a:xfrm>
            <a:off x="304800" y="929080"/>
            <a:ext cx="8229600" cy="5755640"/>
          </a:xfrm>
          <a:custGeom>
            <a:avLst/>
            <a:gdLst/>
            <a:ahLst/>
            <a:cxnLst/>
            <a:rect l="0" t="0" r="0" b="0"/>
            <a:pathLst>
              <a:path w="120000" h="120000" extrusionOk="0">
                <a:moveTo>
                  <a:pt x="0" y="119994"/>
                </a:moveTo>
                <a:lnTo>
                  <a:pt x="120000" y="119994"/>
                </a:lnTo>
                <a:lnTo>
                  <a:pt x="120000" y="0"/>
                </a:lnTo>
                <a:lnTo>
                  <a:pt x="0" y="0"/>
                </a:lnTo>
                <a:lnTo>
                  <a:pt x="0" y="119994"/>
                </a:lnTo>
                <a:close/>
              </a:path>
            </a:pathLst>
          </a:custGeom>
          <a:noFill/>
          <a:ln w="9525"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2033" name="Shape 2033"/>
          <p:cNvSpPr txBox="1"/>
          <p:nvPr/>
        </p:nvSpPr>
        <p:spPr>
          <a:xfrm>
            <a:off x="383539" y="996695"/>
            <a:ext cx="8032749" cy="5627369"/>
          </a:xfrm>
          <a:prstGeom prst="rect">
            <a:avLst/>
          </a:prstGeom>
          <a:noFill/>
          <a:ln>
            <a:noFill/>
          </a:ln>
        </p:spPr>
        <p:txBody>
          <a:bodyPr lIns="0" tIns="0" rIns="0" bIns="0" anchor="t" anchorCtr="0">
            <a:noAutofit/>
          </a:bodyPr>
          <a:lstStyle/>
          <a:p>
            <a:pPr marL="12700" marR="0" lvl="0" indent="0" algn="l" rtl="0">
              <a:spcBef>
                <a:spcPts val="0"/>
              </a:spcBef>
              <a:spcAft>
                <a:spcPts val="0"/>
              </a:spcAft>
              <a:buSzPct val="25000"/>
              <a:buNone/>
            </a:pPr>
            <a:r>
              <a:rPr lang="en-US" sz="1800" b="1">
                <a:solidFill>
                  <a:srgbClr val="000000"/>
                </a:solidFill>
                <a:latin typeface="Arial"/>
                <a:ea typeface="Arial"/>
                <a:cs typeface="Arial"/>
                <a:sym typeface="Arial"/>
              </a:rPr>
              <a:t>1. Patient Value and Engagement</a:t>
            </a:r>
          </a:p>
          <a:p>
            <a:pPr marL="927100" marR="544830" lvl="0" indent="0" algn="l" rtl="0">
              <a:lnSpc>
                <a:spcPct val="97800"/>
              </a:lnSpc>
              <a:spcBef>
                <a:spcPts val="50"/>
              </a:spcBef>
              <a:buSzPct val="25000"/>
              <a:buNone/>
            </a:pPr>
            <a:r>
              <a:rPr lang="en-US" sz="1600">
                <a:solidFill>
                  <a:srgbClr val="000000"/>
                </a:solidFill>
                <a:latin typeface="Arial"/>
                <a:ea typeface="Arial"/>
                <a:cs typeface="Arial"/>
                <a:sym typeface="Arial"/>
              </a:rPr>
              <a:t>This pillar focuses on communicating </a:t>
            </a:r>
            <a:r>
              <a:rPr lang="en-US" sz="1600" b="1">
                <a:solidFill>
                  <a:srgbClr val="000000"/>
                </a:solidFill>
                <a:latin typeface="Arial"/>
                <a:ea typeface="Arial"/>
                <a:cs typeface="Arial"/>
                <a:sym typeface="Arial"/>
              </a:rPr>
              <a:t>bi-directionally with patients and patient support groups</a:t>
            </a:r>
            <a:r>
              <a:rPr lang="en-US" sz="1600">
                <a:solidFill>
                  <a:srgbClr val="000000"/>
                </a:solidFill>
                <a:latin typeface="Arial"/>
                <a:ea typeface="Arial"/>
                <a:cs typeface="Arial"/>
                <a:sym typeface="Arial"/>
              </a:rPr>
              <a:t>. </a:t>
            </a:r>
            <a:r>
              <a:rPr lang="en-US" sz="2000" b="1">
                <a:solidFill>
                  <a:srgbClr val="FF0000"/>
                </a:solidFill>
                <a:latin typeface="Calibri"/>
                <a:ea typeface="Calibri"/>
                <a:cs typeface="Calibri"/>
                <a:sym typeface="Calibri"/>
              </a:rPr>
              <a:t>Patients’ experiences </a:t>
            </a:r>
            <a:r>
              <a:rPr lang="en-US" sz="2000">
                <a:solidFill>
                  <a:srgbClr val="000000"/>
                </a:solidFill>
                <a:latin typeface="Calibri"/>
                <a:ea typeface="Calibri"/>
                <a:cs typeface="Calibri"/>
                <a:sym typeface="Calibri"/>
              </a:rPr>
              <a:t>should be the </a:t>
            </a:r>
            <a:r>
              <a:rPr lang="en-US" sz="2000" b="1">
                <a:solidFill>
                  <a:srgbClr val="6F2F9F"/>
                </a:solidFill>
                <a:latin typeface="Calibri"/>
                <a:ea typeface="Calibri"/>
                <a:cs typeface="Calibri"/>
                <a:sym typeface="Calibri"/>
              </a:rPr>
              <a:t>fundamental source o</a:t>
            </a:r>
            <a:r>
              <a:rPr lang="en-US" sz="2000">
                <a:solidFill>
                  <a:srgbClr val="000000"/>
                </a:solidFill>
                <a:latin typeface="Calibri"/>
                <a:ea typeface="Calibri"/>
                <a:cs typeface="Calibri"/>
                <a:sym typeface="Calibri"/>
              </a:rPr>
              <a:t>f the definition of </a:t>
            </a:r>
            <a:r>
              <a:rPr lang="en-US" sz="2000" b="1">
                <a:solidFill>
                  <a:srgbClr val="00AF50"/>
                </a:solidFill>
                <a:latin typeface="Calibri"/>
                <a:ea typeface="Calibri"/>
                <a:cs typeface="Calibri"/>
                <a:sym typeface="Calibri"/>
              </a:rPr>
              <a:t>“quality.”</a:t>
            </a:r>
          </a:p>
          <a:p>
            <a:pPr marL="0" marR="0" lvl="0" indent="0" algn="l" rtl="0">
              <a:lnSpc>
                <a:spcPct val="100000"/>
              </a:lnSpc>
              <a:spcBef>
                <a:spcPts val="0"/>
              </a:spcBef>
              <a:buNone/>
            </a:pPr>
            <a:endParaRPr sz="2000">
              <a:solidFill>
                <a:srgbClr val="000000"/>
              </a:solidFill>
              <a:latin typeface="Calibri"/>
              <a:ea typeface="Calibri"/>
              <a:cs typeface="Calibri"/>
              <a:sym typeface="Calibri"/>
            </a:endParaRPr>
          </a:p>
          <a:p>
            <a:pPr marL="12700" marR="0" lvl="0" indent="0" algn="l" rtl="0">
              <a:spcBef>
                <a:spcPts val="0"/>
              </a:spcBef>
              <a:spcAft>
                <a:spcPts val="0"/>
              </a:spcAft>
              <a:buSzPct val="25000"/>
              <a:buNone/>
            </a:pPr>
            <a:r>
              <a:rPr lang="en-US" sz="1600" b="1">
                <a:solidFill>
                  <a:srgbClr val="000000"/>
                </a:solidFill>
                <a:latin typeface="Arial"/>
                <a:ea typeface="Arial"/>
                <a:cs typeface="Arial"/>
                <a:sym typeface="Arial"/>
              </a:rPr>
              <a:t>2. </a:t>
            </a:r>
            <a:r>
              <a:rPr lang="en-US" sz="1800" b="1">
                <a:solidFill>
                  <a:srgbClr val="000000"/>
                </a:solidFill>
                <a:latin typeface="Arial"/>
                <a:ea typeface="Arial"/>
                <a:cs typeface="Arial"/>
                <a:sym typeface="Arial"/>
              </a:rPr>
              <a:t>Professional Development and Credentialing</a:t>
            </a:r>
          </a:p>
          <a:p>
            <a:pPr marL="927100" marR="0" lvl="0" indent="0" algn="l" rtl="0">
              <a:spcBef>
                <a:spcPts val="10"/>
              </a:spcBef>
              <a:buSzPct val="25000"/>
              <a:buNone/>
            </a:pPr>
            <a:r>
              <a:rPr lang="en-US" sz="1600">
                <a:solidFill>
                  <a:srgbClr val="000000"/>
                </a:solidFill>
                <a:latin typeface="Arial"/>
                <a:ea typeface="Arial"/>
                <a:cs typeface="Arial"/>
                <a:sym typeface="Arial"/>
              </a:rPr>
              <a:t>This pillar emphasises </a:t>
            </a:r>
            <a:r>
              <a:rPr lang="en-US" sz="1600" b="1">
                <a:solidFill>
                  <a:srgbClr val="000000"/>
                </a:solidFill>
                <a:latin typeface="Arial"/>
                <a:ea typeface="Arial"/>
                <a:cs typeface="Arial"/>
                <a:sym typeface="Arial"/>
              </a:rPr>
              <a:t>continuing professional development </a:t>
            </a:r>
            <a:r>
              <a:rPr lang="en-US" sz="1600">
                <a:solidFill>
                  <a:srgbClr val="000000"/>
                </a:solidFill>
                <a:latin typeface="Arial"/>
                <a:ea typeface="Arial"/>
                <a:cs typeface="Arial"/>
                <a:sym typeface="Arial"/>
              </a:rPr>
              <a:t>for all</a:t>
            </a:r>
          </a:p>
          <a:p>
            <a:pPr marL="927100" marR="0" lvl="0" indent="0" algn="l" rtl="0">
              <a:spcBef>
                <a:spcPts val="0"/>
              </a:spcBef>
              <a:spcAft>
                <a:spcPts val="0"/>
              </a:spcAft>
              <a:buSzPct val="25000"/>
              <a:buNone/>
            </a:pPr>
            <a:r>
              <a:rPr lang="en-US" sz="1600">
                <a:solidFill>
                  <a:srgbClr val="000000"/>
                </a:solidFill>
                <a:latin typeface="Arial"/>
                <a:ea typeface="Arial"/>
                <a:cs typeface="Arial"/>
                <a:sym typeface="Arial"/>
              </a:rPr>
              <a:t>healthcare workers and also </a:t>
            </a:r>
            <a:r>
              <a:rPr lang="en-US" sz="1600" b="1">
                <a:solidFill>
                  <a:srgbClr val="000000"/>
                </a:solidFill>
                <a:latin typeface="Arial"/>
                <a:ea typeface="Arial"/>
                <a:cs typeface="Arial"/>
                <a:sym typeface="Arial"/>
              </a:rPr>
              <a:t>privileging and re-privileging</a:t>
            </a:r>
          </a:p>
          <a:p>
            <a:pPr marL="0" marR="0" lvl="0" indent="0" algn="l" rtl="0">
              <a:lnSpc>
                <a:spcPct val="100000"/>
              </a:lnSpc>
              <a:spcBef>
                <a:spcPts val="12"/>
              </a:spcBef>
              <a:buNone/>
            </a:pPr>
            <a:endParaRPr sz="1900">
              <a:solidFill>
                <a:srgbClr val="000000"/>
              </a:solidFill>
              <a:latin typeface="Calibri"/>
              <a:ea typeface="Calibri"/>
              <a:cs typeface="Calibri"/>
              <a:sym typeface="Calibri"/>
            </a:endParaRPr>
          </a:p>
          <a:p>
            <a:pPr marL="266700" marR="0" lvl="0" indent="-254000" algn="l" rtl="0">
              <a:spcBef>
                <a:spcPts val="0"/>
              </a:spcBef>
              <a:spcAft>
                <a:spcPts val="0"/>
              </a:spcAft>
              <a:buClr>
                <a:srgbClr val="000000"/>
              </a:buClr>
              <a:buSzPct val="100000"/>
              <a:buFont typeface="Arial"/>
              <a:buAutoNum type="arabicPeriod" startAt="3"/>
            </a:pPr>
            <a:r>
              <a:rPr lang="en-US" sz="1800" b="1">
                <a:solidFill>
                  <a:srgbClr val="000000"/>
                </a:solidFill>
                <a:latin typeface="Arial"/>
                <a:ea typeface="Arial"/>
                <a:cs typeface="Arial"/>
                <a:sym typeface="Arial"/>
              </a:rPr>
              <a:t>Risk Management</a:t>
            </a:r>
          </a:p>
          <a:p>
            <a:pPr marL="927100" marR="184785" lvl="0" indent="0" algn="l" rtl="0">
              <a:spcBef>
                <a:spcPts val="5"/>
              </a:spcBef>
              <a:buSzPct val="25000"/>
              <a:buNone/>
            </a:pPr>
            <a:r>
              <a:rPr lang="en-US" sz="1600">
                <a:solidFill>
                  <a:srgbClr val="000000"/>
                </a:solidFill>
                <a:latin typeface="Arial"/>
                <a:ea typeface="Arial"/>
                <a:cs typeface="Arial"/>
                <a:sym typeface="Arial"/>
              </a:rPr>
              <a:t>This pillar concentrates on </a:t>
            </a:r>
            <a:r>
              <a:rPr lang="en-US" sz="1600" b="1">
                <a:solidFill>
                  <a:srgbClr val="000000"/>
                </a:solidFill>
                <a:latin typeface="Arial"/>
                <a:ea typeface="Arial"/>
                <a:cs typeface="Arial"/>
                <a:sym typeface="Arial"/>
              </a:rPr>
              <a:t>minimising clinical risk and improving patient safety </a:t>
            </a:r>
            <a:r>
              <a:rPr lang="en-US" sz="1600">
                <a:solidFill>
                  <a:srgbClr val="000000"/>
                </a:solidFill>
                <a:latin typeface="Arial"/>
                <a:ea typeface="Arial"/>
                <a:cs typeface="Arial"/>
                <a:sym typeface="Arial"/>
              </a:rPr>
              <a:t>through </a:t>
            </a:r>
            <a:r>
              <a:rPr lang="en-US" sz="1600" b="1">
                <a:solidFill>
                  <a:srgbClr val="000000"/>
                </a:solidFill>
                <a:latin typeface="Arial"/>
                <a:ea typeface="Arial"/>
                <a:cs typeface="Arial"/>
                <a:sym typeface="Arial"/>
              </a:rPr>
              <a:t>identification and reduction of potential risks and examination of adverse incidents </a:t>
            </a:r>
            <a:r>
              <a:rPr lang="en-US" sz="1600">
                <a:solidFill>
                  <a:srgbClr val="000000"/>
                </a:solidFill>
                <a:latin typeface="Arial"/>
                <a:ea typeface="Arial"/>
                <a:cs typeface="Arial"/>
                <a:sym typeface="Arial"/>
              </a:rPr>
              <a:t>for etiology factors and trends within and across services.</a:t>
            </a:r>
          </a:p>
          <a:p>
            <a:pPr marL="266700" marR="0" lvl="0" indent="-254000" algn="l" rtl="0">
              <a:lnSpc>
                <a:spcPct val="119444"/>
              </a:lnSpc>
              <a:spcBef>
                <a:spcPts val="0"/>
              </a:spcBef>
              <a:spcAft>
                <a:spcPts val="0"/>
              </a:spcAft>
              <a:buClr>
                <a:srgbClr val="000000"/>
              </a:buClr>
              <a:buSzPct val="100000"/>
              <a:buFont typeface="Arial"/>
              <a:buAutoNum type="arabicPeriod" startAt="4"/>
            </a:pPr>
            <a:r>
              <a:rPr lang="en-US" sz="1800" b="1">
                <a:solidFill>
                  <a:srgbClr val="000000"/>
                </a:solidFill>
                <a:latin typeface="Arial"/>
                <a:ea typeface="Arial"/>
                <a:cs typeface="Arial"/>
                <a:sym typeface="Arial"/>
              </a:rPr>
              <a:t>Professional Evaluation</a:t>
            </a:r>
          </a:p>
          <a:p>
            <a:pPr marL="927100" marR="6350" lvl="0" indent="0" algn="l" rtl="0">
              <a:spcBef>
                <a:spcPts val="5"/>
              </a:spcBef>
              <a:buSzPct val="25000"/>
              <a:buNone/>
            </a:pPr>
            <a:r>
              <a:rPr lang="en-US" sz="1600">
                <a:solidFill>
                  <a:srgbClr val="000000"/>
                </a:solidFill>
                <a:latin typeface="Arial"/>
                <a:ea typeface="Arial"/>
                <a:cs typeface="Arial"/>
                <a:sym typeface="Arial"/>
              </a:rPr>
              <a:t>Information on clinical outcomes is key to improvement and accountability. This pillar centers on tools such as promulgation of </a:t>
            </a:r>
            <a:r>
              <a:rPr lang="en-US" sz="1600" b="1">
                <a:solidFill>
                  <a:srgbClr val="000000"/>
                </a:solidFill>
                <a:latin typeface="Arial"/>
                <a:ea typeface="Arial"/>
                <a:cs typeface="Arial"/>
                <a:sym typeface="Arial"/>
              </a:rPr>
              <a:t>clinical standards</a:t>
            </a:r>
            <a:r>
              <a:rPr lang="en-US" sz="1600">
                <a:solidFill>
                  <a:srgbClr val="000000"/>
                </a:solidFill>
                <a:latin typeface="Arial"/>
                <a:ea typeface="Arial"/>
                <a:cs typeface="Arial"/>
                <a:sym typeface="Arial"/>
              </a:rPr>
              <a:t>, </a:t>
            </a:r>
            <a:r>
              <a:rPr lang="en-US" sz="1600" b="1">
                <a:solidFill>
                  <a:srgbClr val="000000"/>
                </a:solidFill>
                <a:latin typeface="Arial"/>
                <a:ea typeface="Arial"/>
                <a:cs typeface="Arial"/>
                <a:sym typeface="Arial"/>
              </a:rPr>
              <a:t>establishment of clinical indicators and clinical audit</a:t>
            </a:r>
            <a:r>
              <a:rPr lang="en-US" sz="1600">
                <a:solidFill>
                  <a:srgbClr val="000000"/>
                </a:solidFill>
                <a:latin typeface="Arial"/>
                <a:ea typeface="Arial"/>
                <a:cs typeface="Arial"/>
                <a:sym typeface="Arial"/>
              </a:rPr>
              <a:t>. The intention is to establish a culture of </a:t>
            </a:r>
            <a:r>
              <a:rPr lang="en-US" sz="1600" b="1">
                <a:solidFill>
                  <a:srgbClr val="000000"/>
                </a:solidFill>
                <a:latin typeface="Arial"/>
                <a:ea typeface="Arial"/>
                <a:cs typeface="Arial"/>
                <a:sym typeface="Arial"/>
              </a:rPr>
              <a:t>awareness, accountability and responsibility</a:t>
            </a:r>
            <a:r>
              <a:rPr lang="en-US" sz="1600">
                <a:solidFill>
                  <a:srgbClr val="000000"/>
                </a:solidFill>
                <a:latin typeface="Arial"/>
                <a:ea typeface="Arial"/>
                <a:cs typeface="Arial"/>
                <a:sym typeface="Arial"/>
              </a:rPr>
              <a:t>.</a:t>
            </a:r>
          </a:p>
          <a:p>
            <a:pPr marL="927100" marR="0" lvl="0" indent="0" algn="l" rtl="0">
              <a:lnSpc>
                <a:spcPct val="116500"/>
              </a:lnSpc>
              <a:spcBef>
                <a:spcPts val="0"/>
              </a:spcBef>
              <a:spcAft>
                <a:spcPts val="0"/>
              </a:spcAft>
              <a:buSzPct val="25000"/>
              <a:buNone/>
            </a:pPr>
            <a:r>
              <a:rPr lang="en-US" sz="1600">
                <a:solidFill>
                  <a:srgbClr val="000000"/>
                </a:solidFill>
                <a:latin typeface="Arial"/>
                <a:ea typeface="Arial"/>
                <a:cs typeface="Arial"/>
                <a:sym typeface="Arial"/>
              </a:rPr>
              <a:t>IOM : </a:t>
            </a:r>
            <a:r>
              <a:rPr lang="en-US" sz="1600" b="1">
                <a:solidFill>
                  <a:srgbClr val="6F2F9F"/>
                </a:solidFill>
                <a:latin typeface="Calibri"/>
                <a:ea typeface="Calibri"/>
                <a:cs typeface="Calibri"/>
                <a:sym typeface="Calibri"/>
              </a:rPr>
              <a:t>quality </a:t>
            </a:r>
            <a:r>
              <a:rPr lang="en-US" sz="1600">
                <a:solidFill>
                  <a:srgbClr val="000000"/>
                </a:solidFill>
                <a:latin typeface="Calibri"/>
                <a:ea typeface="Calibri"/>
                <a:cs typeface="Calibri"/>
                <a:sym typeface="Calibri"/>
              </a:rPr>
              <a:t>as  </a:t>
            </a:r>
            <a:r>
              <a:rPr lang="en-US" sz="1600" b="1">
                <a:solidFill>
                  <a:srgbClr val="6F2F9F"/>
                </a:solidFill>
                <a:latin typeface="Calibri"/>
                <a:ea typeface="Calibri"/>
                <a:cs typeface="Calibri"/>
                <a:sym typeface="Calibri"/>
              </a:rPr>
              <a:t>the extent </a:t>
            </a:r>
            <a:r>
              <a:rPr lang="en-US" sz="1600">
                <a:solidFill>
                  <a:srgbClr val="000000"/>
                </a:solidFill>
                <a:latin typeface="Calibri"/>
                <a:ea typeface="Calibri"/>
                <a:cs typeface="Calibri"/>
                <a:sym typeface="Calibri"/>
              </a:rPr>
              <a:t>to which health services increase the likelihood of</a:t>
            </a:r>
          </a:p>
          <a:p>
            <a:pPr marL="927100" marR="305435" lvl="0" indent="0" algn="l" rtl="0">
              <a:lnSpc>
                <a:spcPct val="120624"/>
              </a:lnSpc>
              <a:spcBef>
                <a:spcPts val="50"/>
              </a:spcBef>
              <a:buSzPct val="25000"/>
              <a:buNone/>
            </a:pPr>
            <a:r>
              <a:rPr lang="en-US" sz="1600" b="1">
                <a:solidFill>
                  <a:srgbClr val="6F2F9F"/>
                </a:solidFill>
                <a:latin typeface="Calibri"/>
                <a:ea typeface="Calibri"/>
                <a:cs typeface="Calibri"/>
                <a:sym typeface="Calibri"/>
              </a:rPr>
              <a:t>desired health outcomes </a:t>
            </a:r>
            <a:r>
              <a:rPr lang="en-US" sz="1600">
                <a:solidFill>
                  <a:srgbClr val="000000"/>
                </a:solidFill>
                <a:latin typeface="Calibri"/>
                <a:ea typeface="Calibri"/>
                <a:cs typeface="Calibri"/>
                <a:sym typeface="Calibri"/>
              </a:rPr>
              <a:t>and are </a:t>
            </a:r>
            <a:r>
              <a:rPr lang="en-US" sz="1600" b="1">
                <a:solidFill>
                  <a:srgbClr val="6F2F9F"/>
                </a:solidFill>
                <a:latin typeface="Calibri"/>
                <a:ea typeface="Calibri"/>
                <a:cs typeface="Calibri"/>
                <a:sym typeface="Calibri"/>
              </a:rPr>
              <a:t>consistent with current professional knowledge (evidence based medicine).</a:t>
            </a:r>
          </a:p>
        </p:txBody>
      </p:sp>
      <p:sp>
        <p:nvSpPr>
          <p:cNvPr id="2034" name="Shape 2034"/>
          <p:cNvSpPr txBox="1"/>
          <p:nvPr/>
        </p:nvSpPr>
        <p:spPr>
          <a:xfrm>
            <a:off x="1199794" y="0"/>
            <a:ext cx="6517639" cy="862964"/>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2800" b="1">
                <a:solidFill>
                  <a:srgbClr val="000000"/>
                </a:solidFill>
                <a:latin typeface="Arial"/>
                <a:ea typeface="Arial"/>
                <a:cs typeface="Arial"/>
                <a:sym typeface="Arial"/>
              </a:rPr>
              <a:t>Four Pillars of Clinical Governance</a:t>
            </a:r>
          </a:p>
          <a:p>
            <a:pPr marL="0" marR="0" lvl="0" indent="0" algn="ctr" rtl="0">
              <a:spcBef>
                <a:spcPts val="0"/>
              </a:spcBef>
              <a:buNone/>
            </a:pPr>
            <a:endParaRPr sz="2800">
              <a:solidFill>
                <a:srgbClr val="000000"/>
              </a:solidFill>
              <a:latin typeface="Arial"/>
              <a:ea typeface="Arial"/>
              <a:cs typeface="Arial"/>
              <a:sym typeface="Arial"/>
            </a:endParaRP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Shape 2039"/>
          <p:cNvSpPr/>
          <p:nvPr/>
        </p:nvSpPr>
        <p:spPr>
          <a:xfrm>
            <a:off x="457200" y="274700"/>
            <a:ext cx="8229600" cy="1143000"/>
          </a:xfrm>
          <a:custGeom>
            <a:avLst/>
            <a:gdLst/>
            <a:ahLst/>
            <a:cxnLst/>
            <a:rect l="0" t="0" r="0" b="0"/>
            <a:pathLst>
              <a:path w="120000" h="120000" extrusionOk="0">
                <a:moveTo>
                  <a:pt x="0" y="120000"/>
                </a:moveTo>
                <a:lnTo>
                  <a:pt x="120000" y="120000"/>
                </a:lnTo>
                <a:lnTo>
                  <a:pt x="120000" y="0"/>
                </a:lnTo>
                <a:lnTo>
                  <a:pt x="0" y="0"/>
                </a:lnTo>
                <a:lnTo>
                  <a:pt x="0" y="120000"/>
                </a:lnTo>
                <a:close/>
              </a:path>
            </a:pathLst>
          </a:custGeom>
          <a:noFill/>
          <a:ln w="9525" cap="flat" cmpd="sng">
            <a:solidFill>
              <a:srgbClr val="4F81BC"/>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2040" name="Shape 2040"/>
          <p:cNvSpPr txBox="1">
            <a:spLocks noGrp="1"/>
          </p:cNvSpPr>
          <p:nvPr>
            <p:ph type="title"/>
          </p:nvPr>
        </p:nvSpPr>
        <p:spPr>
          <a:xfrm>
            <a:off x="2507741" y="249935"/>
            <a:ext cx="4128515" cy="1092835"/>
          </a:xfrm>
          <a:prstGeom prst="rect">
            <a:avLst/>
          </a:prstGeom>
          <a:noFill/>
          <a:ln>
            <a:noFill/>
          </a:ln>
        </p:spPr>
        <p:txBody>
          <a:bodyPr lIns="0" tIns="146425" rIns="0" bIns="0" anchor="t" anchorCtr="0">
            <a:noAutofit/>
          </a:bodyPr>
          <a:lstStyle/>
          <a:p>
            <a:pPr marL="1905" marR="0" lvl="0" indent="-1905" algn="ctr" rtl="0">
              <a:lnSpc>
                <a:spcPct val="100000"/>
              </a:lnSpc>
              <a:spcBef>
                <a:spcPts val="0"/>
              </a:spcBef>
              <a:buSzPct val="25000"/>
              <a:buNone/>
            </a:pPr>
            <a:r>
              <a:rPr lang="en-US" sz="2800" b="0" i="0" u="none" strike="noStrike" cap="none">
                <a:latin typeface="Calibri"/>
                <a:ea typeface="Calibri"/>
                <a:cs typeface="Calibri"/>
                <a:sym typeface="Calibri"/>
              </a:rPr>
              <a:t>KOMITE MEDIK DAN</a:t>
            </a:r>
          </a:p>
          <a:p>
            <a:pPr marL="1905" marR="0" lvl="0" indent="-1905" algn="ctr" rtl="0">
              <a:lnSpc>
                <a:spcPct val="100000"/>
              </a:lnSpc>
              <a:spcBef>
                <a:spcPts val="0"/>
              </a:spcBef>
              <a:buSzPct val="25000"/>
              <a:buNone/>
            </a:pPr>
            <a:r>
              <a:rPr lang="en-US" sz="2800" b="0" i="1" u="none" strike="noStrike" cap="none">
                <a:latin typeface="Calibri"/>
                <a:ea typeface="Calibri"/>
                <a:cs typeface="Calibri"/>
                <a:sym typeface="Calibri"/>
              </a:rPr>
              <a:t>clinical </a:t>
            </a:r>
            <a:r>
              <a:rPr lang="en-US" sz="2400" b="0" i="1" u="none" strike="noStrike" cap="none">
                <a:latin typeface="Calibri"/>
                <a:ea typeface="Calibri"/>
                <a:cs typeface="Calibri"/>
                <a:sym typeface="Calibri"/>
              </a:rPr>
              <a:t>governance</a:t>
            </a:r>
          </a:p>
        </p:txBody>
      </p:sp>
      <p:sp>
        <p:nvSpPr>
          <p:cNvPr id="2041" name="Shape 2041"/>
          <p:cNvSpPr txBox="1"/>
          <p:nvPr/>
        </p:nvSpPr>
        <p:spPr>
          <a:xfrm>
            <a:off x="535939" y="1780666"/>
            <a:ext cx="7816215" cy="3876039"/>
          </a:xfrm>
          <a:prstGeom prst="rect">
            <a:avLst/>
          </a:prstGeom>
          <a:noFill/>
          <a:ln>
            <a:noFill/>
          </a:ln>
        </p:spPr>
        <p:txBody>
          <a:bodyPr lIns="0" tIns="0" rIns="0" bIns="0" anchor="t" anchorCtr="0">
            <a:noAutofit/>
          </a:bodyPr>
          <a:lstStyle/>
          <a:p>
            <a:pPr marL="355600" marR="161925" lvl="0" indent="-342900" algn="l" rtl="0">
              <a:lnSpc>
                <a:spcPct val="96000"/>
              </a:lnSpc>
              <a:spcBef>
                <a:spcPts val="0"/>
              </a:spcBef>
              <a:spcAft>
                <a:spcPts val="0"/>
              </a:spcAft>
              <a:buClr>
                <a:srgbClr val="000000"/>
              </a:buClr>
              <a:buSzPct val="100000"/>
              <a:buFont typeface="Arial"/>
              <a:buChar char="•"/>
            </a:pPr>
            <a:r>
              <a:rPr lang="en-US" sz="3000">
                <a:solidFill>
                  <a:srgbClr val="000000"/>
                </a:solidFill>
                <a:latin typeface="Calibri"/>
                <a:ea typeface="Calibri"/>
                <a:cs typeface="Calibri"/>
                <a:sym typeface="Calibri"/>
              </a:rPr>
              <a:t>Salah satu pilar pelayanan medis adalah </a:t>
            </a:r>
            <a:r>
              <a:rPr lang="en-US" sz="3000" i="1">
                <a:solidFill>
                  <a:srgbClr val="000000"/>
                </a:solidFill>
                <a:latin typeface="Calibri"/>
                <a:ea typeface="Calibri"/>
                <a:cs typeface="Calibri"/>
                <a:sym typeface="Calibri"/>
              </a:rPr>
              <a:t>clinical governance, dengan unsur </a:t>
            </a:r>
            <a:r>
              <a:rPr lang="en-US" sz="3000">
                <a:solidFill>
                  <a:srgbClr val="000000"/>
                </a:solidFill>
                <a:latin typeface="Calibri"/>
                <a:ea typeface="Calibri"/>
                <a:cs typeface="Calibri"/>
                <a:sym typeface="Calibri"/>
              </a:rPr>
              <a:t>staf medis yang dominan.</a:t>
            </a:r>
          </a:p>
          <a:p>
            <a:pPr marL="355600" marR="226059" lvl="0" indent="-342900" algn="just" rtl="0">
              <a:lnSpc>
                <a:spcPct val="96000"/>
              </a:lnSpc>
              <a:spcBef>
                <a:spcPts val="720"/>
              </a:spcBef>
              <a:spcAft>
                <a:spcPts val="0"/>
              </a:spcAft>
              <a:buClr>
                <a:srgbClr val="000000"/>
              </a:buClr>
              <a:buSzPct val="100000"/>
              <a:buFont typeface="Arial"/>
              <a:buChar char="•"/>
            </a:pPr>
            <a:r>
              <a:rPr lang="en-US" sz="3000">
                <a:solidFill>
                  <a:srgbClr val="000000"/>
                </a:solidFill>
                <a:latin typeface="Calibri"/>
                <a:ea typeface="Calibri"/>
                <a:cs typeface="Calibri"/>
                <a:sym typeface="Calibri"/>
              </a:rPr>
              <a:t>Rumah sakit harus menerapkan model komite medik yang menjamin tata kelola klinis (</a:t>
            </a:r>
            <a:r>
              <a:rPr lang="en-US" sz="3000" i="1">
                <a:solidFill>
                  <a:srgbClr val="000000"/>
                </a:solidFill>
                <a:latin typeface="Calibri"/>
                <a:ea typeface="Calibri"/>
                <a:cs typeface="Calibri"/>
                <a:sym typeface="Calibri"/>
              </a:rPr>
              <a:t>clinical governance) untuk melindungi pasien.</a:t>
            </a:r>
          </a:p>
          <a:p>
            <a:pPr marL="355600" marR="6350" lvl="0" indent="-342900" algn="l" rtl="0">
              <a:lnSpc>
                <a:spcPct val="80000"/>
              </a:lnSpc>
              <a:spcBef>
                <a:spcPts val="740"/>
              </a:spcBef>
              <a:buClr>
                <a:srgbClr val="000000"/>
              </a:buClr>
              <a:buSzPct val="100000"/>
              <a:buFont typeface="Arial"/>
              <a:buChar char="•"/>
            </a:pPr>
            <a:r>
              <a:rPr lang="en-US" sz="3000">
                <a:solidFill>
                  <a:srgbClr val="000000"/>
                </a:solidFill>
                <a:latin typeface="Calibri"/>
                <a:ea typeface="Calibri"/>
                <a:cs typeface="Calibri"/>
                <a:sym typeface="Calibri"/>
              </a:rPr>
              <a:t>Untuk menjamin agar komite medik berfungsi dengan baik, organisasi dan tata laksana komite medik dituangkan dalam </a:t>
            </a:r>
            <a:r>
              <a:rPr lang="en-US" sz="3000" b="1">
                <a:solidFill>
                  <a:srgbClr val="000000"/>
                </a:solidFill>
                <a:latin typeface="Calibri"/>
                <a:ea typeface="Calibri"/>
                <a:cs typeface="Calibri"/>
                <a:sym typeface="Calibri"/>
              </a:rPr>
              <a:t>peraturan internal staf medis (</a:t>
            </a:r>
            <a:r>
              <a:rPr lang="en-US" sz="3000" b="1" i="1">
                <a:solidFill>
                  <a:srgbClr val="000000"/>
                </a:solidFill>
                <a:latin typeface="Calibri"/>
                <a:ea typeface="Calibri"/>
                <a:cs typeface="Calibri"/>
                <a:sym typeface="Calibri"/>
              </a:rPr>
              <a:t>medical staff bylaws)</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Shape 2046"/>
          <p:cNvSpPr/>
          <p:nvPr/>
        </p:nvSpPr>
        <p:spPr>
          <a:xfrm>
            <a:off x="457200" y="76200"/>
            <a:ext cx="8229600" cy="1295400"/>
          </a:xfrm>
          <a:custGeom>
            <a:avLst/>
            <a:gdLst/>
            <a:ahLst/>
            <a:cxnLst/>
            <a:rect l="0" t="0" r="0" b="0"/>
            <a:pathLst>
              <a:path w="120000" h="120000" extrusionOk="0">
                <a:moveTo>
                  <a:pt x="0" y="120000"/>
                </a:moveTo>
                <a:lnTo>
                  <a:pt x="120000" y="120000"/>
                </a:lnTo>
                <a:lnTo>
                  <a:pt x="120000" y="0"/>
                </a:lnTo>
                <a:lnTo>
                  <a:pt x="0" y="0"/>
                </a:lnTo>
                <a:lnTo>
                  <a:pt x="0" y="120000"/>
                </a:lnTo>
                <a:close/>
              </a:path>
            </a:pathLst>
          </a:custGeom>
          <a:noFill/>
          <a:ln w="9525" cap="flat" cmpd="sng">
            <a:solidFill>
              <a:srgbClr val="4F81BC"/>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2047" name="Shape 2047"/>
          <p:cNvSpPr txBox="1"/>
          <p:nvPr/>
        </p:nvSpPr>
        <p:spPr>
          <a:xfrm>
            <a:off x="2165984" y="98042"/>
            <a:ext cx="4810760" cy="622934"/>
          </a:xfrm>
          <a:prstGeom prst="rect">
            <a:avLst/>
          </a:prstGeom>
          <a:noFill/>
          <a:ln>
            <a:noFill/>
          </a:ln>
        </p:spPr>
        <p:txBody>
          <a:bodyPr lIns="0" tIns="0" rIns="0" bIns="0" anchor="t" anchorCtr="0">
            <a:noAutofit/>
          </a:bodyPr>
          <a:lstStyle/>
          <a:p>
            <a:pPr marL="1270" marR="0" lvl="0" indent="-1270" algn="ctr" rtl="0">
              <a:spcBef>
                <a:spcPts val="0"/>
              </a:spcBef>
              <a:buSzPct val="25000"/>
              <a:buNone/>
            </a:pPr>
            <a:r>
              <a:rPr lang="en-US" sz="2000" b="1">
                <a:solidFill>
                  <a:srgbClr val="000000"/>
                </a:solidFill>
                <a:latin typeface="Calibri"/>
                <a:ea typeface="Calibri"/>
                <a:cs typeface="Calibri"/>
                <a:sym typeface="Calibri"/>
              </a:rPr>
              <a:t>BAGAIMANA KOMITE MEDIK MENJAMIN</a:t>
            </a:r>
          </a:p>
          <a:p>
            <a:pPr marL="0" marR="0" lvl="0" indent="0" algn="ctr" rtl="0">
              <a:spcBef>
                <a:spcPts val="0"/>
              </a:spcBef>
              <a:buSzPct val="25000"/>
              <a:buNone/>
            </a:pPr>
            <a:r>
              <a:rPr lang="en-US" sz="2000" b="1">
                <a:solidFill>
                  <a:srgbClr val="000000"/>
                </a:solidFill>
                <a:latin typeface="Calibri"/>
                <a:ea typeface="Calibri"/>
                <a:cs typeface="Calibri"/>
                <a:sym typeface="Calibri"/>
              </a:rPr>
              <a:t>TATA KELOLA KLINIS (</a:t>
            </a:r>
            <a:r>
              <a:rPr lang="en-US" sz="2000" b="1" i="1">
                <a:solidFill>
                  <a:srgbClr val="000000"/>
                </a:solidFill>
                <a:latin typeface="Calibri"/>
                <a:ea typeface="Calibri"/>
                <a:cs typeface="Calibri"/>
                <a:sym typeface="Calibri"/>
              </a:rPr>
              <a:t>CLINICAL GOVERNANCE)</a:t>
            </a:r>
          </a:p>
        </p:txBody>
      </p:sp>
      <p:sp>
        <p:nvSpPr>
          <p:cNvPr id="2048" name="Shape 2048"/>
          <p:cNvSpPr txBox="1"/>
          <p:nvPr/>
        </p:nvSpPr>
        <p:spPr>
          <a:xfrm>
            <a:off x="535939" y="707897"/>
            <a:ext cx="7969883" cy="5712460"/>
          </a:xfrm>
          <a:prstGeom prst="rect">
            <a:avLst/>
          </a:prstGeom>
          <a:noFill/>
          <a:ln>
            <a:noFill/>
          </a:ln>
        </p:spPr>
        <p:txBody>
          <a:bodyPr lIns="0" tIns="0" rIns="0" bIns="0" anchor="t" anchorCtr="0">
            <a:noAutofit/>
          </a:bodyPr>
          <a:lstStyle/>
          <a:p>
            <a:pPr marL="1698625" marR="1588135" lvl="0" indent="815975" algn="l" rtl="0">
              <a:spcBef>
                <a:spcPts val="0"/>
              </a:spcBef>
              <a:spcAft>
                <a:spcPts val="0"/>
              </a:spcAft>
              <a:buSzPct val="25000"/>
              <a:buNone/>
            </a:pPr>
            <a:r>
              <a:rPr lang="en-US" sz="2000" b="1">
                <a:solidFill>
                  <a:srgbClr val="000000"/>
                </a:solidFill>
                <a:latin typeface="Calibri"/>
                <a:ea typeface="Calibri"/>
                <a:cs typeface="Calibri"/>
                <a:sym typeface="Calibri"/>
              </a:rPr>
              <a:t>UNTUK MELINDUNGI PASIEN MELALUI PELAYANAN YANG PROFESIONAL</a:t>
            </a:r>
            <a:r>
              <a:rPr lang="en-US" sz="2000" b="1" i="1">
                <a:solidFill>
                  <a:srgbClr val="000000"/>
                </a:solidFill>
                <a:latin typeface="Calibri"/>
                <a:ea typeface="Calibri"/>
                <a:cs typeface="Calibri"/>
                <a:sym typeface="Calibri"/>
              </a:rPr>
              <a:t>. ?</a:t>
            </a:r>
          </a:p>
          <a:p>
            <a:pPr marL="0" marR="0" lvl="0" indent="0" algn="l" rtl="0">
              <a:lnSpc>
                <a:spcPct val="100000"/>
              </a:lnSpc>
              <a:spcBef>
                <a:spcPts val="27"/>
              </a:spcBef>
              <a:buNone/>
            </a:pPr>
            <a:endParaRPr sz="2000">
              <a:solidFill>
                <a:srgbClr val="000000"/>
              </a:solidFill>
              <a:latin typeface="Calibri"/>
              <a:ea typeface="Calibri"/>
              <a:cs typeface="Calibri"/>
              <a:sym typeface="Calibri"/>
            </a:endParaRPr>
          </a:p>
          <a:p>
            <a:pPr marL="12700" marR="0" lvl="0" indent="0" algn="l" rtl="0">
              <a:spcBef>
                <a:spcPts val="0"/>
              </a:spcBef>
              <a:buSzPct val="25000"/>
              <a:buNone/>
            </a:pPr>
            <a:r>
              <a:rPr lang="en-US" sz="2000">
                <a:solidFill>
                  <a:srgbClr val="000000"/>
                </a:solidFill>
                <a:latin typeface="Calibri"/>
                <a:ea typeface="Calibri"/>
                <a:cs typeface="Calibri"/>
                <a:sym typeface="Calibri"/>
              </a:rPr>
              <a:t>Setiap staf medis </a:t>
            </a:r>
            <a:r>
              <a:rPr lang="en-US" sz="2000" b="1">
                <a:solidFill>
                  <a:srgbClr val="000000"/>
                </a:solidFill>
                <a:latin typeface="Calibri"/>
                <a:ea typeface="Calibri"/>
                <a:cs typeface="Calibri"/>
                <a:sym typeface="Calibri"/>
              </a:rPr>
              <a:t>dikendalikan </a:t>
            </a:r>
            <a:r>
              <a:rPr lang="en-US" sz="2000">
                <a:solidFill>
                  <a:srgbClr val="000000"/>
                </a:solidFill>
                <a:latin typeface="Calibri"/>
                <a:ea typeface="Calibri"/>
                <a:cs typeface="Calibri"/>
                <a:sym typeface="Calibri"/>
              </a:rPr>
              <a:t>dengan :</a:t>
            </a:r>
          </a:p>
          <a:p>
            <a:pPr marL="355600" marR="0" lvl="0" indent="0" algn="l" rtl="0">
              <a:spcBef>
                <a:spcPts val="0"/>
              </a:spcBef>
              <a:buSzPct val="25000"/>
              <a:buNone/>
            </a:pPr>
            <a:r>
              <a:rPr lang="en-US" sz="2000" b="1">
                <a:solidFill>
                  <a:srgbClr val="000000"/>
                </a:solidFill>
                <a:latin typeface="Calibri"/>
                <a:ea typeface="Calibri"/>
                <a:cs typeface="Calibri"/>
                <a:sym typeface="Calibri"/>
              </a:rPr>
              <a:t>mengatur kewenangan klinis nya (</a:t>
            </a:r>
            <a:r>
              <a:rPr lang="en-US" sz="2000" b="1" i="1">
                <a:solidFill>
                  <a:srgbClr val="000000"/>
                </a:solidFill>
                <a:latin typeface="Calibri"/>
                <a:ea typeface="Calibri"/>
                <a:cs typeface="Calibri"/>
                <a:sym typeface="Calibri"/>
              </a:rPr>
              <a:t>clinical privilege-DELINIATION) .</a:t>
            </a:r>
          </a:p>
          <a:p>
            <a:pPr marL="355600" marR="0" lvl="0" indent="0" algn="l" rtl="0">
              <a:spcBef>
                <a:spcPts val="0"/>
              </a:spcBef>
              <a:spcAft>
                <a:spcPts val="0"/>
              </a:spcAft>
              <a:buSzPct val="25000"/>
              <a:buNone/>
            </a:pPr>
            <a:r>
              <a:rPr lang="en-US" sz="2000">
                <a:solidFill>
                  <a:srgbClr val="000000"/>
                </a:solidFill>
                <a:latin typeface="Calibri"/>
                <a:ea typeface="Calibri"/>
                <a:cs typeface="Calibri"/>
                <a:sym typeface="Calibri"/>
              </a:rPr>
              <a:t>Proses kridensial dan rekredensial</a:t>
            </a:r>
          </a:p>
          <a:p>
            <a:pPr marL="50800" marR="0" lvl="0" indent="0" algn="l" rtl="0">
              <a:lnSpc>
                <a:spcPct val="119705"/>
              </a:lnSpc>
              <a:spcBef>
                <a:spcPts val="1689"/>
              </a:spcBef>
              <a:buSzPct val="25000"/>
              <a:buNone/>
            </a:pPr>
            <a:r>
              <a:rPr lang="en-US" sz="1700">
                <a:solidFill>
                  <a:srgbClr val="000000"/>
                </a:solidFill>
                <a:latin typeface="Calibri"/>
                <a:ea typeface="Calibri"/>
                <a:cs typeface="Calibri"/>
                <a:sym typeface="Calibri"/>
              </a:rPr>
              <a:t>Pengaturan kewenangan klinis tersebut dilakukan dengan :</a:t>
            </a:r>
          </a:p>
          <a:p>
            <a:pPr marL="527685" marR="0" lvl="0" indent="-514985" algn="l" rtl="0">
              <a:lnSpc>
                <a:spcPct val="109250"/>
              </a:lnSpc>
              <a:spcBef>
                <a:spcPts val="0"/>
              </a:spcBef>
              <a:buClr>
                <a:srgbClr val="000000"/>
              </a:buClr>
              <a:buSzPct val="111111"/>
              <a:buFont typeface="Calibri"/>
              <a:buAutoNum type="arabicPeriod"/>
            </a:pPr>
            <a:r>
              <a:rPr lang="en-US" sz="1800">
                <a:solidFill>
                  <a:srgbClr val="000000"/>
                </a:solidFill>
                <a:latin typeface="Calibri"/>
                <a:ea typeface="Calibri"/>
                <a:cs typeface="Calibri"/>
                <a:sym typeface="Calibri"/>
              </a:rPr>
              <a:t>mekanisme </a:t>
            </a:r>
            <a:r>
              <a:rPr lang="en-US" sz="2000">
                <a:solidFill>
                  <a:srgbClr val="000000"/>
                </a:solidFill>
                <a:latin typeface="Calibri"/>
                <a:ea typeface="Calibri"/>
                <a:cs typeface="Calibri"/>
                <a:sym typeface="Calibri"/>
              </a:rPr>
              <a:t>pemberian </a:t>
            </a:r>
            <a:r>
              <a:rPr lang="en-US" sz="2000" b="1">
                <a:solidFill>
                  <a:srgbClr val="000000"/>
                </a:solidFill>
                <a:latin typeface="Calibri"/>
                <a:ea typeface="Calibri"/>
                <a:cs typeface="Calibri"/>
                <a:sym typeface="Calibri"/>
              </a:rPr>
              <a:t>izin untuk melakukan pelayanan medis </a:t>
            </a:r>
            <a:r>
              <a:rPr lang="en-US" sz="1800" b="1">
                <a:solidFill>
                  <a:srgbClr val="000000"/>
                </a:solidFill>
                <a:latin typeface="Calibri"/>
                <a:ea typeface="Calibri"/>
                <a:cs typeface="Calibri"/>
                <a:sym typeface="Calibri"/>
              </a:rPr>
              <a:t>(</a:t>
            </a:r>
            <a:r>
              <a:rPr lang="en-US" sz="1800" b="1" i="1">
                <a:solidFill>
                  <a:srgbClr val="FF0000"/>
                </a:solidFill>
                <a:latin typeface="Calibri"/>
                <a:ea typeface="Calibri"/>
                <a:cs typeface="Calibri"/>
                <a:sym typeface="Calibri"/>
              </a:rPr>
              <a:t>entering</a:t>
            </a:r>
          </a:p>
          <a:p>
            <a:pPr marL="527685" marR="0" lvl="0" indent="-6984" algn="l" rtl="0">
              <a:lnSpc>
                <a:spcPct val="108333"/>
              </a:lnSpc>
              <a:spcBef>
                <a:spcPts val="0"/>
              </a:spcBef>
              <a:spcAft>
                <a:spcPts val="0"/>
              </a:spcAft>
              <a:buSzPct val="25000"/>
              <a:buNone/>
            </a:pPr>
            <a:r>
              <a:rPr lang="en-US" sz="1800" b="1" i="1">
                <a:solidFill>
                  <a:srgbClr val="FF0000"/>
                </a:solidFill>
                <a:latin typeface="Calibri"/>
                <a:ea typeface="Calibri"/>
                <a:cs typeface="Calibri"/>
                <a:sym typeface="Calibri"/>
              </a:rPr>
              <a:t>to the profession</a:t>
            </a:r>
            <a:r>
              <a:rPr lang="en-US" sz="1800" b="1" i="1">
                <a:solidFill>
                  <a:schemeClr val="dk1"/>
                </a:solidFill>
                <a:latin typeface="Calibri"/>
                <a:ea typeface="Calibri"/>
                <a:cs typeface="Calibri"/>
                <a:sym typeface="Calibri"/>
              </a:rPr>
              <a:t>), pakta intergritas ( fraud )</a:t>
            </a:r>
          </a:p>
          <a:p>
            <a:pPr marL="527685" marR="453390" lvl="0" indent="-514985" algn="l" rtl="0">
              <a:lnSpc>
                <a:spcPct val="78700"/>
              </a:lnSpc>
              <a:spcBef>
                <a:spcPts val="459"/>
              </a:spcBef>
              <a:buClr>
                <a:srgbClr val="000000"/>
              </a:buClr>
              <a:buSzPct val="111111"/>
              <a:buFont typeface="Calibri"/>
              <a:buAutoNum type="arabicPeriod" startAt="2"/>
            </a:pPr>
            <a:r>
              <a:rPr lang="en-US" sz="1800">
                <a:solidFill>
                  <a:srgbClr val="000000"/>
                </a:solidFill>
                <a:latin typeface="Calibri"/>
                <a:ea typeface="Calibri"/>
                <a:cs typeface="Calibri"/>
                <a:sym typeface="Calibri"/>
              </a:rPr>
              <a:t>kewajiban memenuhi syarat-syarat kompetensi dan perilaku tertentu untuk </a:t>
            </a:r>
            <a:r>
              <a:rPr lang="en-US" sz="1800" b="1">
                <a:solidFill>
                  <a:srgbClr val="000000"/>
                </a:solidFill>
                <a:latin typeface="Calibri"/>
                <a:ea typeface="Calibri"/>
                <a:cs typeface="Calibri"/>
                <a:sym typeface="Calibri"/>
              </a:rPr>
              <a:t>mempertahankan kewenangan klinis tersebut (</a:t>
            </a:r>
            <a:r>
              <a:rPr lang="en-US" sz="2000" b="1" i="1">
                <a:solidFill>
                  <a:srgbClr val="FF0000"/>
                </a:solidFill>
                <a:latin typeface="Calibri"/>
                <a:ea typeface="Calibri"/>
                <a:cs typeface="Calibri"/>
                <a:sym typeface="Calibri"/>
              </a:rPr>
              <a:t>maintaining professionalism</a:t>
            </a:r>
            <a:r>
              <a:rPr lang="en-US" sz="2000" b="1" i="1">
                <a:solidFill>
                  <a:srgbClr val="000000"/>
                </a:solidFill>
                <a:latin typeface="Calibri"/>
                <a:ea typeface="Calibri"/>
                <a:cs typeface="Calibri"/>
                <a:sym typeface="Calibri"/>
              </a:rPr>
              <a:t>)</a:t>
            </a:r>
            <a:r>
              <a:rPr lang="en-US" sz="1800" b="1" i="1">
                <a:solidFill>
                  <a:srgbClr val="000000"/>
                </a:solidFill>
                <a:latin typeface="Calibri"/>
                <a:ea typeface="Calibri"/>
                <a:cs typeface="Calibri"/>
                <a:sym typeface="Calibri"/>
              </a:rPr>
              <a:t>,</a:t>
            </a:r>
          </a:p>
          <a:p>
            <a:pPr marL="12700" marR="0" lvl="0" indent="0" algn="l" rtl="0">
              <a:spcBef>
                <a:spcPts val="0"/>
              </a:spcBef>
              <a:spcAft>
                <a:spcPts val="0"/>
              </a:spcAft>
              <a:buSzPct val="25000"/>
              <a:buNone/>
            </a:pPr>
            <a:r>
              <a:rPr lang="en-US" sz="2000">
                <a:solidFill>
                  <a:srgbClr val="000000"/>
                </a:solidFill>
                <a:latin typeface="Calibri"/>
                <a:ea typeface="Calibri"/>
                <a:cs typeface="Calibri"/>
                <a:sym typeface="Calibri"/>
              </a:rPr>
              <a:t>3.	dan </a:t>
            </a:r>
            <a:r>
              <a:rPr lang="en-US" sz="2000" b="1">
                <a:solidFill>
                  <a:srgbClr val="000000"/>
                </a:solidFill>
                <a:latin typeface="Calibri"/>
                <a:ea typeface="Calibri"/>
                <a:cs typeface="Calibri"/>
                <a:sym typeface="Calibri"/>
              </a:rPr>
              <a:t>pencabutan izin (</a:t>
            </a:r>
            <a:r>
              <a:rPr lang="en-US" sz="2000" b="1" i="1">
                <a:solidFill>
                  <a:srgbClr val="FF0000"/>
                </a:solidFill>
                <a:latin typeface="Calibri"/>
                <a:ea typeface="Calibri"/>
                <a:cs typeface="Calibri"/>
                <a:sym typeface="Calibri"/>
              </a:rPr>
              <a:t>expelling from the profession</a:t>
            </a:r>
            <a:r>
              <a:rPr lang="en-US" sz="2000" b="1" i="1">
                <a:solidFill>
                  <a:srgbClr val="000000"/>
                </a:solidFill>
                <a:latin typeface="Calibri"/>
                <a:ea typeface="Calibri"/>
                <a:cs typeface="Calibri"/>
                <a:sym typeface="Calibri"/>
              </a:rPr>
              <a:t>).</a:t>
            </a:r>
          </a:p>
          <a:p>
            <a:pPr marL="0" marR="0" lvl="0" indent="0" algn="l" rtl="0">
              <a:lnSpc>
                <a:spcPct val="100000"/>
              </a:lnSpc>
              <a:spcBef>
                <a:spcPts val="86"/>
              </a:spcBef>
              <a:buNone/>
            </a:pPr>
            <a:endParaRPr sz="2300">
              <a:solidFill>
                <a:srgbClr val="000000"/>
              </a:solidFill>
              <a:latin typeface="Calibri"/>
              <a:ea typeface="Calibri"/>
              <a:cs typeface="Calibri"/>
              <a:sym typeface="Calibri"/>
            </a:endParaRPr>
          </a:p>
          <a:p>
            <a:pPr marL="355600" marR="452119" lvl="0" indent="0" algn="l" rtl="0">
              <a:lnSpc>
                <a:spcPct val="96000"/>
              </a:lnSpc>
              <a:spcBef>
                <a:spcPts val="0"/>
              </a:spcBef>
              <a:spcAft>
                <a:spcPts val="0"/>
              </a:spcAft>
              <a:buSzPct val="25000"/>
              <a:buNone/>
            </a:pPr>
            <a:r>
              <a:rPr lang="en-US" sz="2000">
                <a:solidFill>
                  <a:srgbClr val="000000"/>
                </a:solidFill>
                <a:latin typeface="Calibri"/>
                <a:ea typeface="Calibri"/>
                <a:cs typeface="Calibri"/>
                <a:sym typeface="Calibri"/>
              </a:rPr>
              <a:t>Untuk </a:t>
            </a:r>
            <a:r>
              <a:rPr lang="en-US" sz="2000" b="1" i="1">
                <a:solidFill>
                  <a:srgbClr val="000000"/>
                </a:solidFill>
                <a:latin typeface="Calibri"/>
                <a:ea typeface="Calibri"/>
                <a:cs typeface="Calibri"/>
                <a:sym typeface="Calibri"/>
              </a:rPr>
              <a:t>melindungi keselamatan pasien, </a:t>
            </a:r>
            <a:r>
              <a:rPr lang="en-US" sz="2000" b="1">
                <a:solidFill>
                  <a:srgbClr val="000000"/>
                </a:solidFill>
                <a:latin typeface="Calibri"/>
                <a:ea typeface="Calibri"/>
                <a:cs typeface="Calibri"/>
                <a:sym typeface="Calibri"/>
              </a:rPr>
              <a:t>komite medik di rumah sakit harus memiliki ketiga mekanisme diatas.</a:t>
            </a:r>
          </a:p>
          <a:p>
            <a:pPr marL="355600" marR="6350" lvl="0" indent="165100" algn="l" rtl="0">
              <a:lnSpc>
                <a:spcPct val="98888"/>
              </a:lnSpc>
              <a:spcBef>
                <a:spcPts val="590"/>
              </a:spcBef>
              <a:spcAft>
                <a:spcPts val="0"/>
              </a:spcAft>
              <a:buSzPct val="25000"/>
              <a:buNone/>
            </a:pPr>
            <a:r>
              <a:rPr lang="en-US" sz="1800">
                <a:solidFill>
                  <a:srgbClr val="000000"/>
                </a:solidFill>
                <a:latin typeface="Calibri"/>
                <a:ea typeface="Calibri"/>
                <a:cs typeface="Calibri"/>
                <a:sym typeface="Calibri"/>
              </a:rPr>
              <a:t>Dokumentasi syarat untuk melakukan pelayanan medis tersebut disebut sebagai “buku putih” (</a:t>
            </a:r>
            <a:r>
              <a:rPr lang="en-US" sz="1800" i="1">
                <a:solidFill>
                  <a:srgbClr val="000000"/>
                </a:solidFill>
                <a:latin typeface="Calibri"/>
                <a:ea typeface="Calibri"/>
                <a:cs typeface="Calibri"/>
                <a:sym typeface="Calibri"/>
              </a:rPr>
              <a:t>white paper)</a:t>
            </a:r>
          </a:p>
          <a:p>
            <a:pPr marL="927100" marR="0" lvl="0" indent="0" algn="l" rtl="0">
              <a:lnSpc>
                <a:spcPct val="109444"/>
              </a:lnSpc>
              <a:spcBef>
                <a:spcPts val="195"/>
              </a:spcBef>
              <a:buSzPct val="25000"/>
              <a:buNone/>
            </a:pPr>
            <a:r>
              <a:rPr lang="en-US" sz="1800" b="1">
                <a:solidFill>
                  <a:srgbClr val="000000"/>
                </a:solidFill>
                <a:latin typeface="Calibri"/>
                <a:ea typeface="Calibri"/>
                <a:cs typeface="Calibri"/>
                <a:sym typeface="Calibri"/>
              </a:rPr>
              <a:t>Fungsi lain di luar ketiga fungsi di atas dilaksanakan oleh kepala/direktur</a:t>
            </a:r>
          </a:p>
          <a:p>
            <a:pPr marL="355600" marR="0" lvl="0" indent="0" algn="l" rtl="0">
              <a:lnSpc>
                <a:spcPct val="109444"/>
              </a:lnSpc>
              <a:spcBef>
                <a:spcPts val="0"/>
              </a:spcBef>
              <a:buSzPct val="25000"/>
              <a:buNone/>
            </a:pPr>
            <a:r>
              <a:rPr lang="en-US" sz="1800" b="1">
                <a:solidFill>
                  <a:srgbClr val="000000"/>
                </a:solidFill>
                <a:latin typeface="Calibri"/>
                <a:ea typeface="Calibri"/>
                <a:cs typeface="Calibri"/>
                <a:sym typeface="Calibri"/>
              </a:rPr>
              <a:t>rumah sakit.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152400" y="152400"/>
            <a:ext cx="8763000" cy="990599"/>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2400" b="1" i="0" u="none" strike="noStrike" cap="none">
                <a:solidFill>
                  <a:schemeClr val="lt1"/>
                </a:solidFill>
                <a:latin typeface="Quattrocento"/>
                <a:ea typeface="Quattrocento"/>
                <a:cs typeface="Quattrocento"/>
                <a:sym typeface="Quattrocento"/>
              </a:rPr>
              <a:t/>
            </a:r>
            <a:br>
              <a:rPr lang="en-US" sz="2400" b="1" i="0" u="none" strike="noStrike" cap="none">
                <a:solidFill>
                  <a:schemeClr val="lt1"/>
                </a:solidFill>
                <a:latin typeface="Quattrocento"/>
                <a:ea typeface="Quattrocento"/>
                <a:cs typeface="Quattrocento"/>
                <a:sym typeface="Quattrocento"/>
              </a:rPr>
            </a:br>
            <a:r>
              <a:rPr lang="en-US" sz="2400" b="1" i="0" u="none" strike="noStrike" cap="none">
                <a:solidFill>
                  <a:schemeClr val="lt1"/>
                </a:solidFill>
                <a:latin typeface="Quattrocento"/>
                <a:ea typeface="Quattrocento"/>
                <a:cs typeface="Quattrocento"/>
                <a:sym typeface="Quattrocento"/>
              </a:rPr>
              <a:t>20 LEADING CAUSES OF DEATH AMONG FEMALES, </a:t>
            </a:r>
            <a:br>
              <a:rPr lang="en-US" sz="2400" b="1" i="0" u="none" strike="noStrike" cap="none">
                <a:solidFill>
                  <a:schemeClr val="lt1"/>
                </a:solidFill>
                <a:latin typeface="Quattrocento"/>
                <a:ea typeface="Quattrocento"/>
                <a:cs typeface="Quattrocento"/>
                <a:sym typeface="Quattrocento"/>
              </a:rPr>
            </a:br>
            <a:r>
              <a:rPr lang="en-US" sz="2400" b="1" i="0" u="none" strike="noStrike" cap="none">
                <a:solidFill>
                  <a:schemeClr val="lt1"/>
                </a:solidFill>
                <a:latin typeface="Quattrocento"/>
                <a:ea typeface="Quattrocento"/>
                <a:cs typeface="Quattrocento"/>
                <a:sym typeface="Quattrocento"/>
              </a:rPr>
              <a:t>INDONESIAN SRS 2014</a:t>
            </a:r>
            <a:br>
              <a:rPr lang="en-US" sz="2400" b="1" i="0" u="none" strike="noStrike" cap="none">
                <a:solidFill>
                  <a:schemeClr val="lt1"/>
                </a:solidFill>
                <a:latin typeface="Quattrocento"/>
                <a:ea typeface="Quattrocento"/>
                <a:cs typeface="Quattrocento"/>
                <a:sym typeface="Quattrocento"/>
              </a:rPr>
            </a:br>
            <a:endParaRPr lang="en-US" sz="2400" b="1" i="0" u="none" strike="noStrike" cap="none">
              <a:solidFill>
                <a:schemeClr val="lt1"/>
              </a:solidFill>
              <a:latin typeface="Quattrocento"/>
              <a:ea typeface="Quattrocento"/>
              <a:cs typeface="Quattrocento"/>
              <a:sym typeface="Quattrocento"/>
            </a:endParaRPr>
          </a:p>
        </p:txBody>
      </p:sp>
      <p:graphicFrame>
        <p:nvGraphicFramePr>
          <p:cNvPr id="1209" name="Shape 1209"/>
          <p:cNvGraphicFramePr/>
          <p:nvPr/>
        </p:nvGraphicFramePr>
        <p:xfrm>
          <a:off x="1" y="980728"/>
          <a:ext cx="3000000" cy="3000000"/>
        </p:xfrm>
        <a:graphic>
          <a:graphicData uri="http://schemas.openxmlformats.org/drawingml/2006/table">
            <a:tbl>
              <a:tblPr>
                <a:noFill/>
                <a:tableStyleId>{797D4DDE-2903-4373-9AF9-81167223EDAE}</a:tableStyleId>
              </a:tblPr>
              <a:tblGrid>
                <a:gridCol w="747050"/>
                <a:gridCol w="6234925"/>
                <a:gridCol w="1055175"/>
                <a:gridCol w="927350"/>
              </a:tblGrid>
              <a:tr h="503725">
                <a:tc>
                  <a:txBody>
                    <a:bodyPr/>
                    <a:lstStyle/>
                    <a:p>
                      <a:pPr marL="0" marR="0" lvl="0" indent="0" algn="ctr" rtl="0">
                        <a:spcBef>
                          <a:spcPts val="0"/>
                        </a:spcBef>
                        <a:buSzPct val="25000"/>
                        <a:buNone/>
                      </a:pPr>
                      <a:r>
                        <a:rPr lang="en-US" sz="1600" u="none" strike="noStrike" cap="none"/>
                        <a:t> </a:t>
                      </a:r>
                    </a:p>
                  </a:txBody>
                  <a:tcPr marL="8000" marR="8000" marT="8000" marB="0" anchor="ctr"/>
                </a:tc>
                <a:tc>
                  <a:txBody>
                    <a:bodyPr/>
                    <a:lstStyle/>
                    <a:p>
                      <a:pPr marL="0" marR="0" lvl="0" indent="0" algn="ctr" rtl="0">
                        <a:spcBef>
                          <a:spcPts val="0"/>
                        </a:spcBef>
                        <a:buSzPct val="25000"/>
                        <a:buNone/>
                      </a:pPr>
                      <a:r>
                        <a:rPr lang="en-US" sz="1600" u="none" strike="noStrike" cap="none"/>
                        <a:t> </a:t>
                      </a:r>
                    </a:p>
                  </a:txBody>
                  <a:tcPr marL="8000" marR="8000" marT="8000" marB="0" anchor="ctr"/>
                </a:tc>
                <a:tc>
                  <a:txBody>
                    <a:bodyPr/>
                    <a:lstStyle/>
                    <a:p>
                      <a:pPr marL="0" marR="0" lvl="0" indent="0" algn="ctr" rtl="0">
                        <a:spcBef>
                          <a:spcPts val="0"/>
                        </a:spcBef>
                        <a:buSzPct val="25000"/>
                        <a:buNone/>
                      </a:pPr>
                      <a:r>
                        <a:rPr lang="en-US" sz="1600" u="none" strike="noStrike" cap="none"/>
                        <a:t>Frequency</a:t>
                      </a:r>
                    </a:p>
                  </a:txBody>
                  <a:tcPr marL="8000" marR="8000" marT="8000" marB="0" anchor="b"/>
                </a:tc>
                <a:tc>
                  <a:txBody>
                    <a:bodyPr/>
                    <a:lstStyle/>
                    <a:p>
                      <a:pPr marL="0" marR="0" lvl="0" indent="0" algn="ctr" rtl="0">
                        <a:spcBef>
                          <a:spcPts val="0"/>
                        </a:spcBef>
                        <a:buSzPct val="25000"/>
                        <a:buNone/>
                      </a:pPr>
                      <a:r>
                        <a:rPr lang="en-US" sz="1600" u="none" strike="noStrike" cap="none"/>
                        <a:t>Percent</a:t>
                      </a:r>
                    </a:p>
                  </a:txBody>
                  <a:tcPr marL="8000" marR="8000" marT="8000" marB="0" anchor="b"/>
                </a:tc>
              </a:tr>
              <a:tr h="267575">
                <a:tc>
                  <a:txBody>
                    <a:bodyPr/>
                    <a:lstStyle/>
                    <a:p>
                      <a:pPr marL="0" marR="0" lvl="0" indent="0" algn="ctr" rtl="0">
                        <a:spcBef>
                          <a:spcPts val="0"/>
                        </a:spcBef>
                        <a:buSzPct val="25000"/>
                        <a:buNone/>
                      </a:pPr>
                      <a:r>
                        <a:rPr lang="en-US" sz="1600" u="none" strike="noStrike" cap="none"/>
                        <a:t>1</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Cerebrovascular diseases (I60 – I69)</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4643</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23.5</a:t>
                      </a:r>
                    </a:p>
                  </a:txBody>
                  <a:tcPr marL="9525" marR="9525" marT="9525" marB="0"/>
                </a:tc>
              </a:tr>
              <a:tr h="267575">
                <a:tc>
                  <a:txBody>
                    <a:bodyPr/>
                    <a:lstStyle/>
                    <a:p>
                      <a:pPr marL="0" marR="0" lvl="0" indent="0" algn="ctr" rtl="0">
                        <a:spcBef>
                          <a:spcPts val="0"/>
                        </a:spcBef>
                        <a:buSzPct val="25000"/>
                        <a:buNone/>
                      </a:pPr>
                      <a:r>
                        <a:rPr lang="en-US" sz="1600" u="none" strike="noStrike" cap="none"/>
                        <a:t>2</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Ischaemic heart diseases (I20 – I25)</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2159</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10.9</a:t>
                      </a:r>
                    </a:p>
                  </a:txBody>
                  <a:tcPr marL="9525" marR="9525" marT="9525" marB="0"/>
                </a:tc>
              </a:tr>
              <a:tr h="267575">
                <a:tc>
                  <a:txBody>
                    <a:bodyPr/>
                    <a:lstStyle/>
                    <a:p>
                      <a:pPr marL="0" marR="0" lvl="0" indent="0" algn="ctr" rtl="0">
                        <a:spcBef>
                          <a:spcPts val="0"/>
                        </a:spcBef>
                        <a:buSzPct val="25000"/>
                        <a:buNone/>
                      </a:pPr>
                      <a:r>
                        <a:rPr lang="en-US" sz="1600" u="none" strike="noStrike" cap="none"/>
                        <a:t>3</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Diabetes mellitus with complication (E10 – E14)</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1594</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8.1</a:t>
                      </a:r>
                    </a:p>
                  </a:txBody>
                  <a:tcPr marL="9525" marR="9525" marT="9525" marB="0"/>
                </a:tc>
              </a:tr>
              <a:tr h="267575">
                <a:tc>
                  <a:txBody>
                    <a:bodyPr/>
                    <a:lstStyle/>
                    <a:p>
                      <a:pPr marL="0" marR="0" lvl="0" indent="0" algn="ctr" rtl="0">
                        <a:spcBef>
                          <a:spcPts val="0"/>
                        </a:spcBef>
                        <a:buSzPct val="25000"/>
                        <a:buNone/>
                      </a:pPr>
                      <a:r>
                        <a:rPr lang="en-US" sz="1600" u="none" strike="noStrike" cap="none"/>
                        <a:t>4</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Hypertensive diseases with complication (I11 – I13)</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1149</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5.8</a:t>
                      </a:r>
                    </a:p>
                  </a:txBody>
                  <a:tcPr marL="9525" marR="9525" marT="9525" marB="0"/>
                </a:tc>
              </a:tr>
              <a:tr h="267575">
                <a:tc>
                  <a:txBody>
                    <a:bodyPr/>
                    <a:lstStyle/>
                    <a:p>
                      <a:pPr marL="0" marR="0" lvl="0" indent="0" algn="ctr" rtl="0">
                        <a:spcBef>
                          <a:spcPts val="0"/>
                        </a:spcBef>
                        <a:buSzPct val="25000"/>
                        <a:buNone/>
                      </a:pPr>
                      <a:r>
                        <a:rPr lang="en-US" sz="1600" u="none" strike="noStrike" cap="none"/>
                        <a:t>5</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Respiratory tuberculosis (A15 – A16)</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849</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4</a:t>
                      </a:r>
                    </a:p>
                  </a:txBody>
                  <a:tcPr marL="9525" marR="9525" marT="9525" marB="0" anchor="b"/>
                </a:tc>
              </a:tr>
              <a:tr h="267575">
                <a:tc>
                  <a:txBody>
                    <a:bodyPr/>
                    <a:lstStyle/>
                    <a:p>
                      <a:pPr marL="0" marR="0" lvl="0" indent="0" algn="ctr" rtl="0">
                        <a:spcBef>
                          <a:spcPts val="0"/>
                        </a:spcBef>
                        <a:buSzPct val="25000"/>
                        <a:buNone/>
                      </a:pPr>
                      <a:r>
                        <a:rPr lang="en-US" sz="1600" u="none" strike="noStrike" cap="none"/>
                        <a:t>6</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Chronic lower respiratory diseases (J40 – J47)</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722</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3.7</a:t>
                      </a:r>
                    </a:p>
                  </a:txBody>
                  <a:tcPr marL="9525" marR="9525" marT="9525" marB="0"/>
                </a:tc>
              </a:tr>
              <a:tr h="267575">
                <a:tc>
                  <a:txBody>
                    <a:bodyPr/>
                    <a:lstStyle/>
                    <a:p>
                      <a:pPr marL="0" marR="0" lvl="0" indent="0" algn="ctr" rtl="0">
                        <a:spcBef>
                          <a:spcPts val="0"/>
                        </a:spcBef>
                        <a:buSzPct val="25000"/>
                        <a:buNone/>
                      </a:pPr>
                      <a:r>
                        <a:rPr lang="en-US" sz="1600" u="none" strike="noStrike" cap="none"/>
                        <a:t>7</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Pneumonia (J12 – J18)</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423</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2</a:t>
                      </a:r>
                    </a:p>
                  </a:txBody>
                  <a:tcPr marL="9525" marR="9525" marT="9525" marB="0" anchor="b"/>
                </a:tc>
              </a:tr>
              <a:tr h="267575">
                <a:tc>
                  <a:txBody>
                    <a:bodyPr/>
                    <a:lstStyle/>
                    <a:p>
                      <a:pPr marL="0" marR="0" lvl="0" indent="0" algn="ctr" rtl="0">
                        <a:spcBef>
                          <a:spcPts val="0"/>
                        </a:spcBef>
                        <a:buSzPct val="25000"/>
                        <a:buNone/>
                      </a:pPr>
                      <a:r>
                        <a:rPr lang="en-US" sz="1600" u="none" strike="noStrike" cap="none"/>
                        <a:t>8</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Diarrhoea and gastroenteritis of presumed infectious origin (A09)</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413</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2</a:t>
                      </a:r>
                    </a:p>
                  </a:txBody>
                  <a:tcPr marL="9525" marR="9525" marT="9525" marB="0" anchor="b"/>
                </a:tc>
              </a:tr>
              <a:tr h="267575">
                <a:tc>
                  <a:txBody>
                    <a:bodyPr/>
                    <a:lstStyle/>
                    <a:p>
                      <a:pPr marL="0" marR="0" lvl="0" indent="0" algn="ctr" rtl="0">
                        <a:spcBef>
                          <a:spcPts val="0"/>
                        </a:spcBef>
                        <a:buSzPct val="25000"/>
                        <a:buNone/>
                      </a:pPr>
                      <a:r>
                        <a:rPr lang="en-US" sz="1600" u="none" strike="noStrike" cap="none"/>
                        <a:t>9</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Diseases of the liver (K70 – K76)</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413</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2.1</a:t>
                      </a:r>
                    </a:p>
                  </a:txBody>
                  <a:tcPr marL="9525" marR="9525" marT="9525" marB="0"/>
                </a:tc>
              </a:tr>
              <a:tr h="267575">
                <a:tc>
                  <a:txBody>
                    <a:bodyPr/>
                    <a:lstStyle/>
                    <a:p>
                      <a:pPr marL="0" marR="0" lvl="0" indent="0" algn="ctr" rtl="0">
                        <a:spcBef>
                          <a:spcPts val="0"/>
                        </a:spcBef>
                        <a:buSzPct val="25000"/>
                        <a:buNone/>
                      </a:pPr>
                      <a:r>
                        <a:rPr lang="en-US" sz="1600" u="none" strike="noStrike" cap="none"/>
                        <a:t>10</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breast (C50)</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400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2.0</a:t>
                      </a:r>
                    </a:p>
                  </a:txBody>
                  <a:tcPr marL="9525" marR="9525" marT="9525" marB="0"/>
                </a:tc>
              </a:tr>
              <a:tr h="267575">
                <a:tc>
                  <a:txBody>
                    <a:bodyPr/>
                    <a:lstStyle/>
                    <a:p>
                      <a:pPr marL="0" marR="0" lvl="0" indent="0" algn="ctr" rtl="0">
                        <a:spcBef>
                          <a:spcPts val="0"/>
                        </a:spcBef>
                        <a:buSzPct val="25000"/>
                        <a:buNone/>
                      </a:pPr>
                      <a:r>
                        <a:rPr lang="en-US" sz="1600" u="none" strike="noStrike" cap="none"/>
                        <a:t>11</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Malnutrition (E40 – E46)</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330</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2</a:t>
                      </a:r>
                    </a:p>
                  </a:txBody>
                  <a:tcPr marL="9525" marR="9525" marT="9525" marB="0" anchor="b"/>
                </a:tc>
              </a:tr>
              <a:tr h="267575">
                <a:tc>
                  <a:txBody>
                    <a:bodyPr/>
                    <a:lstStyle/>
                    <a:p>
                      <a:pPr marL="0" marR="0" lvl="0" indent="0" algn="ctr" rtl="0">
                        <a:spcBef>
                          <a:spcPts val="0"/>
                        </a:spcBef>
                        <a:buSzPct val="25000"/>
                        <a:buNone/>
                      </a:pPr>
                      <a:r>
                        <a:rPr lang="en-US" sz="1600" u="none" strike="noStrike" cap="none"/>
                        <a:t>12</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Transport accidents (V01 – V99)</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279</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a:t>
                      </a:r>
                    </a:p>
                  </a:txBody>
                  <a:tcPr marL="9525" marR="9525" marT="9525" marB="0" anchor="b"/>
                </a:tc>
              </a:tr>
              <a:tr h="267575">
                <a:tc>
                  <a:txBody>
                    <a:bodyPr/>
                    <a:lstStyle/>
                    <a:p>
                      <a:pPr marL="0" marR="0" lvl="0" indent="0" algn="ctr" rtl="0">
                        <a:spcBef>
                          <a:spcPts val="0"/>
                        </a:spcBef>
                        <a:buSzPct val="25000"/>
                        <a:buNone/>
                      </a:pPr>
                      <a:r>
                        <a:rPr lang="en-US" sz="1600" u="none" strike="noStrike" cap="none"/>
                        <a:t>13</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cervix uteri (C53)</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221</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1.1</a:t>
                      </a:r>
                    </a:p>
                  </a:txBody>
                  <a:tcPr marL="9525" marR="9525" marT="9525" marB="0"/>
                </a:tc>
              </a:tr>
              <a:tr h="267575">
                <a:tc>
                  <a:txBody>
                    <a:bodyPr/>
                    <a:lstStyle/>
                    <a:p>
                      <a:pPr marL="0" marR="0" lvl="0" indent="0" algn="ctr" rtl="0">
                        <a:spcBef>
                          <a:spcPts val="0"/>
                        </a:spcBef>
                        <a:buSzPct val="25000"/>
                        <a:buNone/>
                      </a:pPr>
                      <a:r>
                        <a:rPr lang="en-US" sz="1600" u="none" strike="noStrike" cap="none"/>
                        <a:t>14</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Falls (W00 – W19)</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218</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1.1</a:t>
                      </a:r>
                    </a:p>
                  </a:txBody>
                  <a:tcPr marL="9525" marR="9525" marT="9525" marB="0"/>
                </a:tc>
              </a:tr>
              <a:tr h="503725">
                <a:tc>
                  <a:txBody>
                    <a:bodyPr/>
                    <a:lstStyle/>
                    <a:p>
                      <a:pPr marL="0" marR="0" lvl="0" indent="0" algn="ctr" rtl="0">
                        <a:spcBef>
                          <a:spcPts val="0"/>
                        </a:spcBef>
                        <a:buSzPct val="25000"/>
                        <a:buNone/>
                      </a:pPr>
                      <a:r>
                        <a:rPr lang="en-US" sz="1600" u="none" strike="noStrike" cap="none"/>
                        <a:t>15</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Disorders relating to length of gestation and fetal growth (P05 – P08)</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160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.8</a:t>
                      </a:r>
                    </a:p>
                  </a:txBody>
                  <a:tcPr marL="9525" marR="9525" marT="9525" marB="0"/>
                </a:tc>
              </a:tr>
              <a:tr h="267575">
                <a:tc>
                  <a:txBody>
                    <a:bodyPr/>
                    <a:lstStyle/>
                    <a:p>
                      <a:pPr marL="0" marR="0" lvl="0" indent="0" algn="ctr" rtl="0">
                        <a:spcBef>
                          <a:spcPts val="0"/>
                        </a:spcBef>
                        <a:buSzPct val="25000"/>
                        <a:buNone/>
                      </a:pPr>
                      <a:r>
                        <a:rPr lang="en-US" sz="1600" u="none" strike="noStrike" cap="none"/>
                        <a:t>16</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direct obstetric deaths (O10 – O92)</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133</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.7</a:t>
                      </a:r>
                    </a:p>
                  </a:txBody>
                  <a:tcPr marL="9525" marR="9525" marT="9525" marB="0"/>
                </a:tc>
              </a:tr>
              <a:tr h="267575">
                <a:tc>
                  <a:txBody>
                    <a:bodyPr/>
                    <a:lstStyle/>
                    <a:p>
                      <a:pPr marL="0" marR="0" lvl="0" indent="0" algn="ctr" rtl="0">
                        <a:spcBef>
                          <a:spcPts val="0"/>
                        </a:spcBef>
                        <a:buSzPct val="25000"/>
                        <a:buNone/>
                      </a:pPr>
                      <a:r>
                        <a:rPr lang="en-US" sz="1600" u="none" strike="noStrike" cap="none"/>
                        <a:t>17</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Gastric and duodenal ulcer (K25 – K27)</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120</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.6</a:t>
                      </a:r>
                    </a:p>
                  </a:txBody>
                  <a:tcPr marL="9525" marR="9525" marT="9525" marB="0"/>
                </a:tc>
              </a:tr>
              <a:tr h="267575">
                <a:tc>
                  <a:txBody>
                    <a:bodyPr/>
                    <a:lstStyle/>
                    <a:p>
                      <a:pPr marL="0" marR="0" lvl="0" indent="0" algn="ctr" rtl="0">
                        <a:spcBef>
                          <a:spcPts val="0"/>
                        </a:spcBef>
                        <a:buSzPct val="25000"/>
                        <a:buNone/>
                      </a:pPr>
                      <a:r>
                        <a:rPr lang="en-US" sz="1600" u="none" strike="noStrike" cap="none"/>
                        <a:t>18</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Anaemias (D50 – D64)</a:t>
                      </a:r>
                    </a:p>
                  </a:txBody>
                  <a:tcPr marL="8000" marR="8000" marT="8000" marB="0"/>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111</a:t>
                      </a:r>
                    </a:p>
                  </a:txBody>
                  <a:tcPr marL="9525" marR="9525" marT="9525" marB="0" anchor="b"/>
                </a:tc>
                <a:tc>
                  <a:txBody>
                    <a:bodyPr/>
                    <a:lstStyle/>
                    <a:p>
                      <a:pPr marL="0" marR="0" lvl="0" indent="0" algn="r" rtl="0">
                        <a:spcBef>
                          <a:spcPts val="0"/>
                        </a:spcBef>
                        <a:buSzPct val="25000"/>
                        <a:buNone/>
                      </a:pPr>
                      <a:r>
                        <a:rPr lang="en-US" sz="1600" b="0" i="0" u="none" strike="noStrike" cap="none">
                          <a:latin typeface="Arial"/>
                          <a:ea typeface="Arial"/>
                          <a:cs typeface="Arial"/>
                          <a:sym typeface="Arial"/>
                        </a:rPr>
                        <a:t>1</a:t>
                      </a:r>
                    </a:p>
                  </a:txBody>
                  <a:tcPr marL="9525" marR="9525" marT="9525" marB="0" anchor="b"/>
                </a:tc>
              </a:tr>
              <a:tr h="267575">
                <a:tc>
                  <a:txBody>
                    <a:bodyPr/>
                    <a:lstStyle/>
                    <a:p>
                      <a:pPr marL="0" marR="0" lvl="0" indent="0" algn="ctr" rtl="0">
                        <a:spcBef>
                          <a:spcPts val="0"/>
                        </a:spcBef>
                        <a:buSzPct val="25000"/>
                        <a:buNone/>
                      </a:pPr>
                      <a:r>
                        <a:rPr lang="en-US" sz="1600" u="none" strike="noStrike" cap="none"/>
                        <a:t>19</a:t>
                      </a:r>
                    </a:p>
                  </a:txBody>
                  <a:tcPr marL="8000" marR="8000" marT="8000" marB="0"/>
                </a:tc>
                <a:tc>
                  <a:txBody>
                    <a:bodyPr/>
                    <a:lstStyle/>
                    <a:p>
                      <a:pPr marL="0" marR="0" lvl="0" indent="0" algn="l" rtl="0">
                        <a:spcBef>
                          <a:spcPts val="0"/>
                        </a:spcBef>
                        <a:buSzPct val="25000"/>
                        <a:buNone/>
                      </a:pPr>
                      <a:r>
                        <a:rPr lang="en-US" sz="1600" u="none" strike="noStrike" cap="none">
                          <a:latin typeface="Arial"/>
                          <a:ea typeface="Arial"/>
                          <a:cs typeface="Arial"/>
                          <a:sym typeface="Arial"/>
                        </a:rPr>
                        <a:t>Intrauterine hypoxia and birth asphyxia (P20 – P21)</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94</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a:t>
                      </a:r>
                    </a:p>
                  </a:txBody>
                  <a:tcPr marL="9525" marR="9525" marT="9525" marB="0"/>
                </a:tc>
              </a:tr>
              <a:tr h="267575">
                <a:tc>
                  <a:txBody>
                    <a:bodyPr/>
                    <a:lstStyle/>
                    <a:p>
                      <a:pPr marL="0" marR="0" lvl="0" indent="0" algn="ctr" rtl="0">
                        <a:spcBef>
                          <a:spcPts val="0"/>
                        </a:spcBef>
                        <a:buSzPct val="25000"/>
                        <a:buNone/>
                      </a:pPr>
                      <a:r>
                        <a:rPr lang="en-US" sz="1600" u="none" strike="noStrike" cap="none"/>
                        <a:t>20</a:t>
                      </a:r>
                    </a:p>
                  </a:txBody>
                  <a:tcPr marL="8000" marR="8000" marT="8000" marB="0" anchor="ctr"/>
                </a:tc>
                <a:tc>
                  <a:txBody>
                    <a:bodyPr/>
                    <a:lstStyle/>
                    <a:p>
                      <a:pPr marL="0" marR="0" lvl="0" indent="0" algn="l" rtl="0">
                        <a:spcBef>
                          <a:spcPts val="0"/>
                        </a:spcBef>
                        <a:buSzPct val="25000"/>
                        <a:buNone/>
                      </a:pPr>
                      <a:r>
                        <a:rPr lang="en-US" sz="1600" u="none" strike="noStrike" cap="none">
                          <a:latin typeface="Arial"/>
                          <a:ea typeface="Arial"/>
                          <a:cs typeface="Arial"/>
                          <a:sym typeface="Arial"/>
                        </a:rPr>
                        <a:t>Malignant neoplasm of liver and intrahepatic bile ducts (C22)</a:t>
                      </a:r>
                    </a:p>
                  </a:txBody>
                  <a:tcPr marL="8000" marR="8000" marT="8000"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93</a:t>
                      </a:r>
                    </a:p>
                  </a:txBody>
                  <a:tcPr marL="9525" marR="9525" marT="9525" marB="0"/>
                </a:tc>
                <a:tc>
                  <a:txBody>
                    <a:bodyPr/>
                    <a:lstStyle/>
                    <a:p>
                      <a:pPr marL="0" marR="0" lvl="0" indent="0" algn="r" rtl="0">
                        <a:spcBef>
                          <a:spcPts val="0"/>
                        </a:spcBef>
                        <a:buSzPct val="25000"/>
                        <a:buNone/>
                      </a:pPr>
                      <a:r>
                        <a:rPr lang="en-US" sz="1600" b="0" i="0" u="none" strike="noStrike" cap="none">
                          <a:solidFill>
                            <a:srgbClr val="000000"/>
                          </a:solidFill>
                          <a:latin typeface="Arial"/>
                          <a:ea typeface="Arial"/>
                          <a:cs typeface="Arial"/>
                          <a:sym typeface="Arial"/>
                        </a:rPr>
                        <a:t>.5</a:t>
                      </a:r>
                    </a:p>
                  </a:txBody>
                  <a:tcPr marL="9525" marR="9525" marT="9525" marB="0"/>
                </a:tc>
              </a:tr>
            </a:tbl>
          </a:graphicData>
        </a:graphic>
      </p:graphicFrame>
    </p:spTree>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Shape 2053"/>
          <p:cNvSpPr txBox="1">
            <a:spLocks noGrp="1"/>
          </p:cNvSpPr>
          <p:nvPr>
            <p:ph type="body" idx="1"/>
          </p:nvPr>
        </p:nvSpPr>
        <p:spPr>
          <a:xfrm>
            <a:off x="533400" y="2743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25000"/>
              <a:buFont typeface="Noto Sans Symbols"/>
              <a:buNone/>
            </a:pPr>
            <a:r>
              <a:rPr lang="en-US" sz="4000" b="1" i="0" u="none" strike="noStrike" cap="none">
                <a:solidFill>
                  <a:schemeClr val="lt1"/>
                </a:solidFill>
                <a:latin typeface="Arial"/>
                <a:ea typeface="Arial"/>
                <a:cs typeface="Arial"/>
                <a:sym typeface="Arial"/>
              </a:rPr>
              <a:t>		  </a:t>
            </a:r>
            <a:r>
              <a:rPr lang="en-US" sz="4400" b="1" i="0" u="none" strike="noStrike" cap="none">
                <a:solidFill>
                  <a:srgbClr val="FFFF00"/>
                </a:solidFill>
                <a:latin typeface="Arial"/>
                <a:ea typeface="Arial"/>
                <a:cs typeface="Arial"/>
                <a:sym typeface="Arial"/>
              </a:rPr>
              <a:t>HOSPITAL BYLAWS</a:t>
            </a:r>
          </a:p>
          <a:p>
            <a:pPr marL="342900" marR="0" lvl="0" indent="-342900" algn="l" rtl="0">
              <a:spcBef>
                <a:spcPts val="880"/>
              </a:spcBef>
              <a:spcAft>
                <a:spcPts val="0"/>
              </a:spcAft>
              <a:buClr>
                <a:schemeClr val="hlink"/>
              </a:buClr>
              <a:buSzPct val="90000"/>
              <a:buFont typeface="Noto Sans Symbols"/>
              <a:buNone/>
            </a:pPr>
            <a:endParaRPr sz="4400" b="1" i="0" u="none" strike="noStrike" cap="none">
              <a:solidFill>
                <a:srgbClr val="FFFF00"/>
              </a:solidFill>
              <a:latin typeface="Arial"/>
              <a:ea typeface="Arial"/>
              <a:cs typeface="Arial"/>
              <a:sym typeface="Arial"/>
            </a:endParaRP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Shape 2058"/>
          <p:cNvSpPr txBox="1"/>
          <p:nvPr/>
        </p:nvSpPr>
        <p:spPr>
          <a:xfrm>
            <a:off x="487362" y="152400"/>
            <a:ext cx="8656637"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1">
                <a:solidFill>
                  <a:srgbClr val="FFFFFF"/>
                </a:solidFill>
                <a:latin typeface="Dancing Script"/>
                <a:ea typeface="Dancing Script"/>
                <a:cs typeface="Dancing Script"/>
                <a:sym typeface="Dancing Script"/>
              </a:rPr>
              <a:t>                    </a:t>
            </a:r>
            <a:r>
              <a:rPr lang="en-US" sz="3600">
                <a:solidFill>
                  <a:srgbClr val="FFFFFF"/>
                </a:solidFill>
                <a:latin typeface="Arial"/>
                <a:ea typeface="Arial"/>
                <a:cs typeface="Arial"/>
                <a:sym typeface="Arial"/>
              </a:rPr>
              <a:t>BYLAWS </a:t>
            </a:r>
          </a:p>
        </p:txBody>
      </p:sp>
      <p:sp>
        <p:nvSpPr>
          <p:cNvPr id="2059" name="Shape 2059"/>
          <p:cNvSpPr txBox="1"/>
          <p:nvPr/>
        </p:nvSpPr>
        <p:spPr>
          <a:xfrm>
            <a:off x="838200" y="2819400"/>
            <a:ext cx="8534399" cy="1539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45C984"/>
                </a:solidFill>
                <a:latin typeface="Times New Roman"/>
                <a:ea typeface="Times New Roman"/>
                <a:cs typeface="Times New Roman"/>
                <a:sym typeface="Times New Roman"/>
              </a:rPr>
              <a:t>Oxford dictionary</a:t>
            </a:r>
          </a:p>
          <a:p>
            <a:pPr marL="0" marR="0" lvl="0" indent="0" algn="l" rtl="0">
              <a:lnSpc>
                <a:spcPct val="25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Regulasi yang dibuat oleh local authority atau korporasi. </a:t>
            </a:r>
          </a:p>
        </p:txBody>
      </p:sp>
      <p:sp>
        <p:nvSpPr>
          <p:cNvPr id="2060" name="Shape 2060"/>
          <p:cNvSpPr txBox="1"/>
          <p:nvPr/>
        </p:nvSpPr>
        <p:spPr>
          <a:xfrm>
            <a:off x="838200" y="4495800"/>
            <a:ext cx="8001000" cy="19669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45C984"/>
                </a:solidFill>
                <a:latin typeface="Times New Roman"/>
                <a:ea typeface="Times New Roman"/>
                <a:cs typeface="Times New Roman"/>
                <a:sym typeface="Times New Roman"/>
              </a:rPr>
              <a:t>Webster’s dictionary</a:t>
            </a:r>
          </a:p>
          <a:p>
            <a:pPr marL="0" marR="0" lvl="0" indent="0" algn="l" rtl="0">
              <a:lnSpc>
                <a:spcPct val="25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Peraturan yang digunakan oleh organisasi (mis.     klub atau kotapraja) yang utamanya untuk tata -kelola anggota dan berbagai urusan organisasi.</a:t>
            </a:r>
          </a:p>
        </p:txBody>
      </p:sp>
      <p:sp>
        <p:nvSpPr>
          <p:cNvPr id="2061" name="Shape 2061"/>
          <p:cNvSpPr txBox="1"/>
          <p:nvPr/>
        </p:nvSpPr>
        <p:spPr>
          <a:xfrm>
            <a:off x="609600" y="3143250"/>
            <a:ext cx="8534399" cy="384174"/>
          </a:xfrm>
          <a:prstGeom prst="rect">
            <a:avLst/>
          </a:prstGeom>
          <a:noFill/>
          <a:ln>
            <a:noFill/>
          </a:ln>
        </p:spPr>
        <p:txBody>
          <a:bodyPr lIns="91425" tIns="45700" rIns="91425" bIns="45700" anchor="t" anchorCtr="0">
            <a:noAutofit/>
          </a:bodyPr>
          <a:lstStyle/>
          <a:p>
            <a:pPr marL="0" marR="0" lvl="0" indent="0" algn="l" rtl="0">
              <a:lnSpc>
                <a:spcPct val="40000"/>
              </a:lnSpc>
              <a:spcBef>
                <a:spcPts val="0"/>
              </a:spcBef>
              <a:spcAft>
                <a:spcPts val="0"/>
              </a:spcAft>
              <a:buNone/>
            </a:pPr>
            <a:endParaRPr sz="2400" i="1">
              <a:solidFill>
                <a:srgbClr val="FFFFFF"/>
              </a:solidFill>
              <a:latin typeface="Arial"/>
              <a:ea typeface="Arial"/>
              <a:cs typeface="Arial"/>
              <a:sym typeface="Arial"/>
            </a:endParaRPr>
          </a:p>
          <a:p>
            <a:pPr marL="0" marR="0" lvl="0" indent="0" algn="l" rtl="0">
              <a:lnSpc>
                <a:spcPct val="40000"/>
              </a:lnSpc>
              <a:spcBef>
                <a:spcPts val="0"/>
              </a:spcBef>
              <a:spcAft>
                <a:spcPts val="0"/>
              </a:spcAft>
              <a:buNone/>
            </a:pPr>
            <a:endParaRPr sz="2400" i="1">
              <a:solidFill>
                <a:srgbClr val="FFFFFF"/>
              </a:solidFill>
              <a:latin typeface="Arial"/>
              <a:ea typeface="Arial"/>
              <a:cs typeface="Arial"/>
              <a:sym typeface="Arial"/>
            </a:endParaRPr>
          </a:p>
        </p:txBody>
      </p:sp>
      <p:sp>
        <p:nvSpPr>
          <p:cNvPr id="2062" name="Shape 2062"/>
          <p:cNvSpPr txBox="1"/>
          <p:nvPr/>
        </p:nvSpPr>
        <p:spPr>
          <a:xfrm>
            <a:off x="838200" y="1143000"/>
            <a:ext cx="7848599" cy="1498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45C984"/>
                </a:solidFill>
                <a:latin typeface="Times New Roman"/>
                <a:ea typeface="Times New Roman"/>
                <a:cs typeface="Times New Roman"/>
                <a:sym typeface="Times New Roman"/>
              </a:rPr>
              <a:t>Inggris Kuno</a:t>
            </a:r>
          </a:p>
          <a:p>
            <a:pPr marL="0" marR="0" lvl="0" indent="0" algn="l" rtl="0">
              <a:lnSpc>
                <a:spcPct val="130000"/>
              </a:lnSpc>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By bisa berarti town, sehingga bylaws berarti  </a:t>
            </a:r>
          </a:p>
          <a:p>
            <a:pPr marL="0" marR="0" lvl="0" indent="0" algn="l" rtl="0">
              <a:lnSpc>
                <a:spcPct val="85000"/>
              </a:lnSpc>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peraturan kota atau peraturan setempat.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p:tgtEl>
                                          <p:spTgt spid="205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059">
                                            <p:txEl>
                                              <p:pRg st="0" end="0"/>
                                            </p:txEl>
                                          </p:spTgt>
                                        </p:tgtEl>
                                        <p:attrNameLst>
                                          <p:attrName>style.visibility</p:attrName>
                                        </p:attrNameLst>
                                      </p:cBhvr>
                                      <p:to>
                                        <p:strVal val="visible"/>
                                      </p:to>
                                    </p:set>
                                    <p:anim calcmode="lin" valueType="num">
                                      <p:cBhvr additive="base">
                                        <p:cTn id="11" dur="500"/>
                                        <p:tgtEl>
                                          <p:spTgt spid="2059">
                                            <p:txEl>
                                              <p:pRg st="0" end="0"/>
                                            </p:txEl>
                                          </p:spTgt>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059">
                                            <p:txEl>
                                              <p:pRg st="1" end="1"/>
                                            </p:txEl>
                                          </p:spTgt>
                                        </p:tgtEl>
                                        <p:attrNameLst>
                                          <p:attrName>style.visibility</p:attrName>
                                        </p:attrNameLst>
                                      </p:cBhvr>
                                      <p:to>
                                        <p:strVal val="visible"/>
                                      </p:to>
                                    </p:set>
                                    <p:anim calcmode="lin" valueType="num">
                                      <p:cBhvr additive="base">
                                        <p:cTn id="15" dur="500"/>
                                        <p:tgtEl>
                                          <p:spTgt spid="2059">
                                            <p:txEl>
                                              <p:pRg st="1" end="1"/>
                                            </p:txEl>
                                          </p:spTgt>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059">
                                            <p:txEl>
                                              <p:pRg st="2" end="2"/>
                                            </p:txEl>
                                          </p:spTgt>
                                        </p:tgtEl>
                                        <p:attrNameLst>
                                          <p:attrName>style.visibility</p:attrName>
                                        </p:attrNameLst>
                                      </p:cBhvr>
                                      <p:to>
                                        <p:strVal val="visible"/>
                                      </p:to>
                                    </p:set>
                                    <p:anim calcmode="lin" valueType="num">
                                      <p:cBhvr additive="base">
                                        <p:cTn id="19" dur="500"/>
                                        <p:tgtEl>
                                          <p:spTgt spid="2059">
                                            <p:txEl>
                                              <p:pRg st="2" end="2"/>
                                            </p:txEl>
                                          </p:spTgt>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2060">
                                            <p:txEl>
                                              <p:pRg st="0" end="0"/>
                                            </p:txEl>
                                          </p:spTgt>
                                        </p:tgtEl>
                                        <p:attrNameLst>
                                          <p:attrName>style.visibility</p:attrName>
                                        </p:attrNameLst>
                                      </p:cBhvr>
                                      <p:to>
                                        <p:strVal val="visible"/>
                                      </p:to>
                                    </p:set>
                                    <p:anim calcmode="lin" valueType="num">
                                      <p:cBhvr additive="base">
                                        <p:cTn id="23" dur="500"/>
                                        <p:tgtEl>
                                          <p:spTgt spid="2060">
                                            <p:txEl>
                                              <p:pRg st="0" end="0"/>
                                            </p:txEl>
                                          </p:spTgt>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060">
                                            <p:txEl>
                                              <p:pRg st="1" end="1"/>
                                            </p:txEl>
                                          </p:spTgt>
                                        </p:tgtEl>
                                        <p:attrNameLst>
                                          <p:attrName>style.visibility</p:attrName>
                                        </p:attrNameLst>
                                      </p:cBhvr>
                                      <p:to>
                                        <p:strVal val="visible"/>
                                      </p:to>
                                    </p:set>
                                    <p:anim calcmode="lin" valueType="num">
                                      <p:cBhvr additive="base">
                                        <p:cTn id="27" dur="500"/>
                                        <p:tgtEl>
                                          <p:spTgt spid="2060">
                                            <p:txEl>
                                              <p:pRg st="1" end="1"/>
                                            </p:txEl>
                                          </p:spTgt>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2060">
                                            <p:txEl>
                                              <p:pRg st="2" end="2"/>
                                            </p:txEl>
                                          </p:spTgt>
                                        </p:tgtEl>
                                        <p:attrNameLst>
                                          <p:attrName>style.visibility</p:attrName>
                                        </p:attrNameLst>
                                      </p:cBhvr>
                                      <p:to>
                                        <p:strVal val="visible"/>
                                      </p:to>
                                    </p:set>
                                    <p:anim calcmode="lin" valueType="num">
                                      <p:cBhvr additive="base">
                                        <p:cTn id="31" dur="500"/>
                                        <p:tgtEl>
                                          <p:spTgt spid="2060">
                                            <p:txEl>
                                              <p:pRg st="2" end="2"/>
                                            </p:txEl>
                                          </p:spTgt>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61">
                                            <p:txEl>
                                              <p:pRg st="0" end="0"/>
                                            </p:txEl>
                                          </p:spTgt>
                                        </p:tgtEl>
                                        <p:attrNameLst>
                                          <p:attrName>style.visibility</p:attrName>
                                        </p:attrNameLst>
                                      </p:cBhvr>
                                      <p:to>
                                        <p:strVal val="visible"/>
                                      </p:to>
                                    </p:set>
                                    <p:animEffect transition="in" filter="fade">
                                      <p:cBhvr>
                                        <p:cTn id="35" dur="500"/>
                                        <p:tgtEl>
                                          <p:spTgt spid="2061">
                                            <p:txEl>
                                              <p:pRg st="0" end="0"/>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61">
                                            <p:txEl>
                                              <p:pRg st="1" end="1"/>
                                            </p:txEl>
                                          </p:spTgt>
                                        </p:tgtEl>
                                        <p:attrNameLst>
                                          <p:attrName>style.visibility</p:attrName>
                                        </p:attrNameLst>
                                      </p:cBhvr>
                                      <p:to>
                                        <p:strVal val="visible"/>
                                      </p:to>
                                    </p:set>
                                    <p:animEffect transition="in" filter="fade">
                                      <p:cBhvr>
                                        <p:cTn id="39" dur="500"/>
                                        <p:tgtEl>
                                          <p:spTgt spid="20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Shape 2067"/>
          <p:cNvSpPr txBox="1"/>
          <p:nvPr/>
        </p:nvSpPr>
        <p:spPr>
          <a:xfrm>
            <a:off x="487362" y="285750"/>
            <a:ext cx="8656637"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1">
                <a:solidFill>
                  <a:srgbClr val="FFFFFF"/>
                </a:solidFill>
                <a:latin typeface="Dancing Script"/>
                <a:ea typeface="Dancing Script"/>
                <a:cs typeface="Dancing Script"/>
                <a:sym typeface="Dancing Script"/>
              </a:rPr>
              <a:t>               </a:t>
            </a:r>
          </a:p>
        </p:txBody>
      </p:sp>
      <p:sp>
        <p:nvSpPr>
          <p:cNvPr id="2068" name="Shape 2068"/>
          <p:cNvSpPr txBox="1"/>
          <p:nvPr/>
        </p:nvSpPr>
        <p:spPr>
          <a:xfrm>
            <a:off x="609600" y="228600"/>
            <a:ext cx="8534399" cy="3413124"/>
          </a:xfrm>
          <a:prstGeom prst="rect">
            <a:avLst/>
          </a:prstGeom>
          <a:noFill/>
          <a:ln>
            <a:noFill/>
          </a:ln>
        </p:spPr>
        <p:txBody>
          <a:bodyPr lIns="91425" tIns="45700" rIns="91425" bIns="45700" anchor="t" anchorCtr="0">
            <a:noAutofit/>
          </a:bodyPr>
          <a:lstStyle/>
          <a:p>
            <a:pPr marL="0" marR="0" lvl="0" indent="0" algn="l" rtl="0">
              <a:lnSpc>
                <a:spcPct val="40000"/>
              </a:lnSpc>
              <a:spcBef>
                <a:spcPts val="0"/>
              </a:spcBef>
              <a:spcAft>
                <a:spcPts val="0"/>
              </a:spcAft>
              <a:buNone/>
            </a:pPr>
            <a:endParaRPr sz="2400" i="1">
              <a:solidFill>
                <a:srgbClr val="FFFFFF"/>
              </a:solidFill>
              <a:latin typeface="Arial"/>
              <a:ea typeface="Arial"/>
              <a:cs typeface="Arial"/>
              <a:sym typeface="Arial"/>
            </a:endParaRPr>
          </a:p>
          <a:p>
            <a:pPr marL="0" marR="0" lvl="0" indent="0" algn="l" rtl="0">
              <a:lnSpc>
                <a:spcPct val="40000"/>
              </a:lnSpc>
              <a:spcBef>
                <a:spcPts val="0"/>
              </a:spcBef>
              <a:spcAft>
                <a:spcPts val="0"/>
              </a:spcAft>
              <a:buNone/>
            </a:pPr>
            <a:endParaRPr sz="2400" i="1">
              <a:solidFill>
                <a:srgbClr val="FFFFFF"/>
              </a:solidFill>
              <a:latin typeface="Arial"/>
              <a:ea typeface="Arial"/>
              <a:cs typeface="Arial"/>
              <a:sym typeface="Arial"/>
            </a:endParaRPr>
          </a:p>
          <a:p>
            <a:pPr marL="0" marR="0" lvl="0" indent="0" algn="l" rtl="0">
              <a:spcBef>
                <a:spcPts val="0"/>
              </a:spcBef>
              <a:spcAft>
                <a:spcPts val="0"/>
              </a:spcAft>
              <a:buSzPct val="25000"/>
              <a:buNone/>
            </a:pPr>
            <a:r>
              <a:rPr lang="en-US" sz="3200" b="1">
                <a:solidFill>
                  <a:srgbClr val="45C984"/>
                </a:solidFill>
                <a:latin typeface="Times New Roman"/>
                <a:ea typeface="Times New Roman"/>
                <a:cs typeface="Times New Roman"/>
                <a:sym typeface="Times New Roman"/>
              </a:rPr>
              <a:t>Wharton</a:t>
            </a:r>
          </a:p>
          <a:p>
            <a:pPr marL="0" marR="0" lvl="0" indent="0" algn="l" rtl="0">
              <a:lnSpc>
                <a:spcPct val="45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UU, peraturan, regulasi, perintah dan konstitusi korporasi guna tatakelola anggota-anggotanya.  </a:t>
            </a:r>
          </a:p>
          <a:p>
            <a:pPr marL="0" marR="0" lvl="0" indent="0" algn="l" rtl="0">
              <a:lnSpc>
                <a:spcPct val="50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Hospital Bylaws akan memiliki kekuatan mengikat sepanjang tidak bertentangan dengan hukum, kelaziman, tujuan baik serta hal-hal yang dilarang.</a:t>
            </a:r>
          </a:p>
        </p:txBody>
      </p:sp>
      <p:sp>
        <p:nvSpPr>
          <p:cNvPr id="2069" name="Shape 2069"/>
          <p:cNvSpPr txBox="1"/>
          <p:nvPr/>
        </p:nvSpPr>
        <p:spPr>
          <a:xfrm>
            <a:off x="609600" y="3505200"/>
            <a:ext cx="8534399" cy="27384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1" i="1">
              <a:solidFill>
                <a:srgbClr val="7B46D0"/>
              </a:solidFill>
              <a:latin typeface="Arial"/>
              <a:ea typeface="Arial"/>
              <a:cs typeface="Arial"/>
              <a:sym typeface="Arial"/>
            </a:endParaRPr>
          </a:p>
          <a:p>
            <a:pPr marL="0" marR="0" lvl="0" indent="0" algn="l" rtl="0">
              <a:spcBef>
                <a:spcPts val="0"/>
              </a:spcBef>
              <a:spcAft>
                <a:spcPts val="0"/>
              </a:spcAft>
              <a:buSzPct val="25000"/>
              <a:buNone/>
            </a:pPr>
            <a:r>
              <a:rPr lang="en-US" sz="3200" b="1">
                <a:solidFill>
                  <a:srgbClr val="45C984"/>
                </a:solidFill>
                <a:latin typeface="Times New Roman"/>
                <a:ea typeface="Times New Roman"/>
                <a:cs typeface="Times New Roman"/>
                <a:sym typeface="Times New Roman"/>
              </a:rPr>
              <a:t>Black’s law dictionary</a:t>
            </a:r>
          </a:p>
          <a:p>
            <a:pPr marL="0" marR="0" lvl="0" indent="0" algn="l" rtl="0">
              <a:lnSpc>
                <a:spcPct val="20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a:solidFill>
                  <a:srgbClr val="FFFFFF"/>
                </a:solidFill>
                <a:latin typeface="Times New Roman"/>
                <a:ea typeface="Times New Roman"/>
                <a:cs typeface="Times New Roman"/>
                <a:sym typeface="Times New Roman"/>
              </a:rPr>
              <a:t>Hak-hak dan kewajiban-kewajiban bagi semua pegawai, orang-orang ataupun grup yang berada dalam struktur korporasi serta menyediakan aturan tentang hal-hal rutin (misalnya rapat-rapat dsbnya).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500"/>
                                        <p:tgtEl>
                                          <p:spTgt spid="206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69"/>
                                        </p:tgtEl>
                                        <p:attrNameLst>
                                          <p:attrName>style.visibility</p:attrName>
                                        </p:attrNameLst>
                                      </p:cBhvr>
                                      <p:to>
                                        <p:strVal val="visible"/>
                                      </p:to>
                                    </p:set>
                                    <p:animEffect transition="in" filter="fade">
                                      <p:cBhvr>
                                        <p:cTn id="11"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Shape 2075"/>
          <p:cNvSpPr txBox="1"/>
          <p:nvPr/>
        </p:nvSpPr>
        <p:spPr>
          <a:xfrm>
            <a:off x="995362" y="1287462"/>
            <a:ext cx="244474" cy="342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2076" name="Shape 2076"/>
          <p:cNvSpPr txBox="1"/>
          <p:nvPr/>
        </p:nvSpPr>
        <p:spPr>
          <a:xfrm>
            <a:off x="762000" y="762000"/>
            <a:ext cx="81533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i="1">
              <a:solidFill>
                <a:srgbClr val="FFFFFF"/>
              </a:solidFill>
              <a:latin typeface="Arial"/>
              <a:ea typeface="Arial"/>
              <a:cs typeface="Arial"/>
              <a:sym typeface="Arial"/>
            </a:endParaRPr>
          </a:p>
        </p:txBody>
      </p:sp>
      <p:sp>
        <p:nvSpPr>
          <p:cNvPr id="2077" name="Shape 2077"/>
          <p:cNvSpPr txBox="1"/>
          <p:nvPr/>
        </p:nvSpPr>
        <p:spPr>
          <a:xfrm>
            <a:off x="609600" y="228600"/>
            <a:ext cx="8381999" cy="64357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FFFFFF"/>
                </a:solidFill>
                <a:latin typeface="Times New Roman"/>
                <a:ea typeface="Times New Roman"/>
                <a:cs typeface="Times New Roman"/>
                <a:sym typeface="Times New Roman"/>
              </a:rPr>
              <a:t>CIRI BYLAWS</a:t>
            </a:r>
          </a:p>
          <a:p>
            <a:pPr marL="0" marR="0" lvl="0" indent="0" algn="l" rtl="0">
              <a:lnSpc>
                <a:spcPct val="50000"/>
              </a:lnSpc>
              <a:spcBef>
                <a:spcPts val="0"/>
              </a:spcBef>
              <a:spcAft>
                <a:spcPts val="0"/>
              </a:spcAft>
              <a:buNone/>
            </a:pPr>
            <a:endParaRPr sz="32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Bersifat abstrak, umum </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general principles</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a:t>
            </a:r>
          </a:p>
          <a:p>
            <a:pPr marL="0" marR="0" lvl="0" indent="0" algn="l" rtl="0">
              <a:spcBef>
                <a:spcPts val="0"/>
              </a:spcBef>
              <a:spcAft>
                <a:spcPts val="0"/>
              </a:spcAft>
              <a:buSzPct val="25000"/>
              <a:buNone/>
            </a:pPr>
            <a:r>
              <a:rPr lang="en-US" sz="2800" b="1">
                <a:solidFill>
                  <a:srgbClr val="45C984"/>
                </a:solidFill>
                <a:latin typeface="Times New Roman"/>
                <a:ea typeface="Times New Roman"/>
                <a:cs typeface="Times New Roman"/>
                <a:sym typeface="Times New Roman"/>
              </a:rPr>
              <a:t>     dan pasif.</a:t>
            </a: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Sebagai dasar bagi pembuatan rules &amp; regulati-</a:t>
            </a:r>
          </a:p>
          <a:p>
            <a:pPr marL="0" marR="0" lvl="0" indent="0" algn="l" rtl="0">
              <a:spcBef>
                <a:spcPts val="0"/>
              </a:spcBef>
              <a:spcAft>
                <a:spcPts val="0"/>
              </a:spcAft>
              <a:buSzPct val="25000"/>
              <a:buNone/>
            </a:pPr>
            <a:r>
              <a:rPr lang="en-US" sz="2800" b="1">
                <a:solidFill>
                  <a:srgbClr val="45C984"/>
                </a:solidFill>
                <a:latin typeface="Times New Roman"/>
                <a:ea typeface="Times New Roman"/>
                <a:cs typeface="Times New Roman"/>
                <a:sym typeface="Times New Roman"/>
              </a:rPr>
              <a:t>     ons </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peraturan rumah sakit</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Disahkan oleh governing body </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sebagai pemegang</a:t>
            </a:r>
          </a:p>
          <a:p>
            <a:pPr marL="0" marR="0" lvl="0" indent="0" algn="l" rtl="0">
              <a:spcBef>
                <a:spcPts val="0"/>
              </a:spcBef>
              <a:spcAft>
                <a:spcPts val="0"/>
              </a:spcAft>
              <a:buSzPct val="25000"/>
              <a:buNone/>
            </a:pPr>
            <a:r>
              <a:rPr lang="en-US" sz="2800" b="1">
                <a:solidFill>
                  <a:srgbClr val="45C984"/>
                </a:solidFill>
                <a:latin typeface="Times New Roman"/>
                <a:ea typeface="Times New Roman"/>
                <a:cs typeface="Times New Roman"/>
                <a:sym typeface="Times New Roman"/>
              </a:rPr>
              <a:t>     otoritas tertinggi yang mewakili pemilik</a:t>
            </a:r>
            <a:r>
              <a:rPr lang="en-US" sz="2800">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a:t>
            </a:r>
          </a:p>
          <a:p>
            <a:pPr marL="0" marR="0" lvl="0" indent="0" algn="l" rtl="0">
              <a:lnSpc>
                <a:spcPct val="70000"/>
              </a:lnSpc>
              <a:spcBef>
                <a:spcPts val="0"/>
              </a:spcBef>
              <a:spcAft>
                <a:spcPts val="0"/>
              </a:spcAft>
              <a:buNone/>
            </a:pPr>
            <a:endParaRPr sz="2800" b="1">
              <a:solidFill>
                <a:srgbClr val="45C984"/>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3200" b="1">
                <a:solidFill>
                  <a:srgbClr val="FFFFFF"/>
                </a:solidFill>
                <a:latin typeface="Times New Roman"/>
                <a:ea typeface="Times New Roman"/>
                <a:cs typeface="Times New Roman"/>
                <a:sym typeface="Times New Roman"/>
              </a:rPr>
              <a:t>CIRI RULES AND REGULATIONS</a:t>
            </a:r>
          </a:p>
          <a:p>
            <a:pPr marL="0" marR="0" lvl="0" indent="0" algn="l" rtl="0">
              <a:lnSpc>
                <a:spcPct val="50000"/>
              </a:lnSpc>
              <a:spcBef>
                <a:spcPts val="0"/>
              </a:spcBef>
              <a:spcAft>
                <a:spcPts val="0"/>
              </a:spcAft>
              <a:buNone/>
            </a:pPr>
            <a:endParaRPr sz="2800" b="1">
              <a:solidFill>
                <a:srgbClr val="FFFFFF"/>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Bersifat lebih konkrit, lebih spesifik dan lebih                               </a:t>
            </a:r>
          </a:p>
          <a:p>
            <a:pPr marL="0" marR="0" lvl="0" indent="0" algn="l" rtl="0">
              <a:lnSpc>
                <a:spcPct val="90000"/>
              </a:lnSpc>
              <a:spcBef>
                <a:spcPts val="0"/>
              </a:spcBef>
              <a:spcAft>
                <a:spcPts val="0"/>
              </a:spcAft>
              <a:buSzPct val="25000"/>
              <a:buNone/>
            </a:pPr>
            <a:r>
              <a:rPr lang="en-US" sz="2800" b="1">
                <a:solidFill>
                  <a:srgbClr val="45C984"/>
                </a:solidFill>
                <a:latin typeface="Times New Roman"/>
                <a:ea typeface="Times New Roman"/>
                <a:cs typeface="Times New Roman"/>
                <a:sym typeface="Times New Roman"/>
              </a:rPr>
              <a:t>     operasional.</a:t>
            </a: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Untuk keperluan implementsi dari general princi-</a:t>
            </a:r>
          </a:p>
          <a:p>
            <a:pPr marL="0" marR="0" lvl="0" indent="0" algn="l" rtl="0">
              <a:lnSpc>
                <a:spcPct val="90000"/>
              </a:lnSpc>
              <a:spcBef>
                <a:spcPts val="0"/>
              </a:spcBef>
              <a:spcAft>
                <a:spcPts val="0"/>
              </a:spcAft>
              <a:buSzPct val="25000"/>
              <a:buNone/>
            </a:pPr>
            <a:r>
              <a:rPr lang="en-US" sz="2800" b="1">
                <a:solidFill>
                  <a:srgbClr val="45C984"/>
                </a:solidFill>
                <a:latin typeface="Times New Roman"/>
                <a:ea typeface="Times New Roman"/>
                <a:cs typeface="Times New Roman"/>
                <a:sym typeface="Times New Roman"/>
              </a:rPr>
              <a:t>     ples yang ada didalam bylaws.</a:t>
            </a:r>
          </a:p>
          <a:p>
            <a:pPr marL="0" marR="0" lvl="0" indent="0" algn="l" rtl="0">
              <a:spcBef>
                <a:spcPts val="0"/>
              </a:spcBef>
              <a:spcAft>
                <a:spcPts val="0"/>
              </a:spcAft>
              <a:buSzPct val="25000"/>
              <a:buNone/>
            </a:pPr>
            <a:r>
              <a:rPr lang="en-US" sz="1800" b="1">
                <a:solidFill>
                  <a:srgbClr val="45C984"/>
                </a:solidFill>
                <a:latin typeface="Times New Roman"/>
                <a:ea typeface="Times New Roman"/>
                <a:cs typeface="Times New Roman"/>
                <a:sym typeface="Times New Roman"/>
              </a:rPr>
              <a:t></a:t>
            </a:r>
            <a:r>
              <a:rPr lang="en-US" sz="2800" b="1">
                <a:solidFill>
                  <a:srgbClr val="45C984"/>
                </a:solidFill>
                <a:latin typeface="Times New Roman"/>
                <a:ea typeface="Times New Roman"/>
                <a:cs typeface="Times New Roman"/>
                <a:sym typeface="Times New Roman"/>
              </a:rPr>
              <a:t>  Disahkan oleh Direktur.</a:t>
            </a:r>
            <a:r>
              <a:rPr lang="en-US" sz="2400" b="1">
                <a:solidFill>
                  <a:srgbClr val="45C984"/>
                </a:solidFill>
                <a:latin typeface="Times New Roman"/>
                <a:ea typeface="Times New Roman"/>
                <a:cs typeface="Times New Roman"/>
                <a:sym typeface="Times New Roman"/>
              </a:rPr>
              <a:t> </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fade">
                                      <p:cBhvr>
                                        <p:cTn id="7" dur="500"/>
                                        <p:tgtEl>
                                          <p:spTgt spid="2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sp>
        <p:nvSpPr>
          <p:cNvPr id="2082" name="Shape 2082"/>
          <p:cNvSpPr txBox="1">
            <a:spLocks noGrp="1"/>
          </p:cNvSpPr>
          <p:nvPr>
            <p:ph type="body" idx="1"/>
          </p:nvPr>
        </p:nvSpPr>
        <p:spPr>
          <a:xfrm>
            <a:off x="457200" y="549275"/>
            <a:ext cx="8229600" cy="60039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25000"/>
              <a:buFont typeface="Noto Sans Symbols"/>
              <a:buNone/>
            </a:pPr>
            <a:endParaRPr sz="2400" b="0" i="0" u="none" strike="noStrike" cap="none">
              <a:solidFill>
                <a:schemeClr val="lt1"/>
              </a:solidFill>
              <a:latin typeface="Arial"/>
              <a:ea typeface="Arial"/>
              <a:cs typeface="Arial"/>
              <a:sym typeface="Arial"/>
            </a:endParaRPr>
          </a:p>
          <a:p>
            <a:pPr marL="342900" marR="0" lvl="0" indent="-342900" algn="ctr" rtl="0">
              <a:spcBef>
                <a:spcPts val="640"/>
              </a:spcBef>
              <a:spcAft>
                <a:spcPts val="0"/>
              </a:spcAft>
              <a:buClr>
                <a:schemeClr val="hlink"/>
              </a:buClr>
              <a:buSzPct val="25000"/>
              <a:buFont typeface="Noto Sans Symbols"/>
              <a:buNone/>
            </a:pPr>
            <a:r>
              <a:rPr lang="en-US" sz="3200" b="1" i="0" u="none" strike="noStrike" cap="none">
                <a:solidFill>
                  <a:schemeClr val="lt1"/>
                </a:solidFill>
                <a:latin typeface="Arial"/>
                <a:ea typeface="Arial"/>
                <a:cs typeface="Arial"/>
                <a:sym typeface="Arial"/>
              </a:rPr>
              <a:t>HOSPITAL BYLAWS:</a:t>
            </a:r>
          </a:p>
          <a:p>
            <a:pPr marL="342900" marR="0" lvl="0" indent="-342900" algn="ctr" rtl="0">
              <a:spcBef>
                <a:spcPts val="640"/>
              </a:spcBef>
              <a:spcAft>
                <a:spcPts val="0"/>
              </a:spcAft>
              <a:buClr>
                <a:schemeClr val="hlink"/>
              </a:buClr>
              <a:buSzPct val="25000"/>
              <a:buFont typeface="Noto Sans Symbols"/>
              <a:buNone/>
            </a:pPr>
            <a:endParaRPr sz="3200" b="1" i="0" u="none" strike="noStrike" cap="none">
              <a:solidFill>
                <a:schemeClr val="lt1"/>
              </a:solidFill>
              <a:latin typeface="Arial"/>
              <a:ea typeface="Arial"/>
              <a:cs typeface="Arial"/>
              <a:sym typeface="Arial"/>
            </a:endParaRPr>
          </a:p>
          <a:p>
            <a:pPr marL="342900" marR="0" lvl="0" indent="-342900" algn="ctr" rtl="0">
              <a:spcBef>
                <a:spcPts val="560"/>
              </a:spcBef>
              <a:spcAft>
                <a:spcPts val="0"/>
              </a:spcAft>
              <a:buClr>
                <a:schemeClr val="hlink"/>
              </a:buClr>
              <a:buSzPct val="25000"/>
              <a:buFont typeface="Noto Sans Symbols"/>
              <a:buNone/>
            </a:pPr>
            <a:r>
              <a:rPr lang="en-US" sz="2400" b="0" i="0" u="none" strike="noStrike" cap="none">
                <a:solidFill>
                  <a:schemeClr val="lt1"/>
                </a:solidFill>
                <a:latin typeface="Arial"/>
                <a:ea typeface="Arial"/>
                <a:cs typeface="Arial"/>
                <a:sym typeface="Arial"/>
              </a:rPr>
              <a:t>    </a:t>
            </a:r>
            <a:r>
              <a:rPr lang="en-US" sz="2800" b="0" i="0" u="none" strike="noStrike" cap="none">
                <a:solidFill>
                  <a:schemeClr val="lt1"/>
                </a:solidFill>
                <a:latin typeface="Arial"/>
                <a:ea typeface="Arial"/>
                <a:cs typeface="Arial"/>
                <a:sym typeface="Arial"/>
              </a:rPr>
              <a:t>Menetapkan  &amp; mengatur fungsi, kewajiban, wewenang, hubungan fungsional dan hubungan tanggung jawab antara : </a:t>
            </a:r>
          </a:p>
          <a:p>
            <a:pPr marL="342900" marR="0" lvl="0" indent="-342900" algn="ctr" rtl="0">
              <a:spcBef>
                <a:spcPts val="560"/>
              </a:spcBef>
              <a:spcAft>
                <a:spcPts val="0"/>
              </a:spcAft>
              <a:buClr>
                <a:schemeClr val="hlink"/>
              </a:buClr>
              <a:buSzPct val="25000"/>
              <a:buFont typeface="Noto Sans Symbols"/>
              <a:buNone/>
            </a:pPr>
            <a:r>
              <a:rPr lang="en-US" sz="2800" b="0" i="0" u="none" strike="noStrike" cap="none">
                <a:solidFill>
                  <a:schemeClr val="lt1"/>
                </a:solidFill>
                <a:latin typeface="Arial"/>
                <a:ea typeface="Arial"/>
                <a:cs typeface="Arial"/>
                <a:sym typeface="Arial"/>
              </a:rPr>
              <a:t>Governing Body (owner), Chief Executive Officier (CEO), dan Medical Staff Organization → “Three-Legged Stool”</a:t>
            </a:r>
          </a:p>
        </p:txBody>
      </p:sp>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Shape 2087"/>
          <p:cNvSpPr txBox="1">
            <a:spLocks noGrp="1"/>
          </p:cNvSpPr>
          <p:nvPr>
            <p:ph type="ctrTitle"/>
          </p:nvPr>
        </p:nvSpPr>
        <p:spPr>
          <a:xfrm>
            <a:off x="533400" y="228600"/>
            <a:ext cx="7772400" cy="5333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lt2"/>
                </a:solidFill>
                <a:latin typeface="Arial"/>
                <a:ea typeface="Arial"/>
                <a:cs typeface="Arial"/>
                <a:sym typeface="Arial"/>
              </a:rPr>
              <a:t>DEFINISI HOSPITAL BYLAWS:</a:t>
            </a:r>
          </a:p>
        </p:txBody>
      </p:sp>
      <p:sp>
        <p:nvSpPr>
          <p:cNvPr id="2088" name="Shape 2088"/>
          <p:cNvSpPr txBox="1">
            <a:spLocks noGrp="1"/>
          </p:cNvSpPr>
          <p:nvPr>
            <p:ph type="subTitle" idx="1"/>
          </p:nvPr>
        </p:nvSpPr>
        <p:spPr>
          <a:xfrm>
            <a:off x="228600" y="1524000"/>
            <a:ext cx="8610599" cy="5029199"/>
          </a:xfrm>
          <a:prstGeom prst="rect">
            <a:avLst/>
          </a:prstGeom>
          <a:noFill/>
          <a:ln>
            <a:noFill/>
          </a:ln>
        </p:spPr>
        <p:txBody>
          <a:bodyPr lIns="91425" tIns="45700" rIns="91425" bIns="45700" anchor="t" anchorCtr="0">
            <a:noAutofit/>
          </a:bodyPr>
          <a:lstStyle/>
          <a:p>
            <a:pPr marL="0" marR="0" lvl="0" indent="0" algn="ctr" rtl="0">
              <a:lnSpc>
                <a:spcPct val="160000"/>
              </a:lnSpc>
              <a:spcBef>
                <a:spcPts val="0"/>
              </a:spcBef>
              <a:spcAft>
                <a:spcPts val="0"/>
              </a:spcAft>
              <a:buClr>
                <a:schemeClr val="hlink"/>
              </a:buClr>
              <a:buSzPct val="25000"/>
              <a:buFont typeface="Noto Sans Symbols"/>
              <a:buNone/>
            </a:pPr>
            <a:r>
              <a:rPr lang="en-US" sz="2400" b="1" i="0" u="none" strike="noStrike" cap="none">
                <a:solidFill>
                  <a:schemeClr val="lt1"/>
                </a:solidFill>
                <a:latin typeface="Arial"/>
                <a:ea typeface="Arial"/>
                <a:cs typeface="Arial"/>
                <a:sym typeface="Arial"/>
              </a:rPr>
              <a:t>“Peraturan intern dan ketentuan yang dibuat sendiri oleh rumah sakit untuk mengatur tingkah laku atau perbuatan.</a:t>
            </a:r>
          </a:p>
          <a:p>
            <a:pPr marL="0" marR="0" lvl="0" indent="0" algn="ctr" rtl="0">
              <a:lnSpc>
                <a:spcPct val="160000"/>
              </a:lnSpc>
              <a:spcBef>
                <a:spcPts val="480"/>
              </a:spcBef>
              <a:spcAft>
                <a:spcPts val="0"/>
              </a:spcAft>
              <a:buClr>
                <a:schemeClr val="hlink"/>
              </a:buClr>
              <a:buSzPct val="25000"/>
              <a:buFont typeface="Noto Sans Symbols"/>
              <a:buNone/>
            </a:pPr>
            <a:r>
              <a:rPr lang="en-US" sz="2400" b="1" i="0" u="none" strike="noStrike" cap="none">
                <a:solidFill>
                  <a:schemeClr val="lt1"/>
                </a:solidFill>
                <a:latin typeface="Arial"/>
                <a:ea typeface="Arial"/>
                <a:cs typeface="Arial"/>
                <a:sym typeface="Arial"/>
              </a:rPr>
              <a:t>Peraturan intern tersebut merupakan kerangka hukum dan manajerial yang menjadi acuan bagi rumah sakit dalam mencapai tujuannya.”</a:t>
            </a:r>
          </a:p>
          <a:p>
            <a:pPr marL="0" marR="0" lvl="0" indent="0" algn="l" rtl="0">
              <a:lnSpc>
                <a:spcPct val="160000"/>
              </a:lnSpc>
              <a:spcBef>
                <a:spcPts val="480"/>
              </a:spcBef>
              <a:spcAft>
                <a:spcPts val="0"/>
              </a:spcAft>
              <a:buClr>
                <a:schemeClr val="hlink"/>
              </a:buClr>
              <a:buSzPct val="25000"/>
              <a:buFont typeface="Noto Sans Symbols"/>
              <a:buNone/>
            </a:pPr>
            <a:endParaRPr sz="2400" b="1" i="0" u="none" strike="noStrike" cap="none">
              <a:solidFill>
                <a:schemeClr val="lt1"/>
              </a:solidFill>
              <a:latin typeface="Arial"/>
              <a:ea typeface="Arial"/>
              <a:cs typeface="Arial"/>
              <a:sym typeface="Arial"/>
            </a:endParaRPr>
          </a:p>
          <a:p>
            <a:pPr marL="0" marR="0" lvl="0" indent="0" algn="ctr" rtl="0">
              <a:lnSpc>
                <a:spcPct val="160000"/>
              </a:lnSpc>
              <a:spcBef>
                <a:spcPts val="320"/>
              </a:spcBef>
              <a:spcAft>
                <a:spcPts val="0"/>
              </a:spcAft>
              <a:buClr>
                <a:schemeClr val="hlink"/>
              </a:buClr>
              <a:buSzPct val="25000"/>
              <a:buFont typeface="Noto Sans Symbols"/>
              <a:buNone/>
            </a:pPr>
            <a:r>
              <a:rPr lang="en-US" sz="1600" b="1" i="0" u="none" strike="noStrike" cap="none">
                <a:solidFill>
                  <a:schemeClr val="lt1"/>
                </a:solidFill>
                <a:latin typeface="Arial"/>
                <a:ea typeface="Arial"/>
                <a:cs typeface="Arial"/>
                <a:sym typeface="Arial"/>
              </a:rPr>
              <a:t>KEPUTUSAN MENTERI KESEHATAN REPUBLIK INDONESIA NOMOR : 772/MENKES/SK/VI/2002 TENTANG PEDOMAN PERATURAN INTERNAL RUMAH SAKIT (HOSPITAL BYLAWS)</a:t>
            </a: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Shape 2093"/>
          <p:cNvSpPr txBox="1">
            <a:spLocks noGrp="1"/>
          </p:cNvSpPr>
          <p:nvPr>
            <p:ph type="title"/>
          </p:nvPr>
        </p:nvSpPr>
        <p:spPr>
          <a:xfrm>
            <a:off x="1908175" y="277812"/>
            <a:ext cx="6778625"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0" i="0" u="none" strike="noStrike" cap="none">
                <a:solidFill>
                  <a:schemeClr val="lt2"/>
                </a:solidFill>
                <a:latin typeface="Arial"/>
                <a:ea typeface="Arial"/>
                <a:cs typeface="Arial"/>
                <a:sym typeface="Arial"/>
              </a:rPr>
              <a:t>HOSPITAL BYLAWS :</a:t>
            </a:r>
          </a:p>
        </p:txBody>
      </p:sp>
      <p:sp>
        <p:nvSpPr>
          <p:cNvPr id="2094" name="Shape 2094"/>
          <p:cNvSpPr txBox="1">
            <a:spLocks noGrp="1"/>
          </p:cNvSpPr>
          <p:nvPr>
            <p:ph type="body" idx="1"/>
          </p:nvPr>
        </p:nvSpPr>
        <p:spPr>
          <a:xfrm>
            <a:off x="457200" y="2060575"/>
            <a:ext cx="8229600" cy="40703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hlink"/>
              </a:buClr>
              <a:buSzPct val="90000"/>
              <a:buFont typeface="Noto Sans Symbols"/>
              <a:buChar char="•"/>
            </a:pPr>
            <a:r>
              <a:rPr lang="en-US" sz="3200" b="0" i="0" u="none" strike="noStrike" cap="none">
                <a:solidFill>
                  <a:schemeClr val="lt1"/>
                </a:solidFill>
                <a:latin typeface="Arial"/>
                <a:ea typeface="Arial"/>
                <a:cs typeface="Arial"/>
                <a:sym typeface="Arial"/>
              </a:rPr>
              <a:t>“Tailor made” untuk tiap Rumah Sakit</a:t>
            </a:r>
          </a:p>
          <a:p>
            <a:pPr marL="342900" marR="0" lvl="0" indent="-342900" algn="ctr" rtl="0">
              <a:spcBef>
                <a:spcPts val="640"/>
              </a:spcBef>
              <a:spcAft>
                <a:spcPts val="0"/>
              </a:spcAft>
              <a:buClr>
                <a:schemeClr val="hlink"/>
              </a:buClr>
              <a:buSzPct val="90000"/>
              <a:buFont typeface="Noto Sans Symbols"/>
              <a:buChar char="•"/>
            </a:pPr>
            <a:r>
              <a:rPr lang="en-US" sz="3200" b="0" i="0" u="none" strike="noStrike" cap="none">
                <a:solidFill>
                  <a:schemeClr val="lt1"/>
                </a:solidFill>
                <a:latin typeface="Arial"/>
                <a:ea typeface="Arial"/>
                <a:cs typeface="Arial"/>
                <a:sym typeface="Arial"/>
              </a:rPr>
              <a:t>Merupakan konstitusi Rumah Sakit</a:t>
            </a:r>
          </a:p>
          <a:p>
            <a:pPr marL="342900" marR="0" lvl="0" indent="-342900" algn="ctr" rtl="0">
              <a:spcBef>
                <a:spcPts val="640"/>
              </a:spcBef>
              <a:spcAft>
                <a:spcPts val="0"/>
              </a:spcAft>
              <a:buClr>
                <a:schemeClr val="hlink"/>
              </a:buClr>
              <a:buSzPct val="90000"/>
              <a:buFont typeface="Noto Sans Symbols"/>
              <a:buChar char="•"/>
            </a:pPr>
            <a:r>
              <a:rPr lang="en-US" sz="3200" b="0" i="0" u="none" strike="noStrike" cap="none">
                <a:solidFill>
                  <a:schemeClr val="lt1"/>
                </a:solidFill>
                <a:latin typeface="Arial"/>
                <a:ea typeface="Arial"/>
                <a:cs typeface="Arial"/>
                <a:sym typeface="Arial"/>
              </a:rPr>
              <a:t>Ditetapkan oleh pemilik</a:t>
            </a:r>
          </a:p>
          <a:p>
            <a:pPr marL="342900" marR="0" lvl="0" indent="-342900" algn="ctr" rtl="0">
              <a:spcBef>
                <a:spcPts val="640"/>
              </a:spcBef>
              <a:spcAft>
                <a:spcPts val="0"/>
              </a:spcAft>
              <a:buClr>
                <a:schemeClr val="hlink"/>
              </a:buClr>
              <a:buSzPct val="90000"/>
              <a:buFont typeface="Noto Sans Symbols"/>
              <a:buChar char="•"/>
            </a:pPr>
            <a:r>
              <a:rPr lang="en-US" sz="3200" b="0" i="0" u="none" strike="noStrike" cap="none">
                <a:solidFill>
                  <a:schemeClr val="lt1"/>
                </a:solidFill>
                <a:latin typeface="Arial"/>
                <a:ea typeface="Arial"/>
                <a:cs typeface="Arial"/>
                <a:sym typeface="Arial"/>
              </a:rPr>
              <a:t>Menjamin terlaksananya “Good Corporate governace” dan “Good Clinical governance”</a:t>
            </a: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sp>
        <p:nvSpPr>
          <p:cNvPr id="2099" name="Shape 2099"/>
          <p:cNvSpPr txBox="1">
            <a:spLocks noGrp="1"/>
          </p:cNvSpPr>
          <p:nvPr>
            <p:ph type="body" idx="1"/>
          </p:nvPr>
        </p:nvSpPr>
        <p:spPr>
          <a:xfrm>
            <a:off x="457200" y="1989138"/>
            <a:ext cx="8229600" cy="4141787"/>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hlink"/>
              </a:buClr>
              <a:buSzPct val="25000"/>
              <a:buFont typeface="Noto Sans Symbols"/>
              <a:buNone/>
            </a:pPr>
            <a:r>
              <a:rPr lang="en-US" sz="3600" b="0" i="0" u="none" strike="noStrike" cap="none">
                <a:solidFill>
                  <a:schemeClr val="lt1"/>
                </a:solidFill>
                <a:latin typeface="Arial"/>
                <a:ea typeface="Arial"/>
                <a:cs typeface="Arial"/>
                <a:sym typeface="Arial"/>
              </a:rPr>
              <a:t>HOSPITAL BYLAWS TERDIRI DARI :</a:t>
            </a:r>
          </a:p>
          <a:p>
            <a:pPr marL="342900" marR="0" lvl="0" indent="-342900" algn="ctr" rtl="0">
              <a:spcBef>
                <a:spcPts val="720"/>
              </a:spcBef>
              <a:spcAft>
                <a:spcPts val="0"/>
              </a:spcAft>
              <a:buClr>
                <a:schemeClr val="hlink"/>
              </a:buClr>
              <a:buSzPct val="25000"/>
              <a:buFont typeface="Noto Sans Symbols"/>
              <a:buNone/>
            </a:pPr>
            <a:endParaRPr sz="3600" b="0" i="0" u="none" strike="noStrike" cap="none">
              <a:solidFill>
                <a:schemeClr val="lt1"/>
              </a:solidFill>
              <a:latin typeface="Arial"/>
              <a:ea typeface="Arial"/>
              <a:cs typeface="Arial"/>
              <a:sym typeface="Arial"/>
            </a:endParaRPr>
          </a:p>
          <a:p>
            <a:pPr marL="742950" marR="0" lvl="1" indent="-285750" algn="ctr" rtl="0">
              <a:spcBef>
                <a:spcPts val="720"/>
              </a:spcBef>
              <a:spcAft>
                <a:spcPts val="0"/>
              </a:spcAft>
              <a:buClr>
                <a:schemeClr val="lt1"/>
              </a:buClr>
              <a:buSzPct val="100000"/>
              <a:buFont typeface="Arial"/>
              <a:buChar char="–"/>
            </a:pPr>
            <a:r>
              <a:rPr lang="en-US" sz="3600" b="0" i="0" u="none" strike="noStrike" cap="none">
                <a:solidFill>
                  <a:schemeClr val="lt1"/>
                </a:solidFill>
                <a:latin typeface="Arial"/>
                <a:ea typeface="Arial"/>
                <a:cs typeface="Arial"/>
                <a:sym typeface="Arial"/>
              </a:rPr>
              <a:t>CORPORATE BYLAWS</a:t>
            </a:r>
          </a:p>
          <a:p>
            <a:pPr marL="742950" marR="0" lvl="1" indent="-285750" algn="ctr" rtl="0">
              <a:spcBef>
                <a:spcPts val="720"/>
              </a:spcBef>
              <a:spcAft>
                <a:spcPts val="0"/>
              </a:spcAft>
              <a:buClr>
                <a:schemeClr val="lt1"/>
              </a:buClr>
              <a:buSzPct val="100000"/>
              <a:buFont typeface="Arial"/>
              <a:buChar char="–"/>
            </a:pPr>
            <a:r>
              <a:rPr lang="en-US" sz="3600" b="0" i="0" u="none" strike="noStrike" cap="none">
                <a:solidFill>
                  <a:schemeClr val="lt1"/>
                </a:solidFill>
                <a:latin typeface="Arial"/>
                <a:ea typeface="Arial"/>
                <a:cs typeface="Arial"/>
                <a:sym typeface="Arial"/>
              </a:rPr>
              <a:t>MEDICAL STAFF BYLAWS</a:t>
            </a:r>
          </a:p>
        </p:txBody>
      </p:sp>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Shape 2106"/>
          <p:cNvSpPr txBox="1"/>
          <p:nvPr/>
        </p:nvSpPr>
        <p:spPr>
          <a:xfrm>
            <a:off x="228600" y="1214437"/>
            <a:ext cx="8915400" cy="6049962"/>
          </a:xfrm>
          <a:prstGeom prst="rect">
            <a:avLst/>
          </a:prstGeom>
          <a:noFill/>
          <a:ln>
            <a:noFill/>
          </a:ln>
        </p:spPr>
        <p:txBody>
          <a:bodyPr lIns="91425" tIns="45700" rIns="91425" bIns="45700" anchor="t" anchorCtr="0">
            <a:noAutofit/>
          </a:bodyPr>
          <a:lstStyle/>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role and purpose of the hospital.</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duties and responsibilities of the GB.</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mechanism for selecting members of the GB.</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GB’s organizational structure.</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relationship between the GB and the hospital     </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chief executive officer and the medical staff.</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requirement for establishment of medical staff.</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The requirement for the establishment of auxiliary </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organizations.</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Mechanism for adopting the governing body               </a:t>
            </a:r>
          </a:p>
          <a:p>
            <a:pPr marL="457200" marR="0" lvl="1" indent="0" algn="l" rtl="0">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bylaws.</a:t>
            </a:r>
          </a:p>
          <a:p>
            <a:pPr marL="457200" marR="0" lvl="1" indent="0" algn="l" rtl="0">
              <a:lnSpc>
                <a:spcPct val="85000"/>
              </a:lnSpc>
              <a:spcBef>
                <a:spcPts val="0"/>
              </a:spcBef>
              <a:spcAft>
                <a:spcPts val="0"/>
              </a:spcAft>
              <a:buSzPct val="25000"/>
              <a:buNone/>
            </a:pPr>
            <a:r>
              <a:rPr lang="en-US" sz="2800" b="1" i="1" u="none" strike="noStrike" cap="none">
                <a:solidFill>
                  <a:srgbClr val="FFFFFF"/>
                </a:solidFill>
                <a:latin typeface="Times New Roman"/>
                <a:ea typeface="Times New Roman"/>
                <a:cs typeface="Times New Roman"/>
                <a:sym typeface="Times New Roman"/>
              </a:rPr>
              <a:t>   Mechanism for review and revision of bylaws.</a:t>
            </a:r>
          </a:p>
          <a:p>
            <a:pPr marL="457200" marR="0" lvl="1" indent="0" algn="l" rtl="0">
              <a:lnSpc>
                <a:spcPct val="110000"/>
              </a:lnSpc>
              <a:spcBef>
                <a:spcPts val="0"/>
              </a:spcBef>
              <a:spcAft>
                <a:spcPts val="0"/>
              </a:spcAft>
              <a:buSzPct val="25000"/>
              <a:buNone/>
            </a:pPr>
            <a:r>
              <a:rPr lang="en-US" sz="2800" b="0" i="1" u="none" strike="noStrike" cap="none">
                <a:solidFill>
                  <a:srgbClr val="86D1EC"/>
                </a:solidFill>
                <a:latin typeface="Times New Roman"/>
                <a:ea typeface="Times New Roman"/>
                <a:cs typeface="Times New Roman"/>
                <a:sym typeface="Times New Roman"/>
              </a:rPr>
              <a:t>                                                         (</a:t>
            </a:r>
            <a:r>
              <a:rPr lang="en-US" sz="2800" b="1" i="1" u="none" strike="noStrike" cap="none">
                <a:solidFill>
                  <a:srgbClr val="86D1EC"/>
                </a:solidFill>
                <a:latin typeface="Times New Roman"/>
                <a:ea typeface="Times New Roman"/>
                <a:cs typeface="Times New Roman"/>
                <a:sym typeface="Times New Roman"/>
              </a:rPr>
              <a:t>Blum, J, D,. 2001</a:t>
            </a:r>
            <a:r>
              <a:rPr lang="en-US" sz="2800" b="0" i="1" u="none" strike="noStrike" cap="none">
                <a:solidFill>
                  <a:srgbClr val="86D1EC"/>
                </a:solidFill>
                <a:latin typeface="Times New Roman"/>
                <a:ea typeface="Times New Roman"/>
                <a:cs typeface="Times New Roman"/>
                <a:sym typeface="Times New Roman"/>
              </a:rPr>
              <a:t>)</a:t>
            </a:r>
          </a:p>
          <a:p>
            <a:pPr marL="457200" marR="0" lvl="1" indent="0" algn="l" rtl="0">
              <a:spcBef>
                <a:spcPts val="0"/>
              </a:spcBef>
              <a:spcAft>
                <a:spcPts val="0"/>
              </a:spcAft>
              <a:buNone/>
            </a:pPr>
            <a:endParaRPr sz="2800" b="1" i="1" u="none" strike="noStrike" cap="none">
              <a:solidFill>
                <a:srgbClr val="FFFFFF"/>
              </a:solidFill>
              <a:latin typeface="Times New Roman"/>
              <a:ea typeface="Times New Roman"/>
              <a:cs typeface="Times New Roman"/>
              <a:sym typeface="Times New Roman"/>
            </a:endParaRPr>
          </a:p>
        </p:txBody>
      </p:sp>
      <p:sp>
        <p:nvSpPr>
          <p:cNvPr id="2107" name="Shape 2107"/>
          <p:cNvSpPr txBox="1"/>
          <p:nvPr/>
        </p:nvSpPr>
        <p:spPr>
          <a:xfrm>
            <a:off x="914400" y="304800"/>
            <a:ext cx="4953000" cy="650874"/>
          </a:xfrm>
          <a:prstGeom prst="rect">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3600" b="1" i="1">
                <a:solidFill>
                  <a:srgbClr val="FFFFFF"/>
                </a:solidFill>
                <a:latin typeface="Times New Roman"/>
                <a:ea typeface="Times New Roman"/>
                <a:cs typeface="Times New Roman"/>
                <a:sym typeface="Times New Roman"/>
              </a:rPr>
              <a:t>CORPORATE BYLAWS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06">
                                            <p:txEl>
                                              <p:pRg st="0" end="0"/>
                                            </p:txEl>
                                          </p:spTgt>
                                        </p:tgtEl>
                                        <p:attrNameLst>
                                          <p:attrName>style.visibility</p:attrName>
                                        </p:attrNameLst>
                                      </p:cBhvr>
                                      <p:to>
                                        <p:strVal val="visible"/>
                                      </p:to>
                                    </p:set>
                                    <p:anim calcmode="lin" valueType="num">
                                      <p:cBhvr additive="base">
                                        <p:cTn id="7" dur="500"/>
                                        <p:tgtEl>
                                          <p:spTgt spid="2106">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06">
                                            <p:txEl>
                                              <p:pRg st="1" end="1"/>
                                            </p:txEl>
                                          </p:spTgt>
                                        </p:tgtEl>
                                        <p:attrNameLst>
                                          <p:attrName>style.visibility</p:attrName>
                                        </p:attrNameLst>
                                      </p:cBhvr>
                                      <p:to>
                                        <p:strVal val="visible"/>
                                      </p:to>
                                    </p:set>
                                    <p:anim calcmode="lin" valueType="num">
                                      <p:cBhvr additive="base">
                                        <p:cTn id="10" dur="500"/>
                                        <p:tgtEl>
                                          <p:spTgt spid="2106">
                                            <p:txEl>
                                              <p:pRg st="1" end="1"/>
                                            </p:txEl>
                                          </p:spTgt>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106">
                                            <p:txEl>
                                              <p:pRg st="2" end="2"/>
                                            </p:txEl>
                                          </p:spTgt>
                                        </p:tgtEl>
                                        <p:attrNameLst>
                                          <p:attrName>style.visibility</p:attrName>
                                        </p:attrNameLst>
                                      </p:cBhvr>
                                      <p:to>
                                        <p:strVal val="visible"/>
                                      </p:to>
                                    </p:set>
                                    <p:anim calcmode="lin" valueType="num">
                                      <p:cBhvr additive="base">
                                        <p:cTn id="13" dur="500"/>
                                        <p:tgtEl>
                                          <p:spTgt spid="2106">
                                            <p:txEl>
                                              <p:pRg st="2" end="2"/>
                                            </p:txEl>
                                          </p:spTgt>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106">
                                            <p:txEl>
                                              <p:pRg st="3" end="3"/>
                                            </p:txEl>
                                          </p:spTgt>
                                        </p:tgtEl>
                                        <p:attrNameLst>
                                          <p:attrName>style.visibility</p:attrName>
                                        </p:attrNameLst>
                                      </p:cBhvr>
                                      <p:to>
                                        <p:strVal val="visible"/>
                                      </p:to>
                                    </p:set>
                                    <p:anim calcmode="lin" valueType="num">
                                      <p:cBhvr additive="base">
                                        <p:cTn id="16" dur="500"/>
                                        <p:tgtEl>
                                          <p:spTgt spid="2106">
                                            <p:txEl>
                                              <p:pRg st="3" end="3"/>
                                            </p:txEl>
                                          </p:spTgt>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106">
                                            <p:txEl>
                                              <p:pRg st="4" end="4"/>
                                            </p:txEl>
                                          </p:spTgt>
                                        </p:tgtEl>
                                        <p:attrNameLst>
                                          <p:attrName>style.visibility</p:attrName>
                                        </p:attrNameLst>
                                      </p:cBhvr>
                                      <p:to>
                                        <p:strVal val="visible"/>
                                      </p:to>
                                    </p:set>
                                    <p:anim calcmode="lin" valueType="num">
                                      <p:cBhvr additive="base">
                                        <p:cTn id="19" dur="500"/>
                                        <p:tgtEl>
                                          <p:spTgt spid="2106">
                                            <p:txEl>
                                              <p:pRg st="4" end="4"/>
                                            </p:txEl>
                                          </p:spTgt>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2106">
                                            <p:txEl>
                                              <p:pRg st="5" end="5"/>
                                            </p:txEl>
                                          </p:spTgt>
                                        </p:tgtEl>
                                        <p:attrNameLst>
                                          <p:attrName>style.visibility</p:attrName>
                                        </p:attrNameLst>
                                      </p:cBhvr>
                                      <p:to>
                                        <p:strVal val="visible"/>
                                      </p:to>
                                    </p:set>
                                    <p:anim calcmode="lin" valueType="num">
                                      <p:cBhvr additive="base">
                                        <p:cTn id="22" dur="500"/>
                                        <p:tgtEl>
                                          <p:spTgt spid="2106">
                                            <p:txEl>
                                              <p:pRg st="5" end="5"/>
                                            </p:txEl>
                                          </p:spTgt>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2106">
                                            <p:txEl>
                                              <p:pRg st="6" end="6"/>
                                            </p:txEl>
                                          </p:spTgt>
                                        </p:tgtEl>
                                        <p:attrNameLst>
                                          <p:attrName>style.visibility</p:attrName>
                                        </p:attrNameLst>
                                      </p:cBhvr>
                                      <p:to>
                                        <p:strVal val="visible"/>
                                      </p:to>
                                    </p:set>
                                    <p:anim calcmode="lin" valueType="num">
                                      <p:cBhvr additive="base">
                                        <p:cTn id="25" dur="500"/>
                                        <p:tgtEl>
                                          <p:spTgt spid="2106">
                                            <p:txEl>
                                              <p:pRg st="6" end="6"/>
                                            </p:txEl>
                                          </p:spTgt>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0"/>
                                  </p:stCondLst>
                                  <p:childTnLst>
                                    <p:set>
                                      <p:cBhvr>
                                        <p:cTn id="27" dur="1" fill="hold">
                                          <p:stCondLst>
                                            <p:cond delay="0"/>
                                          </p:stCondLst>
                                        </p:cTn>
                                        <p:tgtEl>
                                          <p:spTgt spid="2106">
                                            <p:txEl>
                                              <p:pRg st="7" end="7"/>
                                            </p:txEl>
                                          </p:spTgt>
                                        </p:tgtEl>
                                        <p:attrNameLst>
                                          <p:attrName>style.visibility</p:attrName>
                                        </p:attrNameLst>
                                      </p:cBhvr>
                                      <p:to>
                                        <p:strVal val="visible"/>
                                      </p:to>
                                    </p:set>
                                    <p:anim calcmode="lin" valueType="num">
                                      <p:cBhvr additive="base">
                                        <p:cTn id="28" dur="500"/>
                                        <p:tgtEl>
                                          <p:spTgt spid="2106">
                                            <p:txEl>
                                              <p:pRg st="7" end="7"/>
                                            </p:txEl>
                                          </p:spTgt>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0"/>
                                  </p:stCondLst>
                                  <p:childTnLst>
                                    <p:set>
                                      <p:cBhvr>
                                        <p:cTn id="30" dur="1" fill="hold">
                                          <p:stCondLst>
                                            <p:cond delay="0"/>
                                          </p:stCondLst>
                                        </p:cTn>
                                        <p:tgtEl>
                                          <p:spTgt spid="2106">
                                            <p:txEl>
                                              <p:pRg st="8" end="8"/>
                                            </p:txEl>
                                          </p:spTgt>
                                        </p:tgtEl>
                                        <p:attrNameLst>
                                          <p:attrName>style.visibility</p:attrName>
                                        </p:attrNameLst>
                                      </p:cBhvr>
                                      <p:to>
                                        <p:strVal val="visible"/>
                                      </p:to>
                                    </p:set>
                                    <p:anim calcmode="lin" valueType="num">
                                      <p:cBhvr additive="base">
                                        <p:cTn id="31" dur="500"/>
                                        <p:tgtEl>
                                          <p:spTgt spid="2106">
                                            <p:txEl>
                                              <p:pRg st="8" end="8"/>
                                            </p:txEl>
                                          </p:spTgt>
                                        </p:tgtEl>
                                        <p:attrNameLst>
                                          <p:attrName>ppt_x</p:attrName>
                                        </p:attrNameLst>
                                      </p:cBhvr>
                                      <p:tavLst>
                                        <p:tav tm="0">
                                          <p:val>
                                            <p:strVal val="#ppt_x-1"/>
                                          </p:val>
                                        </p:tav>
                                        <p:tav tm="100000">
                                          <p:val>
                                            <p:strVal val="#ppt_x"/>
                                          </p:val>
                                        </p:tav>
                                      </p:tavLst>
                                    </p:anim>
                                  </p:childTnLst>
                                </p:cTn>
                              </p:par>
                              <p:par>
                                <p:cTn id="32" presetID="2" presetClass="entr" presetSubtype="8" fill="hold" nodeType="withEffect">
                                  <p:stCondLst>
                                    <p:cond delay="0"/>
                                  </p:stCondLst>
                                  <p:childTnLst>
                                    <p:set>
                                      <p:cBhvr>
                                        <p:cTn id="33" dur="1" fill="hold">
                                          <p:stCondLst>
                                            <p:cond delay="0"/>
                                          </p:stCondLst>
                                        </p:cTn>
                                        <p:tgtEl>
                                          <p:spTgt spid="2106">
                                            <p:txEl>
                                              <p:pRg st="9" end="9"/>
                                            </p:txEl>
                                          </p:spTgt>
                                        </p:tgtEl>
                                        <p:attrNameLst>
                                          <p:attrName>style.visibility</p:attrName>
                                        </p:attrNameLst>
                                      </p:cBhvr>
                                      <p:to>
                                        <p:strVal val="visible"/>
                                      </p:to>
                                    </p:set>
                                    <p:anim calcmode="lin" valueType="num">
                                      <p:cBhvr additive="base">
                                        <p:cTn id="34" dur="500"/>
                                        <p:tgtEl>
                                          <p:spTgt spid="2106">
                                            <p:txEl>
                                              <p:pRg st="9" end="9"/>
                                            </p:txEl>
                                          </p:spTgt>
                                        </p:tgtEl>
                                        <p:attrNameLst>
                                          <p:attrName>ppt_x</p:attrName>
                                        </p:attrNameLst>
                                      </p:cBhvr>
                                      <p:tavLst>
                                        <p:tav tm="0">
                                          <p:val>
                                            <p:strVal val="#ppt_x-1"/>
                                          </p:val>
                                        </p:tav>
                                        <p:tav tm="100000">
                                          <p:val>
                                            <p:strVal val="#ppt_x"/>
                                          </p:val>
                                        </p:tav>
                                      </p:tavLst>
                                    </p:anim>
                                  </p:childTnLst>
                                </p:cTn>
                              </p:par>
                              <p:par>
                                <p:cTn id="35" presetID="2" presetClass="entr" presetSubtype="8" fill="hold" nodeType="withEffect">
                                  <p:stCondLst>
                                    <p:cond delay="0"/>
                                  </p:stCondLst>
                                  <p:childTnLst>
                                    <p:set>
                                      <p:cBhvr>
                                        <p:cTn id="36" dur="1" fill="hold">
                                          <p:stCondLst>
                                            <p:cond delay="0"/>
                                          </p:stCondLst>
                                        </p:cTn>
                                        <p:tgtEl>
                                          <p:spTgt spid="2106">
                                            <p:txEl>
                                              <p:pRg st="10" end="10"/>
                                            </p:txEl>
                                          </p:spTgt>
                                        </p:tgtEl>
                                        <p:attrNameLst>
                                          <p:attrName>style.visibility</p:attrName>
                                        </p:attrNameLst>
                                      </p:cBhvr>
                                      <p:to>
                                        <p:strVal val="visible"/>
                                      </p:to>
                                    </p:set>
                                    <p:anim calcmode="lin" valueType="num">
                                      <p:cBhvr additive="base">
                                        <p:cTn id="37" dur="500"/>
                                        <p:tgtEl>
                                          <p:spTgt spid="2106">
                                            <p:txEl>
                                              <p:pRg st="10" end="10"/>
                                            </p:txEl>
                                          </p:spTgt>
                                        </p:tgtEl>
                                        <p:attrNameLst>
                                          <p:attrName>ppt_x</p:attrName>
                                        </p:attrNameLst>
                                      </p:cBhvr>
                                      <p:tavLst>
                                        <p:tav tm="0">
                                          <p:val>
                                            <p:strVal val="#ppt_x-1"/>
                                          </p:val>
                                        </p:tav>
                                        <p:tav tm="100000">
                                          <p:val>
                                            <p:strVal val="#ppt_x"/>
                                          </p:val>
                                        </p:tav>
                                      </p:tavLst>
                                    </p:anim>
                                  </p:childTnLst>
                                </p:cTn>
                              </p:par>
                              <p:par>
                                <p:cTn id="38" presetID="2" presetClass="entr" presetSubtype="8" fill="hold" nodeType="withEffect">
                                  <p:stCondLst>
                                    <p:cond delay="0"/>
                                  </p:stCondLst>
                                  <p:childTnLst>
                                    <p:set>
                                      <p:cBhvr>
                                        <p:cTn id="39" dur="1" fill="hold">
                                          <p:stCondLst>
                                            <p:cond delay="0"/>
                                          </p:stCondLst>
                                        </p:cTn>
                                        <p:tgtEl>
                                          <p:spTgt spid="2106">
                                            <p:txEl>
                                              <p:pRg st="11" end="11"/>
                                            </p:txEl>
                                          </p:spTgt>
                                        </p:tgtEl>
                                        <p:attrNameLst>
                                          <p:attrName>style.visibility</p:attrName>
                                        </p:attrNameLst>
                                      </p:cBhvr>
                                      <p:to>
                                        <p:strVal val="visible"/>
                                      </p:to>
                                    </p:set>
                                    <p:anim calcmode="lin" valueType="num">
                                      <p:cBhvr additive="base">
                                        <p:cTn id="40" dur="500"/>
                                        <p:tgtEl>
                                          <p:spTgt spid="2106">
                                            <p:txEl>
                                              <p:pRg st="11" end="11"/>
                                            </p:txEl>
                                          </p:spTgt>
                                        </p:tgtEl>
                                        <p:attrNameLst>
                                          <p:attrName>ppt_x</p:attrName>
                                        </p:attrNameLst>
                                      </p:cBhvr>
                                      <p:tavLst>
                                        <p:tav tm="0">
                                          <p:val>
                                            <p:strVal val="#ppt_x-1"/>
                                          </p:val>
                                        </p:tav>
                                        <p:tav tm="100000">
                                          <p:val>
                                            <p:strVal val="#ppt_x"/>
                                          </p:val>
                                        </p:tav>
                                      </p:tavLst>
                                    </p:anim>
                                  </p:childTnLst>
                                </p:cTn>
                              </p:par>
                              <p:par>
                                <p:cTn id="41" presetID="2" presetClass="entr" presetSubtype="8" fill="hold" nodeType="withEffect">
                                  <p:stCondLst>
                                    <p:cond delay="0"/>
                                  </p:stCondLst>
                                  <p:childTnLst>
                                    <p:set>
                                      <p:cBhvr>
                                        <p:cTn id="42" dur="1" fill="hold">
                                          <p:stCondLst>
                                            <p:cond delay="0"/>
                                          </p:stCondLst>
                                        </p:cTn>
                                        <p:tgtEl>
                                          <p:spTgt spid="2106">
                                            <p:txEl>
                                              <p:pRg st="12" end="12"/>
                                            </p:txEl>
                                          </p:spTgt>
                                        </p:tgtEl>
                                        <p:attrNameLst>
                                          <p:attrName>style.visibility</p:attrName>
                                        </p:attrNameLst>
                                      </p:cBhvr>
                                      <p:to>
                                        <p:strVal val="visible"/>
                                      </p:to>
                                    </p:set>
                                    <p:anim calcmode="lin" valueType="num">
                                      <p:cBhvr additive="base">
                                        <p:cTn id="43" dur="500"/>
                                        <p:tgtEl>
                                          <p:spTgt spid="2106">
                                            <p:txEl>
                                              <p:pRg st="12" end="12"/>
                                            </p:txEl>
                                          </p:spTgt>
                                        </p:tgtEl>
                                        <p:attrNameLst>
                                          <p:attrName>ppt_x</p:attrName>
                                        </p:attrNameLst>
                                      </p:cBhvr>
                                      <p:tavLst>
                                        <p:tav tm="0">
                                          <p:val>
                                            <p:strVal val="#ppt_x-1"/>
                                          </p:val>
                                        </p:tav>
                                        <p:tav tm="100000">
                                          <p:val>
                                            <p:strVal val="#ppt_x"/>
                                          </p:val>
                                        </p:tav>
                                      </p:tavLst>
                                    </p:anim>
                                  </p:childTnLst>
                                </p:cTn>
                              </p:par>
                              <p:par>
                                <p:cTn id="44" presetID="2" presetClass="entr" presetSubtype="8" fill="hold" nodeType="withEffect">
                                  <p:stCondLst>
                                    <p:cond delay="0"/>
                                  </p:stCondLst>
                                  <p:childTnLst>
                                    <p:set>
                                      <p:cBhvr>
                                        <p:cTn id="45" dur="1" fill="hold">
                                          <p:stCondLst>
                                            <p:cond delay="0"/>
                                          </p:stCondLst>
                                        </p:cTn>
                                        <p:tgtEl>
                                          <p:spTgt spid="2106">
                                            <p:txEl>
                                              <p:pRg st="13" end="13"/>
                                            </p:txEl>
                                          </p:spTgt>
                                        </p:tgtEl>
                                        <p:attrNameLst>
                                          <p:attrName>style.visibility</p:attrName>
                                        </p:attrNameLst>
                                      </p:cBhvr>
                                      <p:to>
                                        <p:strVal val="visible"/>
                                      </p:to>
                                    </p:set>
                                    <p:anim calcmode="lin" valueType="num">
                                      <p:cBhvr additive="base">
                                        <p:cTn id="46" dur="500"/>
                                        <p:tgtEl>
                                          <p:spTgt spid="2106">
                                            <p:txEl>
                                              <p:pRg st="13" end="1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Shape 2113"/>
          <p:cNvSpPr txBox="1"/>
          <p:nvPr/>
        </p:nvSpPr>
        <p:spPr>
          <a:xfrm>
            <a:off x="914400" y="304800"/>
            <a:ext cx="5943599" cy="641350"/>
          </a:xfrm>
          <a:prstGeom prst="rect">
            <a:avLst/>
          </a:prstGeom>
          <a:solidFill>
            <a:schemeClr val="accen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1">
                <a:solidFill>
                  <a:srgbClr val="FFFFFF"/>
                </a:solidFill>
                <a:latin typeface="Times New Roman"/>
                <a:ea typeface="Times New Roman"/>
                <a:cs typeface="Times New Roman"/>
                <a:sym typeface="Times New Roman"/>
              </a:rPr>
              <a:t>MEDICAL STAFF BYLAWS</a:t>
            </a:r>
          </a:p>
        </p:txBody>
      </p:sp>
      <p:sp>
        <p:nvSpPr>
          <p:cNvPr id="2114" name="Shape 2114"/>
          <p:cNvSpPr txBox="1"/>
          <p:nvPr/>
        </p:nvSpPr>
        <p:spPr>
          <a:xfrm>
            <a:off x="609600" y="1143000"/>
            <a:ext cx="8534399" cy="6057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1">
                <a:solidFill>
                  <a:srgbClr val="FFFFFF"/>
                </a:solidFill>
                <a:latin typeface="Times New Roman"/>
                <a:ea typeface="Times New Roman"/>
                <a:cs typeface="Times New Roman"/>
                <a:sym typeface="Times New Roman"/>
              </a:rPr>
              <a:t>1.  Tujuan, otoritas staf klinik, keanggotaan,   </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katagori keanggotaan, hak-hak klinik </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clinical </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privileges</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 keanggotaan non-dokter dsb. </a:t>
            </a:r>
          </a:p>
          <a:p>
            <a:pPr marL="0" marR="0" lvl="0" indent="0" algn="l" rtl="0">
              <a:lnSpc>
                <a:spcPct val="70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2.  Penanganan terhadap performance profesional dan </a:t>
            </a:r>
          </a:p>
          <a:p>
            <a:pPr marL="0" marR="0" lvl="0" indent="0" algn="l" rtl="0">
              <a:lnSpc>
                <a:spcPct val="4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etik dibawah standar </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tindakan korektif, skorsing, </a:t>
            </a:r>
          </a:p>
          <a:p>
            <a:pPr marL="0" marR="0" lvl="0" indent="0" algn="l" rtl="0">
              <a:lnSpc>
                <a:spcPct val="4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prosedur persidangan dan banding</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a:t>
            </a:r>
          </a:p>
          <a:p>
            <a:pPr marL="0" marR="0" lvl="0" indent="0" algn="l" rtl="0">
              <a:lnSpc>
                <a:spcPct val="7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3.  Rincian mengenai departemen klinik, komite klinik,</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rapat-rapat </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meeting</a:t>
            </a:r>
            <a:r>
              <a:rPr lang="en-US" sz="2800" i="1">
                <a:solidFill>
                  <a:srgbClr val="FFFFFF"/>
                </a:solidFill>
                <a:latin typeface="Times New Roman"/>
                <a:ea typeface="Times New Roman"/>
                <a:cs typeface="Times New Roman"/>
                <a:sym typeface="Times New Roman"/>
              </a:rPr>
              <a:t>)</a:t>
            </a:r>
            <a:r>
              <a:rPr lang="en-US" sz="2800" b="1" i="1">
                <a:solidFill>
                  <a:srgbClr val="FFFFFF"/>
                </a:solidFill>
                <a:latin typeface="Times New Roman"/>
                <a:ea typeface="Times New Roman"/>
                <a:cs typeface="Times New Roman"/>
                <a:sym typeface="Times New Roman"/>
              </a:rPr>
              <a:t> serta kebijakan menyangkut  </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hal-hal yang bersifat rahasia.</a:t>
            </a:r>
          </a:p>
          <a:p>
            <a:pPr marL="0" marR="0" lvl="0" indent="0" algn="l" rtl="0">
              <a:lnSpc>
                <a:spcPct val="7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4.  Prinsip-prinsip umum menyangkut admisi, otopsi, </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informed consent, layanan emergensi, rekam medik </a:t>
            </a:r>
          </a:p>
          <a:p>
            <a:pPr marL="0" marR="0" lvl="0" indent="0" algn="l" rtl="0">
              <a:lnSpc>
                <a:spcPct val="35000"/>
              </a:lnSpc>
              <a:spcBef>
                <a:spcPts val="1400"/>
              </a:spcBef>
              <a:spcAft>
                <a:spcPts val="0"/>
              </a:spcAft>
              <a:buSzPct val="25000"/>
              <a:buNone/>
            </a:pPr>
            <a:r>
              <a:rPr lang="en-US" sz="2800" b="1" i="1">
                <a:solidFill>
                  <a:srgbClr val="FFFFFF"/>
                </a:solidFill>
                <a:latin typeface="Times New Roman"/>
                <a:ea typeface="Times New Roman"/>
                <a:cs typeface="Times New Roman"/>
                <a:sym typeface="Times New Roman"/>
              </a:rPr>
              <a:t>     dan kebijakan mengenai operasi.</a:t>
            </a:r>
          </a:p>
          <a:p>
            <a:pPr marL="0" marR="0" lvl="0" indent="0" algn="l" rtl="0">
              <a:lnSpc>
                <a:spcPct val="90000"/>
              </a:lnSpc>
              <a:spcBef>
                <a:spcPts val="1400"/>
              </a:spcBef>
              <a:spcAft>
                <a:spcPts val="0"/>
              </a:spcAft>
              <a:buSzPct val="25000"/>
              <a:buNone/>
            </a:pPr>
            <a:r>
              <a:rPr lang="en-US" sz="2800" b="1" i="1">
                <a:solidFill>
                  <a:srgbClr val="86D1EC"/>
                </a:solidFill>
                <a:latin typeface="Times New Roman"/>
                <a:ea typeface="Times New Roman"/>
                <a:cs typeface="Times New Roman"/>
                <a:sym typeface="Times New Roman"/>
              </a:rPr>
              <a:t>                                                          (Blum, J, D,. 2001)</a:t>
            </a:r>
          </a:p>
          <a:p>
            <a:pPr marL="0" marR="0" lvl="0" indent="0" algn="l" rtl="0">
              <a:lnSpc>
                <a:spcPct val="35000"/>
              </a:lnSpc>
              <a:spcBef>
                <a:spcPts val="1400"/>
              </a:spcBef>
              <a:spcAft>
                <a:spcPts val="0"/>
              </a:spcAft>
              <a:buNone/>
            </a:pPr>
            <a:endParaRPr sz="2800" b="1" i="1">
              <a:solidFill>
                <a:srgbClr val="FF9900"/>
              </a:solidFill>
              <a:latin typeface="Times New Roman"/>
              <a:ea typeface="Times New Roman"/>
              <a:cs typeface="Times New Roman"/>
              <a:sym typeface="Times New Roman"/>
            </a:endParaRPr>
          </a:p>
        </p:txBody>
      </p:sp>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228600" y="152400"/>
            <a:ext cx="8610599" cy="12954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4000" b="1" i="0" u="none" strike="noStrike" cap="none">
                <a:solidFill>
                  <a:schemeClr val="lt1"/>
                </a:solidFill>
                <a:latin typeface="Quattrocento"/>
                <a:ea typeface="Quattrocento"/>
                <a:cs typeface="Quattrocento"/>
                <a:sym typeface="Quattrocento"/>
              </a:rPr>
              <a:t>PENYEBAB KEMATIAN</a:t>
            </a:r>
          </a:p>
        </p:txBody>
      </p:sp>
      <p:graphicFrame>
        <p:nvGraphicFramePr>
          <p:cNvPr id="1215" name="Shape 1215"/>
          <p:cNvGraphicFramePr/>
          <p:nvPr/>
        </p:nvGraphicFramePr>
        <p:xfrm>
          <a:off x="4152900" y="1828800"/>
          <a:ext cx="3000000" cy="3000000"/>
        </p:xfrm>
        <a:graphic>
          <a:graphicData uri="http://schemas.openxmlformats.org/drawingml/2006/table">
            <a:tbl>
              <a:tblPr>
                <a:noFill/>
                <a:tableStyleId>{797D4DDE-2903-4373-9AF9-81167223EDAE}</a:tableStyleId>
              </a:tblPr>
              <a:tblGrid>
                <a:gridCol w="3097950"/>
                <a:gridCol w="1435950"/>
              </a:tblGrid>
              <a:tr h="436400">
                <a:tc>
                  <a:txBody>
                    <a:bodyPr/>
                    <a:lstStyle/>
                    <a:p>
                      <a:pPr marL="0" marR="0" lvl="0" indent="0" algn="l" rtl="0">
                        <a:spcBef>
                          <a:spcPts val="0"/>
                        </a:spcBef>
                        <a:buSzPct val="25000"/>
                        <a:buNone/>
                      </a:pPr>
                      <a:r>
                        <a:rPr lang="en-US" sz="2800" u="none" strike="noStrike" cap="none"/>
                        <a:t>Homes </a:t>
                      </a:r>
                    </a:p>
                  </a:txBody>
                  <a:tcPr marL="9525" marR="9525" marT="9525" marB="0"/>
                </a:tc>
                <a:tc>
                  <a:txBody>
                    <a:bodyPr/>
                    <a:lstStyle/>
                    <a:p>
                      <a:pPr marL="0" marR="0" lvl="0" indent="0" algn="ctr" rtl="0">
                        <a:spcBef>
                          <a:spcPts val="0"/>
                        </a:spcBef>
                        <a:buSzPct val="25000"/>
                        <a:buNone/>
                      </a:pPr>
                      <a:r>
                        <a:rPr lang="en-US" sz="2800" u="none" strike="noStrike" cap="none"/>
                        <a:t>64.5 %</a:t>
                      </a:r>
                    </a:p>
                  </a:txBody>
                  <a:tcPr marL="9525" marR="9525" marT="9525" marB="0"/>
                </a:tc>
              </a:tr>
              <a:tr h="1717075">
                <a:tc>
                  <a:txBody>
                    <a:bodyPr/>
                    <a:lstStyle/>
                    <a:p>
                      <a:pPr marL="0" marR="0" lvl="0" indent="0" algn="l" rtl="0">
                        <a:spcBef>
                          <a:spcPts val="0"/>
                        </a:spcBef>
                        <a:spcAft>
                          <a:spcPts val="0"/>
                        </a:spcAft>
                        <a:buSzPct val="25000"/>
                        <a:buNone/>
                      </a:pPr>
                      <a:r>
                        <a:rPr lang="en-US" sz="2800" u="none" strike="noStrike" cap="none"/>
                        <a:t>Hospitals</a:t>
                      </a:r>
                    </a:p>
                    <a:p>
                      <a:pPr marL="0" marR="0" lvl="0" indent="0" algn="l" rtl="0">
                        <a:lnSpc>
                          <a:spcPct val="100000"/>
                        </a:lnSpc>
                        <a:spcBef>
                          <a:spcPts val="0"/>
                        </a:spcBef>
                        <a:spcAft>
                          <a:spcPts val="0"/>
                        </a:spcAft>
                        <a:buClr>
                          <a:schemeClr val="dk1"/>
                        </a:buClr>
                        <a:buSzPct val="25000"/>
                        <a:buFont typeface="Questrial"/>
                        <a:buNone/>
                      </a:pPr>
                      <a:r>
                        <a:rPr lang="en-US" sz="2800" u="none" strike="noStrike" cap="none"/>
                        <a:t>Other places</a:t>
                      </a:r>
                    </a:p>
                    <a:p>
                      <a:pPr marL="0" marR="0" lvl="0" indent="0" algn="l" rtl="0">
                        <a:spcBef>
                          <a:spcPts val="0"/>
                        </a:spcBef>
                        <a:buSzPct val="25000"/>
                        <a:buNone/>
                      </a:pPr>
                      <a:r>
                        <a:rPr lang="en-US" sz="2800" b="0" i="0" u="none" strike="noStrike" cap="none">
                          <a:solidFill>
                            <a:schemeClr val="dk1"/>
                          </a:solidFill>
                          <a:latin typeface="Questrial"/>
                          <a:ea typeface="Questrial"/>
                          <a:cs typeface="Questrial"/>
                          <a:sym typeface="Questrial"/>
                        </a:rPr>
                        <a:t>Other health facilities</a:t>
                      </a:r>
                    </a:p>
                  </a:txBody>
                  <a:tcPr marL="9525" marR="9525" marT="9525" marB="0"/>
                </a:tc>
                <a:tc>
                  <a:txBody>
                    <a:bodyPr/>
                    <a:lstStyle/>
                    <a:p>
                      <a:pPr marL="0" marR="0" lvl="0" indent="0" algn="ctr" rtl="0">
                        <a:spcBef>
                          <a:spcPts val="0"/>
                        </a:spcBef>
                        <a:buSzPct val="25000"/>
                        <a:buNone/>
                      </a:pPr>
                      <a:r>
                        <a:rPr lang="en-US" sz="2800" u="none" strike="noStrike" cap="none"/>
                        <a:t>30.1%</a:t>
                      </a:r>
                    </a:p>
                    <a:p>
                      <a:pPr marL="0" marR="0" lvl="0" indent="0" algn="ctr" rtl="0">
                        <a:spcBef>
                          <a:spcPts val="0"/>
                        </a:spcBef>
                        <a:buSzPct val="25000"/>
                        <a:buNone/>
                      </a:pPr>
                      <a:r>
                        <a:rPr lang="en-US" sz="2800" u="none" strike="noStrike" cap="none"/>
                        <a:t>  3.4%</a:t>
                      </a:r>
                    </a:p>
                    <a:p>
                      <a:pPr marL="0" marR="0" lvl="0" indent="0" algn="ctr" rtl="0">
                        <a:spcBef>
                          <a:spcPts val="0"/>
                        </a:spcBef>
                        <a:buSzPct val="25000"/>
                        <a:buNone/>
                      </a:pPr>
                      <a:endParaRPr sz="2800" b="0" i="0" u="none" strike="noStrike" cap="none">
                        <a:solidFill>
                          <a:srgbClr val="000000"/>
                        </a:solidFill>
                        <a:latin typeface="Arial"/>
                        <a:ea typeface="Arial"/>
                        <a:cs typeface="Arial"/>
                        <a:sym typeface="Arial"/>
                      </a:endParaRPr>
                    </a:p>
                    <a:p>
                      <a:pPr marL="0" marR="0" lvl="0" indent="0" algn="ctr" rtl="0">
                        <a:spcBef>
                          <a:spcPts val="0"/>
                        </a:spcBef>
                        <a:buSzPct val="25000"/>
                        <a:buNone/>
                      </a:pPr>
                      <a:r>
                        <a:rPr lang="en-US" sz="2800" b="0" i="0" u="none" strike="noStrike" cap="none">
                          <a:solidFill>
                            <a:srgbClr val="000000"/>
                          </a:solidFill>
                          <a:latin typeface="Arial"/>
                          <a:ea typeface="Arial"/>
                          <a:cs typeface="Arial"/>
                          <a:sym typeface="Arial"/>
                        </a:rPr>
                        <a:t>1.5%</a:t>
                      </a:r>
                    </a:p>
                  </a:txBody>
                  <a:tcPr marL="9525" marR="9525" marT="9525" marB="0"/>
                </a:tc>
              </a:tr>
            </a:tbl>
          </a:graphicData>
        </a:graphic>
      </p:graphicFrame>
      <p:sp>
        <p:nvSpPr>
          <p:cNvPr id="1216" name="Shape 1216"/>
          <p:cNvSpPr/>
          <p:nvPr/>
        </p:nvSpPr>
        <p:spPr>
          <a:xfrm>
            <a:off x="155575" y="-144461"/>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Tahoma"/>
              <a:ea typeface="Tahoma"/>
              <a:cs typeface="Tahoma"/>
              <a:sym typeface="Tahoma"/>
            </a:endParaRPr>
          </a:p>
        </p:txBody>
      </p:sp>
      <p:sp>
        <p:nvSpPr>
          <p:cNvPr id="1217" name="Shape 1217"/>
          <p:cNvSpPr/>
          <p:nvPr/>
        </p:nvSpPr>
        <p:spPr>
          <a:xfrm>
            <a:off x="307976" y="7937"/>
            <a:ext cx="304799" cy="304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Tahoma"/>
              <a:ea typeface="Tahoma"/>
              <a:cs typeface="Tahoma"/>
              <a:sym typeface="Tahoma"/>
            </a:endParaRPr>
          </a:p>
        </p:txBody>
      </p:sp>
      <p:pic>
        <p:nvPicPr>
          <p:cNvPr id="1218" name="Shape 1218"/>
          <p:cNvPicPr preferRelativeResize="0"/>
          <p:nvPr/>
        </p:nvPicPr>
        <p:blipFill rotWithShape="1">
          <a:blip r:embed="rId3">
            <a:alphaModFix/>
          </a:blip>
          <a:srcRect/>
          <a:stretch/>
        </p:blipFill>
        <p:spPr>
          <a:xfrm>
            <a:off x="4152900" y="3970339"/>
            <a:ext cx="4533899" cy="2582861"/>
          </a:xfrm>
          <a:prstGeom prst="rect">
            <a:avLst/>
          </a:prstGeom>
          <a:noFill/>
          <a:ln>
            <a:noFill/>
          </a:ln>
        </p:spPr>
      </p:pic>
      <p:pic>
        <p:nvPicPr>
          <p:cNvPr id="1219" name="Shape 12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8512" y="1828800"/>
            <a:ext cx="3060700" cy="1951037"/>
          </a:xfrm>
          <a:prstGeom prst="rect">
            <a:avLst/>
          </a:prstGeom>
          <a:noFill/>
          <a:ln>
            <a:noFill/>
          </a:ln>
        </p:spPr>
      </p:pic>
      <p:pic>
        <p:nvPicPr>
          <p:cNvPr id="1220" name="Shape 12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8200" y="3970339"/>
            <a:ext cx="2981325" cy="2582861"/>
          </a:xfrm>
          <a:prstGeom prst="rect">
            <a:avLst/>
          </a:prstGeom>
          <a:noFill/>
          <a:ln>
            <a:noFill/>
          </a:ln>
        </p:spPr>
      </p:pic>
      <p:cxnSp>
        <p:nvCxnSpPr>
          <p:cNvPr id="1221" name="Shape 1221"/>
          <p:cNvCxnSpPr/>
          <p:nvPr/>
        </p:nvCxnSpPr>
        <p:spPr>
          <a:xfrm>
            <a:off x="1143000" y="2133600"/>
            <a:ext cx="228600" cy="0"/>
          </a:xfrm>
          <a:prstGeom prst="straightConnector1">
            <a:avLst/>
          </a:prstGeom>
          <a:noFill/>
          <a:ln w="57150" cap="flat" cmpd="sng">
            <a:solidFill>
              <a:schemeClr val="dk1"/>
            </a:solidFill>
            <a:prstDash val="solid"/>
            <a:round/>
            <a:headEnd type="none" w="med" len="med"/>
            <a:tailEnd type="none" w="med" len="med"/>
          </a:ln>
        </p:spPr>
      </p:cxnSp>
      <p:cxnSp>
        <p:nvCxnSpPr>
          <p:cNvPr id="1222" name="Shape 1222"/>
          <p:cNvCxnSpPr/>
          <p:nvPr/>
        </p:nvCxnSpPr>
        <p:spPr>
          <a:xfrm flipH="1">
            <a:off x="1981200" y="5029200"/>
            <a:ext cx="76199" cy="228600"/>
          </a:xfrm>
          <a:prstGeom prst="straightConnector1">
            <a:avLst/>
          </a:prstGeom>
          <a:noFill/>
          <a:ln w="57150" cap="flat" cmpd="sng">
            <a:solidFill>
              <a:srgbClr val="8E9E94"/>
            </a:solidFill>
            <a:prstDash val="solid"/>
            <a:round/>
            <a:headEnd type="none" w="med" len="med"/>
            <a:tailEnd type="none" w="med" len="med"/>
          </a:ln>
        </p:spPr>
      </p:cxnSp>
      <p:cxnSp>
        <p:nvCxnSpPr>
          <p:cNvPr id="1223" name="Shape 1223"/>
          <p:cNvCxnSpPr/>
          <p:nvPr/>
        </p:nvCxnSpPr>
        <p:spPr>
          <a:xfrm rot="10800000" flipH="1">
            <a:off x="2209800" y="4960937"/>
            <a:ext cx="119063" cy="68262"/>
          </a:xfrm>
          <a:prstGeom prst="straightConnector1">
            <a:avLst/>
          </a:prstGeom>
          <a:noFill/>
          <a:ln w="57150" cap="flat" cmpd="sng">
            <a:solidFill>
              <a:schemeClr val="dk1"/>
            </a:solidFill>
            <a:prstDash val="solid"/>
            <a:round/>
            <a:headEnd type="none" w="med" len="med"/>
            <a:tailEnd type="none" w="med" len="med"/>
          </a:ln>
        </p:spPr>
      </p:cxnSp>
    </p:spTree>
  </p:cSld>
  <p:clrMapOvr>
    <a:masterClrMapping/>
  </p:clrMapOvr>
  <p:transition spd="slow">
    <p:push/>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Shape 2119"/>
          <p:cNvSpPr txBox="1">
            <a:spLocks noGrp="1"/>
          </p:cNvSpPr>
          <p:nvPr>
            <p:ph type="title"/>
          </p:nvPr>
        </p:nvSpPr>
        <p:spPr>
          <a:xfrm>
            <a:off x="-108519" y="548679"/>
            <a:ext cx="3816424" cy="3096343"/>
          </a:xfrm>
          <a:prstGeom prst="rect">
            <a:avLst/>
          </a:prstGeom>
          <a:noFill/>
          <a:ln>
            <a:noFill/>
          </a:ln>
        </p:spPr>
        <p:txBody>
          <a:bodyPr lIns="91425" tIns="45700" rIns="91425" bIns="45700" anchor="b" anchorCtr="0">
            <a:noAutofit/>
          </a:bodyPr>
          <a:lstStyle/>
          <a:p>
            <a:pPr marL="0" marR="0" lvl="0" indent="0" algn="ctr" rtl="0">
              <a:lnSpc>
                <a:spcPct val="145000"/>
              </a:lnSpc>
              <a:spcBef>
                <a:spcPts val="0"/>
              </a:spcBef>
              <a:spcAft>
                <a:spcPts val="0"/>
              </a:spcAft>
              <a:buSzPct val="25000"/>
              <a:buNone/>
            </a:pPr>
            <a:r>
              <a:rPr lang="en-US" sz="4000" b="0" i="0" u="none" strike="noStrike" cap="none">
                <a:solidFill>
                  <a:srgbClr val="FF0000"/>
                </a:solidFill>
                <a:latin typeface="Arial"/>
                <a:ea typeface="Arial"/>
                <a:cs typeface="Arial"/>
                <a:sym typeface="Arial"/>
              </a:rPr>
              <a:t>TERIMAKASIH</a:t>
            </a:r>
          </a:p>
        </p:txBody>
      </p:sp>
      <p:pic>
        <p:nvPicPr>
          <p:cNvPr id="2120" name="Shape 2120"/>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l="-907"/>
          <a:stretch/>
        </p:blipFill>
        <p:spPr>
          <a:xfrm>
            <a:off x="3599383" y="-27383"/>
            <a:ext cx="5581128" cy="3779500"/>
          </a:xfrm>
          <a:prstGeom prst="rect">
            <a:avLst/>
          </a:prstGeom>
          <a:noFill/>
          <a:ln>
            <a:noFill/>
          </a:ln>
        </p:spPr>
      </p:pic>
      <p:pic>
        <p:nvPicPr>
          <p:cNvPr id="2121" name="Shape 21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5896" y="3284985"/>
            <a:ext cx="5544615" cy="4248472"/>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229" name="Shape 1229"/>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755575" y="176688"/>
            <a:ext cx="6840760" cy="6590764"/>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Shape 1234"/>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150" b="1" i="0" u="none" strike="noStrike" cap="none">
                <a:solidFill>
                  <a:schemeClr val="lt1"/>
                </a:solidFill>
                <a:latin typeface="Quattrocento"/>
                <a:ea typeface="Quattrocento"/>
                <a:cs typeface="Quattrocento"/>
                <a:sym typeface="Quattrocento"/>
              </a:rPr>
              <a:t>ESTIMASI WHO - 10 PENYEBAB KEMATIAN DUNIA PADA 2015</a:t>
            </a:r>
          </a:p>
        </p:txBody>
      </p:sp>
      <p:sp>
        <p:nvSpPr>
          <p:cNvPr id="1235" name="Shape 1235"/>
          <p:cNvSpPr txBox="1">
            <a:spLocks noGrp="1"/>
          </p:cNvSpPr>
          <p:nvPr>
            <p:ph type="body" idx="1"/>
          </p:nvPr>
        </p:nvSpPr>
        <p:spPr>
          <a:xfrm>
            <a:off x="457200" y="1556792"/>
            <a:ext cx="8229600" cy="4373563"/>
          </a:xfrm>
          <a:prstGeom prst="rect">
            <a:avLst/>
          </a:prstGeom>
          <a:noFill/>
          <a:ln>
            <a:noFill/>
          </a:ln>
        </p:spPr>
        <p:txBody>
          <a:bodyPr lIns="91425" tIns="45700" rIns="91425" bIns="45700" anchor="t" anchorCtr="0">
            <a:noAutofit/>
          </a:bodyPr>
          <a:lstStyle/>
          <a:p>
            <a:pPr marL="514328" marR="0" lvl="0" indent="-514328" algn="l" rtl="0">
              <a:spcBef>
                <a:spcPts val="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Penyakit jantung iskemik</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Stroke</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Infeksi saluran napas bawah</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PPOK</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Diare</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HIV/AIDS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Kanker paru, bronkus dan trakea</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Diabetes Mellitus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Kecelakaan Lalu Lintas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Penyakit jantung hipertensif</a:t>
            </a:r>
          </a:p>
          <a:p>
            <a:pPr marL="342885" marR="0" lvl="0" indent="-241285" algn="l" rtl="0">
              <a:spcBef>
                <a:spcPts val="560"/>
              </a:spcBef>
              <a:buClr>
                <a:schemeClr val="accent1"/>
              </a:buClr>
              <a:buSzPct val="100000"/>
              <a:buFont typeface="Arial"/>
              <a:buNone/>
            </a:pPr>
            <a:endParaRPr sz="28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Shape 124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pic>
        <p:nvPicPr>
          <p:cNvPr id="1250" name="Shape 125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Shape 125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Shape 109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Shape 1261"/>
          <p:cNvPicPr preferRelativeResize="0"/>
          <p:nvPr/>
        </p:nvPicPr>
        <p:blipFill rotWithShape="1">
          <a:blip r:embed="rId3">
            <a:alphaModFix/>
          </a:blip>
          <a:srcRect/>
          <a:stretch/>
        </p:blipFill>
        <p:spPr>
          <a:xfrm>
            <a:off x="0" y="84734"/>
            <a:ext cx="9144000" cy="6858000"/>
          </a:xfrm>
          <a:prstGeom prst="rect">
            <a:avLst/>
          </a:prstGeom>
          <a:noFill/>
          <a:ln>
            <a:noFill/>
          </a:ln>
        </p:spPr>
      </p:pic>
      <p:sp>
        <p:nvSpPr>
          <p:cNvPr id="1262" name="Shape 1262"/>
          <p:cNvSpPr txBox="1"/>
          <p:nvPr/>
        </p:nvSpPr>
        <p:spPr>
          <a:xfrm>
            <a:off x="796560" y="606045"/>
            <a:ext cx="7756811" cy="421837"/>
          </a:xfrm>
          <a:prstGeom prst="rect">
            <a:avLst/>
          </a:prstGeom>
          <a:solidFill>
            <a:srgbClr val="3232C8"/>
          </a:solidFill>
          <a:ln>
            <a:noFill/>
          </a:ln>
        </p:spPr>
        <p:txBody>
          <a:bodyPr lIns="82450" tIns="41225" rIns="82450" bIns="41225" anchor="t" anchorCtr="0">
            <a:noAutofit/>
          </a:bodyPr>
          <a:lstStyle/>
          <a:p>
            <a:pPr marL="0" marR="0" lvl="0" indent="0" algn="ctr" rtl="0">
              <a:spcBef>
                <a:spcPts val="0"/>
              </a:spcBef>
              <a:spcAft>
                <a:spcPts val="0"/>
              </a:spcAft>
              <a:buSzPct val="25000"/>
              <a:buNone/>
            </a:pPr>
            <a:r>
              <a:rPr lang="en-US" sz="2200" b="1">
                <a:solidFill>
                  <a:srgbClr val="FFFF00"/>
                </a:solidFill>
                <a:latin typeface="Tahoma"/>
                <a:ea typeface="Tahoma"/>
                <a:cs typeface="Tahoma"/>
                <a:sym typeface="Tahoma"/>
              </a:rPr>
              <a:t>Menurut Cara Penularan, di Indonesia 1987 - 2011</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Shape 126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Shape 127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Shape 127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grpSp>
        <p:nvGrpSpPr>
          <p:cNvPr id="1284" name="Shape 1284"/>
          <p:cNvGrpSpPr/>
          <p:nvPr/>
        </p:nvGrpSpPr>
        <p:grpSpPr>
          <a:xfrm>
            <a:off x="3259138" y="2386013"/>
            <a:ext cx="3519487" cy="2301874"/>
            <a:chOff x="2053" y="1502"/>
            <a:chExt cx="2216" cy="1449"/>
          </a:xfrm>
        </p:grpSpPr>
        <p:pic>
          <p:nvPicPr>
            <p:cNvPr id="1285" name="Shape 1285"/>
            <p:cNvPicPr preferRelativeResize="0"/>
            <p:nvPr/>
          </p:nvPicPr>
          <p:blipFill rotWithShape="1">
            <a:blip r:embed="rId3">
              <a:alphaModFix/>
            </a:blip>
            <a:srcRect/>
            <a:stretch/>
          </p:blipFill>
          <p:spPr>
            <a:xfrm>
              <a:off x="2053" y="1502"/>
              <a:ext cx="2216" cy="975"/>
            </a:xfrm>
            <a:prstGeom prst="rect">
              <a:avLst/>
            </a:prstGeom>
            <a:noFill/>
            <a:ln>
              <a:noFill/>
            </a:ln>
          </p:spPr>
        </p:pic>
        <p:sp>
          <p:nvSpPr>
            <p:cNvPr id="1286" name="Shape 1286"/>
            <p:cNvSpPr txBox="1"/>
            <p:nvPr/>
          </p:nvSpPr>
          <p:spPr>
            <a:xfrm>
              <a:off x="2107" y="2470"/>
              <a:ext cx="1911" cy="4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a:solidFill>
                    <a:srgbClr val="000000"/>
                  </a:solidFill>
                  <a:latin typeface="Calibri"/>
                  <a:ea typeface="Calibri"/>
                  <a:cs typeface="Calibri"/>
                  <a:sym typeface="Calibri"/>
                </a:rPr>
                <a:t>TB Epidemic</a:t>
              </a:r>
            </a:p>
          </p:txBody>
        </p:sp>
      </p:grpSp>
      <p:grpSp>
        <p:nvGrpSpPr>
          <p:cNvPr id="1287" name="Shape 1287"/>
          <p:cNvGrpSpPr/>
          <p:nvPr/>
        </p:nvGrpSpPr>
        <p:grpSpPr>
          <a:xfrm>
            <a:off x="3219450" y="2211389"/>
            <a:ext cx="3595687" cy="1731962"/>
            <a:chOff x="2028" y="1393"/>
            <a:chExt cx="2264" cy="1091"/>
          </a:xfrm>
        </p:grpSpPr>
        <p:sp>
          <p:nvSpPr>
            <p:cNvPr id="1288" name="Shape 1288"/>
            <p:cNvSpPr/>
            <p:nvPr/>
          </p:nvSpPr>
          <p:spPr>
            <a:xfrm>
              <a:off x="2028" y="1393"/>
              <a:ext cx="2264" cy="1091"/>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89" name="Shape 1289"/>
            <p:cNvPicPr preferRelativeResize="0"/>
            <p:nvPr/>
          </p:nvPicPr>
          <p:blipFill rotWithShape="1">
            <a:blip r:embed="rId3">
              <a:alphaModFix/>
            </a:blip>
            <a:srcRect/>
            <a:stretch/>
          </p:blipFill>
          <p:spPr>
            <a:xfrm>
              <a:off x="2353" y="2026"/>
              <a:ext cx="1662" cy="453"/>
            </a:xfrm>
            <a:prstGeom prst="rect">
              <a:avLst/>
            </a:prstGeom>
            <a:noFill/>
            <a:ln>
              <a:noFill/>
            </a:ln>
          </p:spPr>
        </p:pic>
      </p:grpSp>
      <p:pic>
        <p:nvPicPr>
          <p:cNvPr id="1290" name="Shape 1290"/>
          <p:cNvPicPr preferRelativeResize="0"/>
          <p:nvPr/>
        </p:nvPicPr>
        <p:blipFill rotWithShape="1">
          <a:blip r:embed="rId3">
            <a:alphaModFix/>
          </a:blip>
          <a:srcRect/>
          <a:stretch/>
        </p:blipFill>
        <p:spPr>
          <a:xfrm>
            <a:off x="3271839" y="2379663"/>
            <a:ext cx="3519487" cy="1547811"/>
          </a:xfrm>
          <a:prstGeom prst="rect">
            <a:avLst/>
          </a:prstGeom>
          <a:noFill/>
          <a:ln>
            <a:noFill/>
          </a:ln>
        </p:spPr>
      </p:pic>
      <p:grpSp>
        <p:nvGrpSpPr>
          <p:cNvPr id="1291" name="Shape 1291"/>
          <p:cNvGrpSpPr/>
          <p:nvPr/>
        </p:nvGrpSpPr>
        <p:grpSpPr>
          <a:xfrm>
            <a:off x="6208713" y="1670050"/>
            <a:ext cx="2312986" cy="2144712"/>
            <a:chOff x="3911" y="1052"/>
            <a:chExt cx="1456" cy="1350"/>
          </a:xfrm>
        </p:grpSpPr>
        <p:pic>
          <p:nvPicPr>
            <p:cNvPr id="1292" name="Shape 129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11" y="1052"/>
              <a:ext cx="1324" cy="925"/>
            </a:xfrm>
            <a:prstGeom prst="rect">
              <a:avLst/>
            </a:prstGeom>
            <a:noFill/>
            <a:ln>
              <a:noFill/>
            </a:ln>
          </p:spPr>
        </p:pic>
        <p:sp>
          <p:nvSpPr>
            <p:cNvPr id="1293" name="Shape 1293"/>
            <p:cNvSpPr txBox="1"/>
            <p:nvPr/>
          </p:nvSpPr>
          <p:spPr>
            <a:xfrm>
              <a:off x="4461" y="1920"/>
              <a:ext cx="906" cy="4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a:solidFill>
                    <a:srgbClr val="C0504D"/>
                  </a:solidFill>
                  <a:latin typeface="Calibri"/>
                  <a:ea typeface="Calibri"/>
                  <a:cs typeface="Calibri"/>
                  <a:sym typeface="Calibri"/>
                </a:rPr>
                <a:t>DOTS</a:t>
              </a:r>
            </a:p>
          </p:txBody>
        </p:sp>
      </p:grpSp>
      <p:grpSp>
        <p:nvGrpSpPr>
          <p:cNvPr id="1294" name="Shape 1294"/>
          <p:cNvGrpSpPr/>
          <p:nvPr/>
        </p:nvGrpSpPr>
        <p:grpSpPr>
          <a:xfrm>
            <a:off x="266699" y="2722563"/>
            <a:ext cx="3917950" cy="3095624"/>
            <a:chOff x="167" y="1714"/>
            <a:chExt cx="2468" cy="1952"/>
          </a:xfrm>
        </p:grpSpPr>
        <p:pic>
          <p:nvPicPr>
            <p:cNvPr id="1295" name="Shape 1295"/>
            <p:cNvPicPr preferRelativeResize="0"/>
            <p:nvPr/>
          </p:nvPicPr>
          <p:blipFill rotWithShape="1">
            <a:blip r:embed="rId5">
              <a:alphaModFix/>
            </a:blip>
            <a:srcRect/>
            <a:stretch/>
          </p:blipFill>
          <p:spPr>
            <a:xfrm>
              <a:off x="167" y="1714"/>
              <a:ext cx="2468" cy="1190"/>
            </a:xfrm>
            <a:prstGeom prst="rect">
              <a:avLst/>
            </a:prstGeom>
            <a:noFill/>
            <a:ln>
              <a:noFill/>
            </a:ln>
          </p:spPr>
        </p:pic>
        <p:sp>
          <p:nvSpPr>
            <p:cNvPr id="1296" name="Shape 1296"/>
            <p:cNvSpPr txBox="1"/>
            <p:nvPr/>
          </p:nvSpPr>
          <p:spPr>
            <a:xfrm>
              <a:off x="191" y="2910"/>
              <a:ext cx="1919" cy="75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rgbClr val="FF0000"/>
                  </a:solidFill>
                  <a:latin typeface="Calibri"/>
                  <a:ea typeface="Calibri"/>
                  <a:cs typeface="Calibri"/>
                  <a:sym typeface="Calibri"/>
                </a:rPr>
                <a:t>HIV Epidemic MDR</a:t>
              </a: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4"/>
                                        </p:tgtEl>
                                        <p:attrNameLst>
                                          <p:attrName>style.visibility</p:attrName>
                                        </p:attrNameLst>
                                      </p:cBhvr>
                                      <p:to>
                                        <p:strVal val="visible"/>
                                      </p:to>
                                    </p:set>
                                    <p:animEffect transition="in" filter="fade">
                                      <p:cBhvr>
                                        <p:cTn id="7" dur="500"/>
                                        <p:tgtEl>
                                          <p:spTgt spid="12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91"/>
                                        </p:tgtEl>
                                        <p:attrNameLst>
                                          <p:attrName>style.visibility</p:attrName>
                                        </p:attrNameLst>
                                      </p:cBhvr>
                                      <p:to>
                                        <p:strVal val="visible"/>
                                      </p:to>
                                    </p:set>
                                    <p:anim calcmode="lin" valueType="num">
                                      <p:cBhvr additive="base">
                                        <p:cTn id="12" dur="500"/>
                                        <p:tgtEl>
                                          <p:spTgt spid="129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7"/>
                                        </p:tgtEl>
                                        <p:attrNameLst>
                                          <p:attrName>style.visibility</p:attrName>
                                        </p:attrNameLst>
                                      </p:cBhvr>
                                      <p:to>
                                        <p:strVal val="visible"/>
                                      </p:to>
                                    </p:set>
                                    <p:animEffect transition="in" filter="fade">
                                      <p:cBhvr>
                                        <p:cTn id="17" dur="500"/>
                                        <p:tgtEl>
                                          <p:spTgt spid="128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294"/>
                                        </p:tgtEl>
                                        <p:attrNameLst>
                                          <p:attrName>style.visibility</p:attrName>
                                        </p:attrNameLst>
                                      </p:cBhvr>
                                      <p:to>
                                        <p:strVal val="visible"/>
                                      </p:to>
                                    </p:set>
                                    <p:anim calcmode="lin" valueType="num">
                                      <p:cBhvr additive="base">
                                        <p:cTn id="22" dur="500"/>
                                        <p:tgtEl>
                                          <p:spTgt spid="1294"/>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0"/>
                                        </p:tgtEl>
                                        <p:attrNameLst>
                                          <p:attrName>style.visibility</p:attrName>
                                        </p:attrNameLst>
                                      </p:cBhvr>
                                      <p:to>
                                        <p:strVal val="visible"/>
                                      </p:to>
                                    </p:set>
                                    <p:animEffect transition="in" filter="fade">
                                      <p:cBhvr>
                                        <p:cTn id="27" dur="5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Shape 130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1306" name="Shape 130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Shape 131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Shape 131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Shape 132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22" name="Shape 1322"/>
          <p:cNvSpPr txBox="1">
            <a:spLocks noGrp="1"/>
          </p:cNvSpPr>
          <p:nvPr>
            <p:ph type="sldNum" idx="12"/>
          </p:nvPr>
        </p:nvSpPr>
        <p:spPr>
          <a:xfrm>
            <a:off x="7070367" y="6221114"/>
            <a:ext cx="1904881" cy="45758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a:solidFill>
                  <a:srgbClr val="000000"/>
                </a:solidFill>
                <a:latin typeface="Arial"/>
                <a:ea typeface="Arial"/>
                <a:cs typeface="Arial"/>
                <a:sym typeface="Arial"/>
              </a:rPr>
              <a:t>29</a:t>
            </a:fld>
            <a:endParaRPr lang="en-US" sz="14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426127" y="408372"/>
            <a:ext cx="8260672" cy="1039426"/>
          </a:xfrm>
          <a:prstGeom prst="rect">
            <a:avLst/>
          </a:prstGeom>
          <a:noFill/>
          <a:ln>
            <a:noFill/>
          </a:ln>
        </p:spPr>
        <p:txBody>
          <a:bodyPr lIns="91425" tIns="45700" rIns="91425" bIns="45700" anchor="ctr" anchorCtr="0">
            <a:noAutofit/>
          </a:bodyPr>
          <a:lstStyle/>
          <a:p>
            <a:pPr marL="0" marR="0" lvl="0" indent="0" algn="ctr" rtl="0">
              <a:spcBef>
                <a:spcPts val="0"/>
              </a:spcBef>
              <a:buClr>
                <a:srgbClr val="6B7C72"/>
              </a:buClr>
              <a:buSzPct val="25000"/>
              <a:buFont typeface="Quattrocento"/>
              <a:buNone/>
            </a:pPr>
            <a:endParaRPr sz="3500" b="0" i="0" u="none" strike="noStrike" cap="none">
              <a:solidFill>
                <a:srgbClr val="6B7C72"/>
              </a:solidFill>
              <a:latin typeface="Quattrocento"/>
              <a:ea typeface="Quattrocento"/>
              <a:cs typeface="Quattrocento"/>
              <a:sym typeface="Quattrocento"/>
            </a:endParaRPr>
          </a:p>
        </p:txBody>
      </p:sp>
      <p:sp>
        <p:nvSpPr>
          <p:cNvPr id="1102" name="Shape 1102"/>
          <p:cNvSpPr txBox="1">
            <a:spLocks noGrp="1"/>
          </p:cNvSpPr>
          <p:nvPr>
            <p:ph type="body" idx="1"/>
          </p:nvPr>
        </p:nvSpPr>
        <p:spPr>
          <a:xfrm>
            <a:off x="457200" y="1752600"/>
            <a:ext cx="8229600" cy="4373563"/>
          </a:xfrm>
          <a:prstGeom prst="rect">
            <a:avLst/>
          </a:prstGeom>
          <a:noFill/>
          <a:ln>
            <a:noFill/>
          </a:ln>
        </p:spPr>
        <p:txBody>
          <a:bodyPr lIns="91425" tIns="45700" rIns="91425" bIns="45700" anchor="t" anchorCtr="0">
            <a:noAutofit/>
          </a:bodyPr>
          <a:lstStyle/>
          <a:p>
            <a:pPr marL="342885" marR="0" lvl="0" indent="-241285" algn="l" rtl="0">
              <a:spcBef>
                <a:spcPts val="0"/>
              </a:spcBef>
              <a:buClr>
                <a:schemeClr val="accent1"/>
              </a:buClr>
              <a:buSzPct val="100000"/>
              <a:buFont typeface="Arial"/>
              <a:buNone/>
            </a:pPr>
            <a:endParaRPr sz="2400" b="0" i="0" u="none" strike="noStrike" cap="none">
              <a:solidFill>
                <a:schemeClr val="dk2"/>
              </a:solidFill>
              <a:latin typeface="Questrial"/>
              <a:ea typeface="Questrial"/>
              <a:cs typeface="Questrial"/>
              <a:sym typeface="Questrial"/>
            </a:endParaRPr>
          </a:p>
        </p:txBody>
      </p:sp>
      <p:pic>
        <p:nvPicPr>
          <p:cNvPr id="1103" name="Shape 1103"/>
          <p:cNvPicPr preferRelativeResize="0"/>
          <p:nvPr/>
        </p:nvPicPr>
        <p:blipFill rotWithShape="1">
          <a:blip r:embed="rId3">
            <a:alphaModFix/>
          </a:blip>
          <a:srcRect/>
          <a:stretch/>
        </p:blipFill>
        <p:spPr>
          <a:xfrm>
            <a:off x="14288" y="0"/>
            <a:ext cx="9115425" cy="6858000"/>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sp>
        <p:nvSpPr>
          <p:cNvPr id="1329" name="Shape 132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885" marR="0" lvl="0" indent="-342885"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330" name="Shape 133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31" name="Shape 1331"/>
          <p:cNvSpPr/>
          <p:nvPr/>
        </p:nvSpPr>
        <p:spPr>
          <a:xfrm>
            <a:off x="0" y="0"/>
            <a:ext cx="9144000" cy="2057400"/>
          </a:xfrm>
          <a:prstGeom prst="rect">
            <a:avLst/>
          </a:prstGeom>
          <a:solidFill>
            <a:schemeClr val="dk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32" name="Shape 1332"/>
          <p:cNvSpPr/>
          <p:nvPr/>
        </p:nvSpPr>
        <p:spPr>
          <a:xfrm>
            <a:off x="0" y="5867400"/>
            <a:ext cx="9144000" cy="990599"/>
          </a:xfrm>
          <a:prstGeom prst="rect">
            <a:avLst/>
          </a:prstGeom>
          <a:solidFill>
            <a:schemeClr val="dk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33" name="Shape 1333"/>
          <p:cNvSpPr/>
          <p:nvPr/>
        </p:nvSpPr>
        <p:spPr>
          <a:xfrm>
            <a:off x="0" y="2057400"/>
            <a:ext cx="9144000" cy="1754325"/>
          </a:xfrm>
          <a:prstGeom prst="rect">
            <a:avLst/>
          </a:prstGeom>
          <a:solidFill>
            <a:schemeClr val="dk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a:solidFill>
                  <a:srgbClr val="FCFCFF"/>
                </a:solidFill>
                <a:latin typeface="Arial"/>
                <a:ea typeface="Arial"/>
                <a:cs typeface="Arial"/>
                <a:sym typeface="Arial"/>
              </a:rPr>
              <a:t>NEGLECTED TROPICAL DISEASES</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Shape 133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Shape 134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pic>
        <p:nvPicPr>
          <p:cNvPr id="1353" name="Shape 135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1358" name="Shape 135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1363" name="Shape 136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Shape 1368"/>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369" name="Shape 13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151" y="203"/>
            <a:ext cx="9186151" cy="6882134"/>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Shape 1374"/>
          <p:cNvSpPr txBox="1">
            <a:spLocks noGrp="1"/>
          </p:cNvSpPr>
          <p:nvPr>
            <p:ph type="ctrTitle"/>
          </p:nvPr>
        </p:nvSpPr>
        <p:spPr>
          <a:xfrm>
            <a:off x="179513" y="116633"/>
            <a:ext cx="8856983" cy="93610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1" u="none" strike="noStrike" cap="none">
                <a:solidFill>
                  <a:schemeClr val="dk1"/>
                </a:solidFill>
                <a:latin typeface="Calibri"/>
                <a:ea typeface="Calibri"/>
                <a:cs typeface="Calibri"/>
                <a:sym typeface="Calibri"/>
              </a:rPr>
              <a:t>I. The initial list of disease priorities needing urgent R&amp;D attention </a:t>
            </a:r>
          </a:p>
        </p:txBody>
      </p:sp>
      <p:sp>
        <p:nvSpPr>
          <p:cNvPr id="1375" name="Shape 1375"/>
          <p:cNvSpPr txBox="1">
            <a:spLocks noGrp="1"/>
          </p:cNvSpPr>
          <p:nvPr>
            <p:ph type="subTitle" idx="1"/>
          </p:nvPr>
        </p:nvSpPr>
        <p:spPr>
          <a:xfrm>
            <a:off x="0" y="1268759"/>
            <a:ext cx="9144000" cy="5472607"/>
          </a:xfrm>
          <a:prstGeom prst="rect">
            <a:avLst/>
          </a:prstGeom>
          <a:noFill/>
          <a:ln>
            <a:noFill/>
          </a:ln>
        </p:spPr>
        <p:txBody>
          <a:bodyPr lIns="91425" tIns="45700" rIns="91425" bIns="45700" anchor="t" anchorCtr="0">
            <a:noAutofit/>
          </a:bodyPr>
          <a:lstStyle/>
          <a:p>
            <a:pPr marL="514328" marR="0" lvl="0" indent="-514328" algn="ctr" rtl="0">
              <a:spcBef>
                <a:spcPts val="0"/>
              </a:spcBef>
              <a:spcAft>
                <a:spcPts val="0"/>
              </a:spcAft>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Crimean Congo haemorrhagic fever</a:t>
            </a:r>
          </a:p>
          <a:p>
            <a:pPr marL="514328" marR="0" lvl="0" indent="-514328" algn="ctr" rtl="0">
              <a:spcBef>
                <a:spcPts val="880"/>
              </a:spcBef>
              <a:spcAft>
                <a:spcPts val="0"/>
              </a:spcAft>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Ebola virus disease and Marburg, </a:t>
            </a:r>
          </a:p>
          <a:p>
            <a:pPr marL="514328" marR="0" lvl="0" indent="-514328" algn="ctr" rtl="0">
              <a:spcBef>
                <a:spcPts val="880"/>
              </a:spcBef>
              <a:spcAft>
                <a:spcPts val="0"/>
              </a:spcAft>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Lassa fever, </a:t>
            </a:r>
          </a:p>
          <a:p>
            <a:pPr marL="514328" marR="0" lvl="0" indent="-514328" algn="ctr" rtl="0">
              <a:spcBef>
                <a:spcPts val="880"/>
              </a:spcBef>
              <a:spcAft>
                <a:spcPts val="0"/>
              </a:spcAft>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MERS and SARS coronavirus diseases, </a:t>
            </a:r>
          </a:p>
          <a:p>
            <a:pPr marL="514328" marR="0" lvl="0" indent="-514328" algn="ctr" rtl="0">
              <a:spcBef>
                <a:spcPts val="880"/>
              </a:spcBef>
              <a:spcAft>
                <a:spcPts val="0"/>
              </a:spcAft>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Nipah </a:t>
            </a:r>
          </a:p>
          <a:p>
            <a:pPr marL="514328" marR="0" lvl="0" indent="-514328" algn="ctr" rtl="0">
              <a:spcBef>
                <a:spcPts val="880"/>
              </a:spcBef>
              <a:buClr>
                <a:srgbClr val="4F6128"/>
              </a:buClr>
              <a:buSzPct val="100000"/>
              <a:buFont typeface="Arial"/>
              <a:buAutoNum type="arabicPeriod"/>
            </a:pPr>
            <a:r>
              <a:rPr lang="en-US" sz="4400" b="1" i="0" u="none" strike="noStrike" cap="none">
                <a:solidFill>
                  <a:srgbClr val="4F6128"/>
                </a:solidFill>
                <a:latin typeface="Calibri"/>
                <a:ea typeface="Calibri"/>
                <a:cs typeface="Calibri"/>
                <a:sym typeface="Calibri"/>
              </a:rPr>
              <a:t>Rift Valley fever</a:t>
            </a:r>
            <a:r>
              <a:rPr lang="en-US" sz="4000" b="1" i="0" u="none" strike="noStrike" cap="none">
                <a:solidFill>
                  <a:srgbClr val="4F6128"/>
                </a:solidFill>
                <a:latin typeface="Calibri"/>
                <a:ea typeface="Calibri"/>
                <a:cs typeface="Calibri"/>
                <a:sym typeface="Calibri"/>
              </a:rPr>
              <a:t>.</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Shape 1380"/>
          <p:cNvSpPr txBox="1">
            <a:spLocks noGrp="1"/>
          </p:cNvSpPr>
          <p:nvPr>
            <p:ph type="ctrTitle"/>
          </p:nvPr>
        </p:nvSpPr>
        <p:spPr>
          <a:xfrm>
            <a:off x="179513" y="0"/>
            <a:ext cx="8856983" cy="141277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1" i="1" u="none" strike="noStrike" cap="none">
                <a:solidFill>
                  <a:schemeClr val="dk1"/>
                </a:solidFill>
                <a:latin typeface="Calibri"/>
                <a:ea typeface="Calibri"/>
                <a:cs typeface="Calibri"/>
                <a:sym typeface="Calibri"/>
              </a:rPr>
              <a:t>II. Three other diseases were designated as 'serious'. </a:t>
            </a:r>
          </a:p>
        </p:txBody>
      </p:sp>
      <p:sp>
        <p:nvSpPr>
          <p:cNvPr id="1381" name="Shape 1381"/>
          <p:cNvSpPr txBox="1">
            <a:spLocks noGrp="1"/>
          </p:cNvSpPr>
          <p:nvPr>
            <p:ph type="subTitle" idx="1"/>
          </p:nvPr>
        </p:nvSpPr>
        <p:spPr>
          <a:xfrm>
            <a:off x="-108519" y="1700808"/>
            <a:ext cx="9145015" cy="5157191"/>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rgbClr val="7030A0"/>
              </a:buClr>
              <a:buSzPct val="25000"/>
              <a:buFont typeface="Arial"/>
              <a:buNone/>
            </a:pPr>
            <a:r>
              <a:rPr lang="en-US" sz="5400" b="1" i="0" u="none" strike="noStrike" cap="none">
                <a:solidFill>
                  <a:srgbClr val="7030A0"/>
                </a:solidFill>
                <a:latin typeface="Calibri"/>
                <a:ea typeface="Calibri"/>
                <a:cs typeface="Calibri"/>
                <a:sym typeface="Calibri"/>
              </a:rPr>
              <a:t>1. Chikungunya</a:t>
            </a:r>
          </a:p>
          <a:p>
            <a:pPr marL="0" marR="0" lvl="0" indent="0" algn="ctr" rtl="0">
              <a:lnSpc>
                <a:spcPct val="115000"/>
              </a:lnSpc>
              <a:spcBef>
                <a:spcPts val="2080"/>
              </a:spcBef>
              <a:spcAft>
                <a:spcPts val="0"/>
              </a:spcAft>
              <a:buClr>
                <a:srgbClr val="7030A0"/>
              </a:buClr>
              <a:buSzPct val="25000"/>
              <a:buFont typeface="Arial"/>
              <a:buNone/>
            </a:pPr>
            <a:r>
              <a:rPr lang="en-US" sz="5400" b="1" i="0" u="none" strike="noStrike" cap="none">
                <a:solidFill>
                  <a:srgbClr val="7030A0"/>
                </a:solidFill>
                <a:latin typeface="Calibri"/>
                <a:ea typeface="Calibri"/>
                <a:cs typeface="Calibri"/>
                <a:sym typeface="Calibri"/>
              </a:rPr>
              <a:t>2. Severe fever with thrombocytopaenia syndrome</a:t>
            </a:r>
          </a:p>
          <a:p>
            <a:pPr marL="0" marR="0" lvl="0" indent="0" algn="ctr" rtl="0">
              <a:lnSpc>
                <a:spcPct val="115000"/>
              </a:lnSpc>
              <a:spcBef>
                <a:spcPts val="2080"/>
              </a:spcBef>
              <a:spcAft>
                <a:spcPts val="0"/>
              </a:spcAft>
              <a:buClr>
                <a:srgbClr val="7030A0"/>
              </a:buClr>
              <a:buSzPct val="25000"/>
              <a:buFont typeface="Arial"/>
              <a:buNone/>
            </a:pPr>
            <a:r>
              <a:rPr lang="en-US" sz="5400" b="1" i="0" u="none" strike="noStrike" cap="none">
                <a:solidFill>
                  <a:srgbClr val="7030A0"/>
                </a:solidFill>
                <a:latin typeface="Calibri"/>
                <a:ea typeface="Calibri"/>
                <a:cs typeface="Calibri"/>
                <a:sym typeface="Calibri"/>
              </a:rPr>
              <a:t>3. Zika. </a:t>
            </a:r>
          </a:p>
          <a:p>
            <a:pPr marL="0" marR="0" lvl="0" indent="0" algn="ctr" rtl="0">
              <a:spcBef>
                <a:spcPts val="164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Shape 1108"/>
          <p:cNvPicPr preferRelativeResize="0"/>
          <p:nvPr/>
        </p:nvPicPr>
        <p:blipFill rotWithShape="1">
          <a:blip r:embed="rId3">
            <a:alphaModFix/>
          </a:blip>
          <a:srcRect/>
          <a:stretch/>
        </p:blipFill>
        <p:spPr>
          <a:xfrm>
            <a:off x="13707" y="188640"/>
            <a:ext cx="9132036" cy="666935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Shape 1386"/>
          <p:cNvSpPr txBox="1">
            <a:spLocks noGrp="1"/>
          </p:cNvSpPr>
          <p:nvPr>
            <p:ph type="title"/>
          </p:nvPr>
        </p:nvSpPr>
        <p:spPr>
          <a:xfrm>
            <a:off x="0" y="0"/>
            <a:ext cx="9144000" cy="1219199"/>
          </a:xfrm>
          <a:prstGeom prst="rect">
            <a:avLst/>
          </a:prstGeom>
          <a:noFill/>
          <a:ln>
            <a:noFill/>
          </a:ln>
        </p:spPr>
        <p:txBody>
          <a:bodyPr lIns="144000" tIns="144000" rIns="144000" bIns="0" anchor="ctr" anchorCtr="0">
            <a:noAutofit/>
          </a:bodyPr>
          <a:lstStyle/>
          <a:p>
            <a:pPr marL="0" marR="0" lvl="0" indent="0" algn="ctr" rtl="0">
              <a:spcBef>
                <a:spcPts val="0"/>
              </a:spcBef>
              <a:spcAft>
                <a:spcPts val="0"/>
              </a:spcAft>
              <a:buSzPct val="25000"/>
              <a:buNone/>
            </a:pPr>
            <a:r>
              <a:rPr lang="en-US" sz="3200" b="0" i="0" u="none" strike="noStrike" cap="none">
                <a:solidFill>
                  <a:srgbClr val="000066"/>
                </a:solidFill>
                <a:latin typeface="Arial Black"/>
                <a:ea typeface="Arial Black"/>
                <a:cs typeface="Arial Black"/>
                <a:sym typeface="Arial Black"/>
              </a:rPr>
              <a:t>SARS and the economy:</a:t>
            </a:r>
            <a:br>
              <a:rPr lang="en-US" sz="3200" b="0" i="0" u="none" strike="noStrike" cap="none">
                <a:solidFill>
                  <a:srgbClr val="000066"/>
                </a:solidFill>
                <a:latin typeface="Arial Black"/>
                <a:ea typeface="Arial Black"/>
                <a:cs typeface="Arial Black"/>
                <a:sym typeface="Arial Black"/>
              </a:rPr>
            </a:br>
            <a:r>
              <a:rPr lang="en-US" sz="3200" b="0" i="0" u="none" strike="noStrike" cap="none">
                <a:solidFill>
                  <a:srgbClr val="000066"/>
                </a:solidFill>
                <a:latin typeface="Arial Black"/>
                <a:ea typeface="Arial Black"/>
                <a:cs typeface="Arial Black"/>
                <a:sym typeface="Arial Black"/>
              </a:rPr>
              <a:t>impact on global travel,  Hong Kong</a:t>
            </a:r>
          </a:p>
        </p:txBody>
      </p:sp>
      <p:pic>
        <p:nvPicPr>
          <p:cNvPr id="1387" name="Shape 1387"/>
          <p:cNvPicPr preferRelativeResize="0"/>
          <p:nvPr/>
        </p:nvPicPr>
        <p:blipFill rotWithShape="1">
          <a:blip r:embed="rId3">
            <a:alphaModFix/>
          </a:blip>
          <a:srcRect/>
          <a:stretch/>
        </p:blipFill>
        <p:spPr>
          <a:xfrm>
            <a:off x="515058" y="1587500"/>
            <a:ext cx="8111067" cy="45720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Shape 1392"/>
          <p:cNvSpPr txBox="1">
            <a:spLocks noGrp="1"/>
          </p:cNvSpPr>
          <p:nvPr>
            <p:ph type="ctrTitle"/>
          </p:nvPr>
        </p:nvSpPr>
        <p:spPr>
          <a:xfrm>
            <a:off x="0" y="44623"/>
            <a:ext cx="91440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1" u="none" strike="noStrike" cap="none">
                <a:solidFill>
                  <a:schemeClr val="dk1"/>
                </a:solidFill>
                <a:latin typeface="Calibri"/>
                <a:ea typeface="Calibri"/>
                <a:cs typeface="Calibri"/>
                <a:sym typeface="Calibri"/>
              </a:rPr>
              <a:t>III. Other diseases with epidemic potential </a:t>
            </a:r>
          </a:p>
        </p:txBody>
      </p:sp>
      <p:sp>
        <p:nvSpPr>
          <p:cNvPr id="1393" name="Shape 1393"/>
          <p:cNvSpPr txBox="1">
            <a:spLocks noGrp="1"/>
          </p:cNvSpPr>
          <p:nvPr>
            <p:ph type="subTitle" idx="1"/>
          </p:nvPr>
        </p:nvSpPr>
        <p:spPr>
          <a:xfrm>
            <a:off x="107504" y="1772816"/>
            <a:ext cx="9036495" cy="5040559"/>
          </a:xfrm>
          <a:prstGeom prst="rect">
            <a:avLst/>
          </a:prstGeom>
          <a:noFill/>
          <a:ln>
            <a:noFill/>
          </a:ln>
        </p:spPr>
        <p:txBody>
          <a:bodyPr lIns="91425" tIns="45700" rIns="91425" bIns="45700" anchor="t" anchorCtr="0">
            <a:noAutofit/>
          </a:bodyPr>
          <a:lstStyle/>
          <a:p>
            <a:pPr marL="514328" marR="0" lvl="0" indent="-514328" algn="ctr" rtl="0">
              <a:spcBef>
                <a:spcPts val="0"/>
              </a:spcBef>
              <a:spcAft>
                <a:spcPts val="0"/>
              </a:spcAft>
              <a:buClr>
                <a:srgbClr val="FF0000"/>
              </a:buClr>
              <a:buSzPct val="100000"/>
              <a:buFont typeface="Arial"/>
              <a:buAutoNum type="arabicPeriod"/>
            </a:pPr>
            <a:r>
              <a:rPr lang="en-US" sz="5400" b="1" i="0" u="none" strike="noStrike" cap="none">
                <a:solidFill>
                  <a:srgbClr val="FF0000"/>
                </a:solidFill>
                <a:latin typeface="Calibri"/>
                <a:ea typeface="Calibri"/>
                <a:cs typeface="Calibri"/>
                <a:sym typeface="Calibri"/>
              </a:rPr>
              <a:t> HIV/AIDS, </a:t>
            </a:r>
          </a:p>
          <a:p>
            <a:pPr marL="514328" marR="0" lvl="0" indent="-514328" algn="ctr" rtl="0">
              <a:spcBef>
                <a:spcPts val="1080"/>
              </a:spcBef>
              <a:spcAft>
                <a:spcPts val="0"/>
              </a:spcAft>
              <a:buClr>
                <a:srgbClr val="FF0000"/>
              </a:buClr>
              <a:buSzPct val="100000"/>
              <a:buFont typeface="Arial"/>
              <a:buAutoNum type="arabicPeriod"/>
            </a:pPr>
            <a:r>
              <a:rPr lang="en-US" sz="5400" b="1" i="0" u="none" strike="noStrike" cap="none">
                <a:solidFill>
                  <a:srgbClr val="FF0000"/>
                </a:solidFill>
                <a:latin typeface="Calibri"/>
                <a:ea typeface="Calibri"/>
                <a:cs typeface="Calibri"/>
                <a:sym typeface="Calibri"/>
              </a:rPr>
              <a:t> Tuberculosis, </a:t>
            </a:r>
          </a:p>
          <a:p>
            <a:pPr marL="514328" marR="0" lvl="0" indent="-514328" algn="ctr" rtl="0">
              <a:spcBef>
                <a:spcPts val="1080"/>
              </a:spcBef>
              <a:spcAft>
                <a:spcPts val="0"/>
              </a:spcAft>
              <a:buClr>
                <a:srgbClr val="FF0000"/>
              </a:buClr>
              <a:buSzPct val="100000"/>
              <a:buFont typeface="Arial"/>
              <a:buAutoNum type="arabicPeriod"/>
            </a:pPr>
            <a:r>
              <a:rPr lang="en-US" sz="5400" b="1" i="0" u="none" strike="noStrike" cap="none">
                <a:solidFill>
                  <a:srgbClr val="FF0000"/>
                </a:solidFill>
                <a:latin typeface="Calibri"/>
                <a:ea typeface="Calibri"/>
                <a:cs typeface="Calibri"/>
                <a:sym typeface="Calibri"/>
              </a:rPr>
              <a:t> Malaria, </a:t>
            </a:r>
          </a:p>
          <a:p>
            <a:pPr marL="514328" marR="0" lvl="0" indent="-514328" algn="ctr" rtl="0">
              <a:spcBef>
                <a:spcPts val="1080"/>
              </a:spcBef>
              <a:spcAft>
                <a:spcPts val="0"/>
              </a:spcAft>
              <a:buClr>
                <a:srgbClr val="FF0000"/>
              </a:buClr>
              <a:buSzPct val="100000"/>
              <a:buFont typeface="Arial"/>
              <a:buAutoNum type="arabicPeriod"/>
            </a:pPr>
            <a:r>
              <a:rPr lang="en-US" sz="5400" b="1" i="0" u="none" strike="noStrike" cap="none">
                <a:solidFill>
                  <a:srgbClr val="FF0000"/>
                </a:solidFill>
                <a:latin typeface="Calibri"/>
                <a:ea typeface="Calibri"/>
                <a:cs typeface="Calibri"/>
                <a:sym typeface="Calibri"/>
              </a:rPr>
              <a:t> Avian influenza </a:t>
            </a:r>
          </a:p>
          <a:p>
            <a:pPr marL="514328" marR="0" lvl="0" indent="-514328" algn="ctr" rtl="0">
              <a:spcBef>
                <a:spcPts val="1080"/>
              </a:spcBef>
              <a:buClr>
                <a:srgbClr val="FF0000"/>
              </a:buClr>
              <a:buSzPct val="100000"/>
              <a:buFont typeface="Arial"/>
              <a:buAutoNum type="arabicPeriod"/>
            </a:pPr>
            <a:r>
              <a:rPr lang="en-US" sz="5400" b="1" i="0" u="none" strike="noStrike" cap="none">
                <a:solidFill>
                  <a:srgbClr val="FF0000"/>
                </a:solidFill>
                <a:latin typeface="Calibri"/>
                <a:ea typeface="Calibri"/>
                <a:cs typeface="Calibri"/>
                <a:sym typeface="Calibri"/>
              </a:rPr>
              <a:t> Dengue</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399" name="Shape 1399"/>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pic>
        <p:nvPicPr>
          <p:cNvPr id="1405" name="Shape 140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1411" name="Shape 1411"/>
          <p:cNvPicPr preferRelativeResize="0"/>
          <p:nvPr/>
        </p:nvPicPr>
        <p:blipFill rotWithShape="1">
          <a:blip r:embed="rId3">
            <a:alphaModFix/>
          </a:blip>
          <a:srcRect/>
          <a:stretch/>
        </p:blipFill>
        <p:spPr>
          <a:xfrm>
            <a:off x="0" y="3357562"/>
            <a:ext cx="5486400" cy="2743201"/>
          </a:xfrm>
          <a:prstGeom prst="rect">
            <a:avLst/>
          </a:prstGeom>
          <a:noFill/>
          <a:ln>
            <a:noFill/>
          </a:ln>
        </p:spPr>
      </p:pic>
      <p:sp>
        <p:nvSpPr>
          <p:cNvPr id="1412" name="Shape 1412"/>
          <p:cNvSpPr txBox="1">
            <a:spLocks noGrp="1"/>
          </p:cNvSpPr>
          <p:nvPr>
            <p:ph type="title"/>
          </p:nvPr>
        </p:nvSpPr>
        <p:spPr>
          <a:xfrm>
            <a:off x="276726" y="260647"/>
            <a:ext cx="4944979" cy="1500197"/>
          </a:xfrm>
          <a:prstGeom prst="rect">
            <a:avLst/>
          </a:prstGeom>
          <a:noFill/>
          <a:ln w="9525" cap="flat" cmpd="sng">
            <a:solidFill>
              <a:schemeClr val="dk1"/>
            </a:solidFill>
            <a:prstDash val="dashDot"/>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2400" b="1" i="0" u="none" strike="noStrike" cap="none">
                <a:solidFill>
                  <a:schemeClr val="dk1"/>
                </a:solidFill>
                <a:latin typeface="Nunito"/>
                <a:ea typeface="Nunito"/>
                <a:cs typeface="Nunito"/>
                <a:sym typeface="Nunito"/>
              </a:rPr>
              <a:t>PENYEBAB  KEMATIAN UTAMA  </a:t>
            </a:r>
            <a:br>
              <a:rPr lang="en-US" sz="2400" b="1" i="0" u="none" strike="noStrike" cap="none">
                <a:solidFill>
                  <a:schemeClr val="dk1"/>
                </a:solidFill>
                <a:latin typeface="Nunito"/>
                <a:ea typeface="Nunito"/>
                <a:cs typeface="Nunito"/>
                <a:sym typeface="Nunito"/>
              </a:rPr>
            </a:br>
            <a:r>
              <a:rPr lang="en-US" sz="2400" b="1" i="0" u="none" strike="noStrike" cap="none">
                <a:solidFill>
                  <a:schemeClr val="dk1"/>
                </a:solidFill>
                <a:latin typeface="Nunito"/>
                <a:ea typeface="Nunito"/>
                <a:cs typeface="Nunito"/>
                <a:sym typeface="Nunito"/>
              </a:rPr>
              <a:t>UNTUK SEMUA UMUR </a:t>
            </a:r>
            <a:br>
              <a:rPr lang="en-US" sz="2400" b="1" i="0" u="none" strike="noStrike" cap="none">
                <a:solidFill>
                  <a:schemeClr val="dk1"/>
                </a:solidFill>
                <a:latin typeface="Nunito"/>
                <a:ea typeface="Nunito"/>
                <a:cs typeface="Nunito"/>
                <a:sym typeface="Nunito"/>
              </a:rPr>
            </a:br>
            <a:r>
              <a:rPr lang="en-US" sz="2400" b="1" i="0" u="none" strike="noStrike" cap="none">
                <a:solidFill>
                  <a:schemeClr val="dk1"/>
                </a:solidFill>
                <a:latin typeface="Nunito"/>
                <a:ea typeface="Nunito"/>
                <a:cs typeface="Nunito"/>
                <a:sym typeface="Nunito"/>
              </a:rPr>
              <a:t>DI INDONESIA</a:t>
            </a:r>
          </a:p>
        </p:txBody>
      </p:sp>
      <p:sp>
        <p:nvSpPr>
          <p:cNvPr id="1413" name="Shape 141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64B3C"/>
                </a:solidFill>
                <a:latin typeface="Questrial"/>
                <a:ea typeface="Questrial"/>
                <a:cs typeface="Questrial"/>
                <a:sym typeface="Questrial"/>
              </a:rPr>
              <a:t>44</a:t>
            </a:fld>
            <a:endParaRPr lang="en-US" sz="1200">
              <a:solidFill>
                <a:srgbClr val="564B3C"/>
              </a:solidFill>
              <a:latin typeface="Questrial"/>
              <a:ea typeface="Questrial"/>
              <a:cs typeface="Questrial"/>
              <a:sym typeface="Questrial"/>
            </a:endParaRPr>
          </a:p>
        </p:txBody>
      </p:sp>
      <p:sp>
        <p:nvSpPr>
          <p:cNvPr id="1414" name="Shape 1414"/>
          <p:cNvSpPr txBox="1"/>
          <p:nvPr/>
        </p:nvSpPr>
        <p:spPr>
          <a:xfrm>
            <a:off x="285719" y="4286257"/>
            <a:ext cx="5101389" cy="121879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rgbClr val="000000"/>
                </a:solidFill>
                <a:latin typeface="Architects Daughter"/>
                <a:ea typeface="Architects Daughter"/>
                <a:cs typeface="Architects Daughter"/>
                <a:sym typeface="Architects Daughter"/>
              </a:rPr>
              <a:t>Penyebab kematian  utama di Indonesia adalah </a:t>
            </a:r>
            <a:r>
              <a:rPr lang="en-US" sz="2400" b="1">
                <a:solidFill>
                  <a:srgbClr val="00B050"/>
                </a:solidFill>
                <a:latin typeface="Architects Daughter"/>
                <a:ea typeface="Architects Daughter"/>
                <a:cs typeface="Architects Daughter"/>
                <a:sym typeface="Architects Daughter"/>
              </a:rPr>
              <a:t>Stroke</a:t>
            </a:r>
            <a:r>
              <a:rPr lang="en-US" sz="2400" b="1">
                <a:solidFill>
                  <a:srgbClr val="000000"/>
                </a:solidFill>
                <a:latin typeface="Architects Daughter"/>
                <a:ea typeface="Architects Daughter"/>
                <a:cs typeface="Architects Daughter"/>
                <a:sym typeface="Architects Daughter"/>
              </a:rPr>
              <a:t>, </a:t>
            </a:r>
            <a:r>
              <a:rPr lang="en-US" sz="2400" b="1">
                <a:solidFill>
                  <a:srgbClr val="00B050"/>
                </a:solidFill>
                <a:latin typeface="Architects Daughter"/>
                <a:ea typeface="Architects Daughter"/>
                <a:cs typeface="Architects Daughter"/>
                <a:sym typeface="Architects Daughter"/>
              </a:rPr>
              <a:t>TB, Hipertensi </a:t>
            </a:r>
            <a:r>
              <a:rPr lang="en-US" sz="2400" b="1">
                <a:solidFill>
                  <a:srgbClr val="000000"/>
                </a:solidFill>
                <a:latin typeface="Architects Daughter"/>
                <a:ea typeface="Architects Daughter"/>
                <a:cs typeface="Architects Daughter"/>
                <a:sym typeface="Architects Daughter"/>
              </a:rPr>
              <a:t>dan </a:t>
            </a:r>
            <a:r>
              <a:rPr lang="en-US" sz="2400" b="1">
                <a:solidFill>
                  <a:srgbClr val="00B050"/>
                </a:solidFill>
                <a:latin typeface="Architects Daughter"/>
                <a:ea typeface="Architects Daughter"/>
                <a:cs typeface="Architects Daughter"/>
                <a:sym typeface="Architects Daughter"/>
              </a:rPr>
              <a:t>Cedera</a:t>
            </a:r>
          </a:p>
        </p:txBody>
      </p:sp>
      <p:sp>
        <p:nvSpPr>
          <p:cNvPr id="1415" name="Shape 1415"/>
          <p:cNvSpPr txBox="1"/>
          <p:nvPr/>
        </p:nvSpPr>
        <p:spPr>
          <a:xfrm>
            <a:off x="276731" y="6416844"/>
            <a:ext cx="2652199" cy="3149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000000"/>
                </a:solidFill>
                <a:latin typeface="Questrial"/>
                <a:ea typeface="Questrial"/>
                <a:cs typeface="Questrial"/>
                <a:sym typeface="Questrial"/>
              </a:rPr>
              <a:t>Sumber: Riskesdas 2007</a:t>
            </a:r>
          </a:p>
        </p:txBody>
      </p:sp>
      <p:pic>
        <p:nvPicPr>
          <p:cNvPr id="1416" name="Shape 1416"/>
          <p:cNvPicPr preferRelativeResize="0"/>
          <p:nvPr/>
        </p:nvPicPr>
        <p:blipFill rotWithShape="1">
          <a:blip r:embed="rId4">
            <a:alphaModFix/>
          </a:blip>
          <a:srcRect/>
          <a:stretch/>
        </p:blipFill>
        <p:spPr>
          <a:xfrm>
            <a:off x="5500694" y="642918"/>
            <a:ext cx="3319588" cy="6215081"/>
          </a:xfrm>
          <a:prstGeom prst="rect">
            <a:avLst/>
          </a:prstGeom>
          <a:noFill/>
          <a:ln>
            <a:noFill/>
          </a:ln>
        </p:spPr>
      </p:pic>
      <p:sp>
        <p:nvSpPr>
          <p:cNvPr id="1417" name="Shape 1417"/>
          <p:cNvSpPr txBox="1"/>
          <p:nvPr/>
        </p:nvSpPr>
        <p:spPr>
          <a:xfrm rot="-166515">
            <a:off x="5542105" y="1585804"/>
            <a:ext cx="3313604" cy="509828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1600">
                <a:solidFill>
                  <a:srgbClr val="000000"/>
                </a:solidFill>
                <a:latin typeface="Questrial"/>
                <a:ea typeface="Questrial"/>
                <a:cs typeface="Questrial"/>
                <a:sym typeface="Questrial"/>
              </a:rPr>
              <a:t>       </a:t>
            </a:r>
            <a:r>
              <a:rPr lang="en-US" sz="1600">
                <a:solidFill>
                  <a:srgbClr val="000000"/>
                </a:solidFill>
                <a:latin typeface="Calibri"/>
                <a:ea typeface="Calibri"/>
                <a:cs typeface="Calibri"/>
                <a:sym typeface="Calibri"/>
              </a:rPr>
              <a:t>PENYEBAB KEMATIAN</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a:t>
            </a:r>
          </a:p>
          <a:p>
            <a:pPr marL="0" marR="0" lvl="0" indent="0" algn="l" rtl="0">
              <a:lnSpc>
                <a:spcPct val="80000"/>
              </a:lnSpc>
              <a:spcBef>
                <a:spcPts val="0"/>
              </a:spcBef>
              <a:buSzPct val="25000"/>
              <a:buNone/>
            </a:pPr>
            <a:r>
              <a:rPr lang="en-US" sz="1600">
                <a:solidFill>
                  <a:srgbClr val="000000"/>
                </a:solidFill>
                <a:latin typeface="Calibri"/>
                <a:ea typeface="Calibri"/>
                <a:cs typeface="Calibri"/>
                <a:sym typeface="Calibri"/>
              </a:rPr>
              <a:t>	</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Stroke</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15.4</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TB </a:t>
            </a:r>
            <a:r>
              <a:rPr lang="en-US" sz="1600">
                <a:solidFill>
                  <a:srgbClr val="000000"/>
                </a:solidFill>
                <a:latin typeface="Arial"/>
                <a:ea typeface="Arial"/>
                <a:cs typeface="Arial"/>
                <a:sym typeface="Arial"/>
              </a:rPr>
              <a:t>			</a:t>
            </a:r>
            <a:r>
              <a:rPr lang="en-US" sz="1600" b="1">
                <a:solidFill>
                  <a:srgbClr val="000000"/>
                </a:solidFill>
                <a:latin typeface="Calibri"/>
                <a:ea typeface="Calibri"/>
                <a:cs typeface="Calibri"/>
                <a:sym typeface="Calibri"/>
              </a:rPr>
              <a:t>7.5</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Hipertensi</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6.8</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Cedera</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6.5</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Perinatal</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6</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Diabetes Meli		</a:t>
            </a:r>
            <a:r>
              <a:rPr lang="en-US" sz="1600">
                <a:solidFill>
                  <a:srgbClr val="00B050"/>
                </a:solidFill>
                <a:latin typeface="Calibri"/>
                <a:ea typeface="Calibri"/>
                <a:cs typeface="Calibri"/>
                <a:sym typeface="Calibri"/>
              </a:rPr>
              <a:t>5.7</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 Tumor Ganas</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5.7</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Peny. Hati</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5.1</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Peny. Jantung Iskemik</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5.1</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Peny. Sal nafas bawah</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5.1</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Peny. Jantung </a:t>
            </a:r>
            <a:r>
              <a:rPr lang="en-US" sz="1600">
                <a:solidFill>
                  <a:srgbClr val="000000"/>
                </a:solidFill>
                <a:latin typeface="Arial"/>
                <a:ea typeface="Arial"/>
                <a:cs typeface="Arial"/>
                <a:sym typeface="Arial"/>
              </a:rPr>
              <a:t>		</a:t>
            </a:r>
            <a:r>
              <a:rPr lang="en-US" sz="1600" b="1">
                <a:solidFill>
                  <a:srgbClr val="00B050"/>
                </a:solidFill>
                <a:latin typeface="Calibri"/>
                <a:ea typeface="Calibri"/>
                <a:cs typeface="Calibri"/>
                <a:sym typeface="Calibri"/>
              </a:rPr>
              <a:t>4.6</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Pnemonia</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3.8</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Diare</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3.5</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Ulkus lambung</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1.7</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Tifoid</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1.6</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Malaria</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1.3</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Meningitis</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0.8</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Malformasi Kongenitas</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0.6</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Dengue</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0.5</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Tetanus</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0.5</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Septikemi</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0.3</a:t>
            </a:r>
          </a:p>
          <a:p>
            <a:pPr marL="342885" marR="0" lvl="0" indent="-342885" algn="l" rtl="0">
              <a:lnSpc>
                <a:spcPct val="80000"/>
              </a:lnSpc>
              <a:spcBef>
                <a:spcPts val="0"/>
              </a:spcBef>
              <a:buClr>
                <a:srgbClr val="000000"/>
              </a:buClr>
              <a:buSzPct val="100000"/>
              <a:buFont typeface="Quattrocento"/>
              <a:buAutoNum type="arabicPeriod"/>
            </a:pPr>
            <a:r>
              <a:rPr lang="en-US" sz="1600">
                <a:solidFill>
                  <a:srgbClr val="000000"/>
                </a:solidFill>
                <a:latin typeface="Calibri"/>
                <a:ea typeface="Calibri"/>
                <a:cs typeface="Calibri"/>
                <a:sym typeface="Calibri"/>
              </a:rPr>
              <a:t>Malnutrisi</a:t>
            </a:r>
            <a:r>
              <a:rPr lang="en-US" sz="1600">
                <a:solidFill>
                  <a:srgbClr val="000000"/>
                </a:solidFill>
                <a:latin typeface="Arial"/>
                <a:ea typeface="Arial"/>
                <a:cs typeface="Arial"/>
                <a:sym typeface="Arial"/>
              </a:rPr>
              <a:t>		</a:t>
            </a:r>
            <a:r>
              <a:rPr lang="en-US" sz="1600">
                <a:solidFill>
                  <a:srgbClr val="000000"/>
                </a:solidFill>
                <a:latin typeface="Calibri"/>
                <a:ea typeface="Calibri"/>
                <a:cs typeface="Calibri"/>
                <a:sym typeface="Calibri"/>
              </a:rPr>
              <a:t>0.2</a:t>
            </a:r>
          </a:p>
          <a:p>
            <a:pPr marL="0" marR="0" lvl="0" indent="0" algn="l" rtl="0">
              <a:lnSpc>
                <a:spcPct val="80000"/>
              </a:lnSpc>
              <a:spcBef>
                <a:spcPts val="0"/>
              </a:spcBef>
              <a:buNone/>
            </a:pPr>
            <a:endParaRPr sz="1600">
              <a:solidFill>
                <a:srgbClr val="000000"/>
              </a:solidFill>
              <a:latin typeface="Questrial"/>
              <a:ea typeface="Questrial"/>
              <a:cs typeface="Questrial"/>
              <a:sym typeface="Questrial"/>
            </a:endParaRPr>
          </a:p>
        </p:txBody>
      </p:sp>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Shape 14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24498" y="1268761"/>
            <a:ext cx="5967983" cy="4680520"/>
          </a:xfrm>
          <a:prstGeom prst="rect">
            <a:avLst/>
          </a:prstGeom>
          <a:noFill/>
          <a:ln>
            <a:noFill/>
          </a:ln>
        </p:spPr>
      </p:pic>
      <p:sp>
        <p:nvSpPr>
          <p:cNvPr id="1423" name="Shape 1423"/>
          <p:cNvSpPr/>
          <p:nvPr/>
        </p:nvSpPr>
        <p:spPr>
          <a:xfrm>
            <a:off x="1080669" y="313491"/>
            <a:ext cx="6992234"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000000"/>
                </a:solidFill>
                <a:latin typeface="Nunito"/>
                <a:ea typeface="Nunito"/>
                <a:cs typeface="Nunito"/>
                <a:sym typeface="Nunito"/>
              </a:rPr>
              <a:t>KENAPA PENYAKIT TIDAK MENULAR ?</a:t>
            </a:r>
          </a:p>
        </p:txBody>
      </p:sp>
      <p:sp>
        <p:nvSpPr>
          <p:cNvPr id="1424" name="Shape 1424"/>
          <p:cNvSpPr txBox="1"/>
          <p:nvPr/>
        </p:nvSpPr>
        <p:spPr>
          <a:xfrm>
            <a:off x="6085251" y="6237312"/>
            <a:ext cx="2711520" cy="37059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a:solidFill>
                  <a:srgbClr val="000000"/>
                </a:solidFill>
                <a:latin typeface="Questrial"/>
                <a:ea typeface="Questrial"/>
                <a:cs typeface="Questrial"/>
                <a:sym typeface="Questrial"/>
              </a:rPr>
              <a:t>Sumber Riskesdas 2013</a:t>
            </a:r>
          </a:p>
        </p:txBody>
      </p:sp>
      <p:pic>
        <p:nvPicPr>
          <p:cNvPr id="1425" name="Shape 14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9511" y="2708921"/>
            <a:ext cx="2736303" cy="1800199"/>
          </a:xfrm>
          <a:prstGeom prst="rect">
            <a:avLst/>
          </a:prstGeom>
          <a:noFill/>
          <a:ln>
            <a:noFill/>
          </a:ln>
        </p:spPr>
      </p:pic>
      <p:pic>
        <p:nvPicPr>
          <p:cNvPr id="1426" name="Shape 142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79511" y="1268761"/>
            <a:ext cx="2736303" cy="1440160"/>
          </a:xfrm>
          <a:prstGeom prst="rect">
            <a:avLst/>
          </a:prstGeom>
          <a:noFill/>
          <a:ln>
            <a:noFill/>
          </a:ln>
        </p:spPr>
      </p:pic>
      <p:pic>
        <p:nvPicPr>
          <p:cNvPr id="1427" name="Shape 142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79513" y="4509121"/>
            <a:ext cx="2808311" cy="1584175"/>
          </a:xfrm>
          <a:prstGeom prst="rect">
            <a:avLst/>
          </a:prstGeom>
          <a:noFill/>
          <a:ln>
            <a:noFill/>
          </a:ln>
        </p:spPr>
      </p:pic>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Shape 14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495" y="476672"/>
            <a:ext cx="6120680" cy="5400599"/>
          </a:xfrm>
          <a:prstGeom prst="rect">
            <a:avLst/>
          </a:prstGeom>
          <a:noFill/>
          <a:ln>
            <a:noFill/>
          </a:ln>
        </p:spPr>
      </p:pic>
      <p:pic>
        <p:nvPicPr>
          <p:cNvPr id="1433" name="Shape 14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28183" y="692695"/>
            <a:ext cx="2664297" cy="2016224"/>
          </a:xfrm>
          <a:prstGeom prst="rect">
            <a:avLst/>
          </a:prstGeom>
          <a:noFill/>
          <a:ln>
            <a:noFill/>
          </a:ln>
        </p:spPr>
      </p:pic>
      <p:sp>
        <p:nvSpPr>
          <p:cNvPr id="1434" name="Shape 1434"/>
          <p:cNvSpPr txBox="1"/>
          <p:nvPr/>
        </p:nvSpPr>
        <p:spPr>
          <a:xfrm>
            <a:off x="348312" y="5949280"/>
            <a:ext cx="2711520" cy="37059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800">
                <a:solidFill>
                  <a:srgbClr val="000000"/>
                </a:solidFill>
                <a:latin typeface="Questrial"/>
                <a:ea typeface="Questrial"/>
                <a:cs typeface="Questrial"/>
                <a:sym typeface="Questrial"/>
              </a:rPr>
              <a:t>Sumber Riskesdas 2013</a:t>
            </a:r>
          </a:p>
        </p:txBody>
      </p:sp>
      <p:pic>
        <p:nvPicPr>
          <p:cNvPr id="1435" name="Shape 143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156176" y="2852935"/>
            <a:ext cx="2736303" cy="1656183"/>
          </a:xfrm>
          <a:prstGeom prst="rect">
            <a:avLst/>
          </a:prstGeom>
          <a:noFill/>
          <a:ln>
            <a:noFill/>
          </a:ln>
        </p:spPr>
      </p:pic>
      <p:pic>
        <p:nvPicPr>
          <p:cNvPr id="1436" name="Shape 14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228183" y="4437114"/>
            <a:ext cx="2520279" cy="1408883"/>
          </a:xfrm>
          <a:prstGeom prst="rect">
            <a:avLst/>
          </a:prstGeom>
          <a:noFill/>
          <a:ln>
            <a:noFill/>
          </a:ln>
        </p:spPr>
      </p:pic>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Shape 1441"/>
          <p:cNvSpPr txBox="1">
            <a:spLocks noGrp="1"/>
          </p:cNvSpPr>
          <p:nvPr>
            <p:ph type="title"/>
          </p:nvPr>
        </p:nvSpPr>
        <p:spPr>
          <a:xfrm>
            <a:off x="428595" y="404664"/>
            <a:ext cx="8443918" cy="63341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2800" b="1" i="0" u="none" strike="noStrike" cap="none">
                <a:solidFill>
                  <a:schemeClr val="dk1"/>
                </a:solidFill>
                <a:latin typeface="Nunito"/>
                <a:ea typeface="Nunito"/>
                <a:cs typeface="Nunito"/>
                <a:sym typeface="Nunito"/>
              </a:rPr>
              <a:t>PREVALENSI HIPERTENSI DI INDONESIA</a:t>
            </a:r>
            <a:br>
              <a:rPr lang="en-US" sz="2800" b="1" i="0" u="none" strike="noStrike" cap="none">
                <a:solidFill>
                  <a:schemeClr val="dk1"/>
                </a:solidFill>
                <a:latin typeface="Nunito"/>
                <a:ea typeface="Nunito"/>
                <a:cs typeface="Nunito"/>
                <a:sym typeface="Nunito"/>
              </a:rPr>
            </a:br>
            <a:r>
              <a:rPr lang="en-US" sz="2800" b="1" i="0" u="none" strike="noStrike" cap="none">
                <a:solidFill>
                  <a:schemeClr val="dk1"/>
                </a:solidFill>
                <a:latin typeface="Nunito"/>
                <a:ea typeface="Nunito"/>
                <a:cs typeface="Nunito"/>
                <a:sym typeface="Nunito"/>
              </a:rPr>
              <a:t>RISKESDAS 2013</a:t>
            </a:r>
          </a:p>
        </p:txBody>
      </p:sp>
      <p:pic>
        <p:nvPicPr>
          <p:cNvPr id="1442" name="Shape 1442"/>
          <p:cNvPicPr preferRelativeResize="0">
            <a:picLocks noGrp="1"/>
          </p:cNvPicPr>
          <p:nvPr>
            <p:ph type="body" idx="1"/>
          </p:nvPr>
        </p:nvPicPr>
        <p:blipFill rotWithShape="1">
          <a:blip r:embed="rId3">
            <a:alphaModFix/>
          </a:blip>
          <a:srcRect/>
          <a:stretch/>
        </p:blipFill>
        <p:spPr>
          <a:xfrm>
            <a:off x="533402" y="1270817"/>
            <a:ext cx="8229600" cy="2662239"/>
          </a:xfrm>
          <a:prstGeom prst="rect">
            <a:avLst/>
          </a:prstGeom>
          <a:noFill/>
          <a:ln>
            <a:noFill/>
          </a:ln>
        </p:spPr>
      </p:pic>
      <p:pic>
        <p:nvPicPr>
          <p:cNvPr id="1443" name="Shape 1443"/>
          <p:cNvPicPr preferRelativeResize="0"/>
          <p:nvPr/>
        </p:nvPicPr>
        <p:blipFill rotWithShape="1">
          <a:blip r:embed="rId4">
            <a:alphaModFix/>
          </a:blip>
          <a:srcRect/>
          <a:stretch/>
        </p:blipFill>
        <p:spPr>
          <a:xfrm>
            <a:off x="0" y="4221087"/>
            <a:ext cx="8841160" cy="2636912"/>
          </a:xfrm>
          <a:prstGeom prst="rect">
            <a:avLst/>
          </a:prstGeom>
          <a:noFill/>
          <a:ln>
            <a:noFill/>
          </a:ln>
        </p:spPr>
      </p:pic>
      <p:sp>
        <p:nvSpPr>
          <p:cNvPr id="1444" name="Shape 1444"/>
          <p:cNvSpPr txBox="1"/>
          <p:nvPr/>
        </p:nvSpPr>
        <p:spPr>
          <a:xfrm>
            <a:off x="282876" y="3582144"/>
            <a:ext cx="9401693" cy="11430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2000" b="1">
                <a:solidFill>
                  <a:srgbClr val="000000"/>
                </a:solidFill>
                <a:latin typeface="Calibri"/>
                <a:ea typeface="Calibri"/>
                <a:cs typeface="Calibri"/>
                <a:sym typeface="Calibri"/>
              </a:rPr>
              <a:t>Prevalensi Hipertensi Perseratus Penduduk Di Indonesia Tahun 2007 dan 2013</a:t>
            </a:r>
          </a:p>
        </p:txBody>
      </p:sp>
    </p:spTree>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Shape 1449"/>
          <p:cNvSpPr txBox="1">
            <a:spLocks noGrp="1"/>
          </p:cNvSpPr>
          <p:nvPr>
            <p:ph type="title"/>
          </p:nvPr>
        </p:nvSpPr>
        <p:spPr>
          <a:xfrm>
            <a:off x="457204" y="188643"/>
            <a:ext cx="8229600" cy="139903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3200" b="1" i="0" u="none" strike="noStrike" cap="none">
                <a:solidFill>
                  <a:schemeClr val="dk1"/>
                </a:solidFill>
                <a:latin typeface="Nunito"/>
                <a:ea typeface="Nunito"/>
                <a:cs typeface="Nunito"/>
                <a:sym typeface="Nunito"/>
              </a:rPr>
              <a:t>PREVALENSI STROKE DI INDONESIA</a:t>
            </a:r>
            <a:br>
              <a:rPr lang="en-US" sz="3200" b="1" i="0" u="none" strike="noStrike" cap="none">
                <a:solidFill>
                  <a:schemeClr val="dk1"/>
                </a:solidFill>
                <a:latin typeface="Nunito"/>
                <a:ea typeface="Nunito"/>
                <a:cs typeface="Nunito"/>
                <a:sym typeface="Nunito"/>
              </a:rPr>
            </a:br>
            <a:r>
              <a:rPr lang="en-US" sz="3200" b="1" i="0" u="none" strike="noStrike" cap="none">
                <a:solidFill>
                  <a:schemeClr val="dk1"/>
                </a:solidFill>
                <a:latin typeface="Nunito"/>
                <a:ea typeface="Nunito"/>
                <a:cs typeface="Nunito"/>
                <a:sym typeface="Nunito"/>
              </a:rPr>
              <a:t>RISKESDAS 2013</a:t>
            </a:r>
          </a:p>
        </p:txBody>
      </p:sp>
      <p:pic>
        <p:nvPicPr>
          <p:cNvPr id="1450" name="Shape 1450"/>
          <p:cNvPicPr preferRelativeResize="0">
            <a:picLocks noGrp="1"/>
          </p:cNvPicPr>
          <p:nvPr>
            <p:ph type="body" idx="1"/>
          </p:nvPr>
        </p:nvPicPr>
        <p:blipFill rotWithShape="1">
          <a:blip r:embed="rId3">
            <a:alphaModFix/>
          </a:blip>
          <a:srcRect/>
          <a:stretch/>
        </p:blipFill>
        <p:spPr>
          <a:xfrm>
            <a:off x="194752" y="1714490"/>
            <a:ext cx="8717589" cy="3946757"/>
          </a:xfrm>
          <a:prstGeom prst="rect">
            <a:avLst/>
          </a:prstGeom>
          <a:noFill/>
          <a:ln>
            <a:noFill/>
          </a:ln>
        </p:spPr>
      </p:pic>
      <p:sp>
        <p:nvSpPr>
          <p:cNvPr id="1451" name="Shape 1451"/>
          <p:cNvSpPr txBox="1"/>
          <p:nvPr/>
        </p:nvSpPr>
        <p:spPr>
          <a:xfrm>
            <a:off x="1171582" y="6083300"/>
            <a:ext cx="98456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Questrial"/>
                <a:ea typeface="Questrial"/>
                <a:cs typeface="Questrial"/>
                <a:sym typeface="Questrial"/>
              </a:rPr>
              <a:t>* </a:t>
            </a:r>
            <a:r>
              <a:rPr lang="en-US" sz="1800">
                <a:solidFill>
                  <a:srgbClr val="000000"/>
                </a:solidFill>
                <a:latin typeface="Baumans"/>
                <a:ea typeface="Baumans"/>
                <a:cs typeface="Baumans"/>
                <a:sym typeface="Baumans"/>
              </a:rPr>
              <a:t>Permil</a:t>
            </a:r>
          </a:p>
        </p:txBody>
      </p:sp>
    </p:spTree>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Shape 1456"/>
          <p:cNvSpPr txBox="1">
            <a:spLocks noGrp="1"/>
          </p:cNvSpPr>
          <p:nvPr>
            <p:ph type="title"/>
          </p:nvPr>
        </p:nvSpPr>
        <p:spPr>
          <a:xfrm>
            <a:off x="457204" y="116632"/>
            <a:ext cx="8229600" cy="139903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3200" b="1" i="0" u="none" strike="noStrike" cap="none">
                <a:solidFill>
                  <a:schemeClr val="dk1"/>
                </a:solidFill>
                <a:latin typeface="Nunito"/>
                <a:ea typeface="Nunito"/>
                <a:cs typeface="Nunito"/>
                <a:sym typeface="Nunito"/>
              </a:rPr>
              <a:t>PREVALENSI PJK DI INDONESIA</a:t>
            </a:r>
            <a:br>
              <a:rPr lang="en-US" sz="3200" b="1" i="0" u="none" strike="noStrike" cap="none">
                <a:solidFill>
                  <a:schemeClr val="dk1"/>
                </a:solidFill>
                <a:latin typeface="Nunito"/>
                <a:ea typeface="Nunito"/>
                <a:cs typeface="Nunito"/>
                <a:sym typeface="Nunito"/>
              </a:rPr>
            </a:br>
            <a:r>
              <a:rPr lang="en-US" sz="3200" b="1" i="0" u="none" strike="noStrike" cap="none">
                <a:solidFill>
                  <a:schemeClr val="dk1"/>
                </a:solidFill>
                <a:latin typeface="Nunito"/>
                <a:ea typeface="Nunito"/>
                <a:cs typeface="Nunito"/>
                <a:sym typeface="Nunito"/>
              </a:rPr>
              <a:t>RISKESDAS 2013</a:t>
            </a:r>
          </a:p>
        </p:txBody>
      </p:sp>
      <p:pic>
        <p:nvPicPr>
          <p:cNvPr id="1457" name="Shape 1457"/>
          <p:cNvPicPr preferRelativeResize="0">
            <a:picLocks noGrp="1"/>
          </p:cNvPicPr>
          <p:nvPr>
            <p:ph type="body" idx="1"/>
          </p:nvPr>
        </p:nvPicPr>
        <p:blipFill rotWithShape="1">
          <a:blip r:embed="rId3">
            <a:alphaModFix/>
          </a:blip>
          <a:srcRect/>
          <a:stretch/>
        </p:blipFill>
        <p:spPr>
          <a:xfrm>
            <a:off x="395288" y="1628780"/>
            <a:ext cx="8229600" cy="4824412"/>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Shape 1114"/>
          <p:cNvSpPr/>
          <p:nvPr/>
        </p:nvSpPr>
        <p:spPr>
          <a:xfrm>
            <a:off x="2366033" y="276293"/>
            <a:ext cx="4759654" cy="562629"/>
          </a:xfrm>
          <a:prstGeom prst="ellipse">
            <a:avLst/>
          </a:prstGeom>
          <a:solidFill>
            <a:srgbClr val="FF0000"/>
          </a:solid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a:solidFill>
                  <a:srgbClr val="FFFF00"/>
                </a:solidFill>
                <a:latin typeface="Arial"/>
                <a:ea typeface="Arial"/>
                <a:cs typeface="Arial"/>
                <a:sym typeface="Arial"/>
              </a:rPr>
              <a:t>VISI DAN MISI PRESIDEN </a:t>
            </a:r>
          </a:p>
        </p:txBody>
      </p:sp>
      <p:sp>
        <p:nvSpPr>
          <p:cNvPr id="1115" name="Shape 1115"/>
          <p:cNvSpPr/>
          <p:nvPr/>
        </p:nvSpPr>
        <p:spPr>
          <a:xfrm>
            <a:off x="2530611" y="2506597"/>
            <a:ext cx="4400550" cy="945138"/>
          </a:xfrm>
          <a:prstGeom prst="rect">
            <a:avLst/>
          </a:prstGeom>
          <a:solidFill>
            <a:srgbClr val="953734"/>
          </a:solidFill>
          <a:ln>
            <a:noFill/>
          </a:ln>
        </p:spPr>
        <p:txBody>
          <a:bodyPr lIns="91425" tIns="45700" rIns="91425" bIns="45700" anchor="ctr" anchorCtr="0">
            <a:noAutofit/>
          </a:bodyPr>
          <a:lstStyle/>
          <a:p>
            <a:pPr marL="0" marR="0" lvl="0" indent="0" algn="ctr" rtl="0">
              <a:spcBef>
                <a:spcPts val="0"/>
              </a:spcBef>
              <a:buSzPct val="25000"/>
              <a:buNone/>
            </a:pPr>
            <a:r>
              <a:rPr lang="en-US" sz="1800" b="1" i="0" u="none" strike="noStrike" cap="none">
                <a:solidFill>
                  <a:srgbClr val="FFFFFF"/>
                </a:solidFill>
                <a:latin typeface="Calibri"/>
                <a:ea typeface="Calibri"/>
                <a:cs typeface="Calibri"/>
                <a:sym typeface="Calibri"/>
              </a:rPr>
              <a:t>9 AGENDA PRIORITAS (NAWA CITA)</a:t>
            </a:r>
          </a:p>
          <a:p>
            <a:pPr marL="0" marR="0" lvl="0" indent="0" algn="ctr" rtl="0">
              <a:spcBef>
                <a:spcPts val="0"/>
              </a:spcBef>
              <a:buSzPct val="25000"/>
              <a:buNone/>
            </a:pPr>
            <a:r>
              <a:rPr lang="en-US" sz="1800" b="1" i="0" u="none" strike="noStrike" cap="none">
                <a:solidFill>
                  <a:srgbClr val="FFFF00"/>
                </a:solidFill>
                <a:latin typeface="Calibri"/>
                <a:ea typeface="Calibri"/>
                <a:cs typeface="Calibri"/>
                <a:sym typeface="Calibri"/>
              </a:rPr>
              <a:t>Agenda ke 5: Meningkatkan kualitas Hidup Manusia Indonesi</a:t>
            </a:r>
            <a:r>
              <a:rPr lang="en-US" sz="1800" b="1" i="0" u="none" strike="noStrike" cap="none">
                <a:solidFill>
                  <a:srgbClr val="FFFFFF"/>
                </a:solidFill>
                <a:latin typeface="Calibri"/>
                <a:ea typeface="Calibri"/>
                <a:cs typeface="Calibri"/>
                <a:sym typeface="Calibri"/>
              </a:rPr>
              <a:t>a</a:t>
            </a:r>
          </a:p>
        </p:txBody>
      </p:sp>
      <p:sp>
        <p:nvSpPr>
          <p:cNvPr id="1116" name="Shape 1116"/>
          <p:cNvSpPr/>
          <p:nvPr/>
        </p:nvSpPr>
        <p:spPr>
          <a:xfrm>
            <a:off x="1805976" y="1161995"/>
            <a:ext cx="5881688" cy="1057153"/>
          </a:xfrm>
          <a:prstGeom prst="rect">
            <a:avLst/>
          </a:prstGeom>
          <a:solidFill>
            <a:srgbClr val="366092"/>
          </a:solidFill>
          <a:ln>
            <a:noFill/>
          </a:ln>
        </p:spPr>
        <p:txBody>
          <a:bodyPr lIns="91425" tIns="45700" rIns="91425" bIns="45700" anchor="ctr" anchorCtr="0">
            <a:noAutofit/>
          </a:bodyPr>
          <a:lstStyle/>
          <a:p>
            <a:pPr marL="0" marR="0" lvl="0" indent="0" algn="ctr" rtl="0">
              <a:spcBef>
                <a:spcPts val="0"/>
              </a:spcBef>
              <a:buSzPct val="25000"/>
              <a:buNone/>
            </a:pPr>
            <a:r>
              <a:rPr lang="en-US" sz="2000" b="1" i="0" u="none" strike="noStrike" cap="none">
                <a:solidFill>
                  <a:srgbClr val="FFFF00"/>
                </a:solidFill>
                <a:latin typeface="Calibri"/>
                <a:ea typeface="Calibri"/>
                <a:cs typeface="Calibri"/>
                <a:sym typeface="Calibri"/>
              </a:rPr>
              <a:t>TRISAKTI:</a:t>
            </a:r>
          </a:p>
          <a:p>
            <a:pPr marL="0" marR="0" lvl="0" indent="0" algn="ctr" rtl="0">
              <a:spcBef>
                <a:spcPts val="0"/>
              </a:spcBef>
              <a:buSzPct val="25000"/>
              <a:buNone/>
            </a:pPr>
            <a:r>
              <a:rPr lang="en-US" sz="2000" b="0" i="0" u="none" strike="noStrike" cap="none">
                <a:solidFill>
                  <a:srgbClr val="FFFF00"/>
                </a:solidFill>
                <a:latin typeface="Calibri"/>
                <a:ea typeface="Calibri"/>
                <a:cs typeface="Calibri"/>
                <a:sym typeface="Calibri"/>
              </a:rPr>
              <a:t>Mandiri di bidang ekonomi; Berdaulat di bidang politik; Berkepribadian dalam budaya</a:t>
            </a:r>
          </a:p>
        </p:txBody>
      </p:sp>
      <p:sp>
        <p:nvSpPr>
          <p:cNvPr id="1117" name="Shape 1117"/>
          <p:cNvSpPr/>
          <p:nvPr/>
        </p:nvSpPr>
        <p:spPr>
          <a:xfrm>
            <a:off x="3712191" y="3821787"/>
            <a:ext cx="2000250" cy="649332"/>
          </a:xfrm>
          <a:prstGeom prst="rect">
            <a:avLst/>
          </a:prstGeom>
          <a:gradFill>
            <a:gsLst>
              <a:gs pos="0">
                <a:srgbClr val="29859E"/>
              </a:gs>
              <a:gs pos="80000">
                <a:srgbClr val="36B0D0"/>
              </a:gs>
              <a:gs pos="100000">
                <a:srgbClr val="33B3D5"/>
              </a:gs>
            </a:gsLst>
            <a:lin ang="16200000" scaled="0"/>
          </a:gradFill>
          <a:ln>
            <a:noFill/>
          </a:ln>
        </p:spPr>
        <p:txBody>
          <a:bodyPr lIns="91425" tIns="45700" rIns="91425" bIns="45700" anchor="ctr" anchorCtr="0">
            <a:noAutofit/>
          </a:bodyPr>
          <a:lstStyle/>
          <a:p>
            <a:pPr marL="0" marR="0" lvl="0" indent="0" algn="ctr" rtl="0">
              <a:spcBef>
                <a:spcPts val="0"/>
              </a:spcBef>
              <a:buSzPct val="25000"/>
              <a:buNone/>
            </a:pPr>
            <a:r>
              <a:rPr lang="en-US" sz="1400" b="1" i="0" u="none" strike="noStrike" cap="none">
                <a:solidFill>
                  <a:srgbClr val="0C0C0C"/>
                </a:solidFill>
                <a:latin typeface="Calibri"/>
                <a:ea typeface="Calibri"/>
                <a:cs typeface="Calibri"/>
                <a:sym typeface="Calibri"/>
              </a:rPr>
              <a:t>PROGRAM INDONESIA SEHAT</a:t>
            </a:r>
          </a:p>
        </p:txBody>
      </p:sp>
      <p:sp>
        <p:nvSpPr>
          <p:cNvPr id="1118" name="Shape 1118"/>
          <p:cNvSpPr/>
          <p:nvPr/>
        </p:nvSpPr>
        <p:spPr>
          <a:xfrm>
            <a:off x="1216641" y="3827401"/>
            <a:ext cx="1963140" cy="630069"/>
          </a:xfrm>
          <a:prstGeom prst="rect">
            <a:avLst/>
          </a:prstGeom>
          <a:solidFill>
            <a:srgbClr val="B7CCE4"/>
          </a:solidFill>
          <a:ln>
            <a:noFill/>
          </a:ln>
        </p:spPr>
        <p:txBody>
          <a:bodyPr lIns="91425" tIns="45700" rIns="91425" bIns="45700" anchor="ctr" anchorCtr="0">
            <a:noAutofit/>
          </a:bodyPr>
          <a:lstStyle/>
          <a:p>
            <a:pPr marL="0" marR="0" lvl="0" indent="0" algn="ctr" rtl="0">
              <a:spcBef>
                <a:spcPts val="0"/>
              </a:spcBef>
              <a:buSzPct val="25000"/>
              <a:buNone/>
            </a:pPr>
            <a:r>
              <a:rPr lang="en-US" sz="1400" b="1" i="0" u="none" strike="noStrike" cap="none">
                <a:solidFill>
                  <a:srgbClr val="000000"/>
                </a:solidFill>
                <a:latin typeface="Calibri"/>
                <a:ea typeface="Calibri"/>
                <a:cs typeface="Calibri"/>
                <a:sym typeface="Calibri"/>
              </a:rPr>
              <a:t>PROGRAM INDONESIA PINTAR </a:t>
            </a:r>
          </a:p>
        </p:txBody>
      </p:sp>
      <p:sp>
        <p:nvSpPr>
          <p:cNvPr id="1119" name="Shape 1119"/>
          <p:cNvSpPr/>
          <p:nvPr/>
        </p:nvSpPr>
        <p:spPr>
          <a:xfrm>
            <a:off x="6183233" y="3826976"/>
            <a:ext cx="2100958" cy="630493"/>
          </a:xfrm>
          <a:prstGeom prst="rect">
            <a:avLst/>
          </a:prstGeom>
          <a:solidFill>
            <a:srgbClr val="B7CCE4"/>
          </a:solidFill>
          <a:ln>
            <a:noFill/>
          </a:ln>
        </p:spPr>
        <p:txBody>
          <a:bodyPr lIns="91425" tIns="45700" rIns="91425" bIns="45700" anchor="ctr" anchorCtr="0">
            <a:noAutofit/>
          </a:bodyPr>
          <a:lstStyle/>
          <a:p>
            <a:pPr marL="0" marR="0" lvl="0" indent="0" algn="ctr" rtl="0">
              <a:spcBef>
                <a:spcPts val="0"/>
              </a:spcBef>
              <a:buSzPct val="25000"/>
              <a:buNone/>
            </a:pPr>
            <a:r>
              <a:rPr lang="en-US" sz="1100" b="1" i="0" u="none" strike="noStrike" cap="none">
                <a:solidFill>
                  <a:srgbClr val="000000"/>
                </a:solidFill>
                <a:latin typeface="Calibri"/>
                <a:ea typeface="Calibri"/>
                <a:cs typeface="Calibri"/>
                <a:sym typeface="Calibri"/>
              </a:rPr>
              <a:t>PROGRAM INDONESIA KERJA </a:t>
            </a:r>
          </a:p>
          <a:p>
            <a:pPr marL="0" marR="0" lvl="0" indent="0" algn="ctr" rtl="0">
              <a:spcBef>
                <a:spcPts val="0"/>
              </a:spcBef>
              <a:buSzPct val="25000"/>
              <a:buNone/>
            </a:pPr>
            <a:r>
              <a:rPr lang="en-US" sz="1100" b="1" i="0" u="none" strike="noStrike" cap="none">
                <a:solidFill>
                  <a:srgbClr val="000000"/>
                </a:solidFill>
                <a:latin typeface="Calibri"/>
                <a:ea typeface="Calibri"/>
                <a:cs typeface="Calibri"/>
                <a:sym typeface="Calibri"/>
              </a:rPr>
              <a:t>PROGRAM INDONESIA SEJAHTERA </a:t>
            </a:r>
          </a:p>
        </p:txBody>
      </p:sp>
      <p:sp>
        <p:nvSpPr>
          <p:cNvPr id="1120" name="Shape 1120"/>
          <p:cNvSpPr/>
          <p:nvPr/>
        </p:nvSpPr>
        <p:spPr>
          <a:xfrm>
            <a:off x="3668633" y="4832953"/>
            <a:ext cx="2043808" cy="622848"/>
          </a:xfrm>
          <a:prstGeom prst="rect">
            <a:avLst/>
          </a:prstGeom>
          <a:solidFill>
            <a:srgbClr val="FFC000"/>
          </a:solidFill>
          <a:ln>
            <a:noFill/>
          </a:ln>
        </p:spPr>
        <p:txBody>
          <a:bodyPr lIns="91425" tIns="45700" rIns="91425" bIns="45700" anchor="ctr" anchorCtr="0">
            <a:noAutofit/>
          </a:bodyPr>
          <a:lstStyle/>
          <a:p>
            <a:pPr marL="0" marR="0" lvl="0" indent="0" algn="ctr" rtl="0">
              <a:spcBef>
                <a:spcPts val="0"/>
              </a:spcBef>
              <a:buSzPct val="25000"/>
              <a:buNone/>
            </a:pPr>
            <a:r>
              <a:rPr lang="en-US" sz="1800" b="1" i="0" u="none" strike="noStrike" cap="none">
                <a:solidFill>
                  <a:srgbClr val="000000"/>
                </a:solidFill>
                <a:latin typeface="Calibri"/>
                <a:ea typeface="Calibri"/>
                <a:cs typeface="Calibri"/>
                <a:sym typeface="Calibri"/>
              </a:rPr>
              <a:t>PENGUATAN YANKES</a:t>
            </a:r>
          </a:p>
        </p:txBody>
      </p:sp>
      <p:sp>
        <p:nvSpPr>
          <p:cNvPr id="1121" name="Shape 1121"/>
          <p:cNvSpPr/>
          <p:nvPr/>
        </p:nvSpPr>
        <p:spPr>
          <a:xfrm>
            <a:off x="1216641" y="4852003"/>
            <a:ext cx="2013842" cy="611798"/>
          </a:xfrm>
          <a:prstGeom prst="rect">
            <a:avLst/>
          </a:prstGeom>
          <a:solidFill>
            <a:srgbClr val="FFC000"/>
          </a:solidFill>
          <a:ln>
            <a:noFill/>
          </a:ln>
        </p:spPr>
        <p:txBody>
          <a:bodyPr lIns="91425" tIns="45700" rIns="91425" bIns="45700" anchor="ctr" anchorCtr="0">
            <a:noAutofit/>
          </a:bodyPr>
          <a:lstStyle/>
          <a:p>
            <a:pPr marL="0" marR="0" lvl="0" indent="0" algn="ctr" rtl="0">
              <a:spcBef>
                <a:spcPts val="0"/>
              </a:spcBef>
              <a:buSzPct val="25000"/>
              <a:buNone/>
            </a:pPr>
            <a:r>
              <a:rPr lang="en-US" sz="1800" b="1" i="0" u="none" strike="noStrike" cap="none">
                <a:solidFill>
                  <a:srgbClr val="000000"/>
                </a:solidFill>
                <a:latin typeface="Calibri"/>
                <a:ea typeface="Calibri"/>
                <a:cs typeface="Calibri"/>
                <a:sym typeface="Calibri"/>
              </a:rPr>
              <a:t>PARADIGMA SEHAT</a:t>
            </a:r>
          </a:p>
        </p:txBody>
      </p:sp>
      <p:sp>
        <p:nvSpPr>
          <p:cNvPr id="1122" name="Shape 1122"/>
          <p:cNvSpPr/>
          <p:nvPr/>
        </p:nvSpPr>
        <p:spPr>
          <a:xfrm>
            <a:off x="6183233" y="4882776"/>
            <a:ext cx="2100958" cy="581024"/>
          </a:xfrm>
          <a:prstGeom prst="rect">
            <a:avLst/>
          </a:prstGeom>
          <a:solidFill>
            <a:srgbClr val="FFC000"/>
          </a:solidFill>
          <a:ln>
            <a:noFill/>
          </a:ln>
        </p:spPr>
        <p:txBody>
          <a:bodyPr lIns="91425" tIns="45700" rIns="91425" bIns="45700" anchor="ctr" anchorCtr="0">
            <a:noAutofit/>
          </a:bodyPr>
          <a:lstStyle/>
          <a:p>
            <a:pPr marL="0" marR="0" lvl="0" indent="0" algn="ctr" rtl="0">
              <a:spcBef>
                <a:spcPts val="0"/>
              </a:spcBef>
              <a:buSzPct val="25000"/>
              <a:buNone/>
            </a:pPr>
            <a:r>
              <a:rPr lang="en-US" sz="2000" b="1" i="0" u="none" strike="noStrike" cap="none">
                <a:solidFill>
                  <a:srgbClr val="000000"/>
                </a:solidFill>
                <a:latin typeface="Calibri"/>
                <a:ea typeface="Calibri"/>
                <a:cs typeface="Calibri"/>
                <a:sym typeface="Calibri"/>
              </a:rPr>
              <a:t>JKN</a:t>
            </a:r>
          </a:p>
        </p:txBody>
      </p:sp>
      <p:sp>
        <p:nvSpPr>
          <p:cNvPr id="1123" name="Shape 1123"/>
          <p:cNvSpPr/>
          <p:nvPr/>
        </p:nvSpPr>
        <p:spPr>
          <a:xfrm>
            <a:off x="3708400" y="898525"/>
            <a:ext cx="2078038" cy="239712"/>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24" name="Shape 1124"/>
          <p:cNvSpPr/>
          <p:nvPr/>
        </p:nvSpPr>
        <p:spPr>
          <a:xfrm>
            <a:off x="3708400" y="2232025"/>
            <a:ext cx="2078038" cy="241299"/>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25" name="Shape 1125"/>
          <p:cNvSpPr/>
          <p:nvPr/>
        </p:nvSpPr>
        <p:spPr>
          <a:xfrm>
            <a:off x="3708400" y="3517900"/>
            <a:ext cx="2078038" cy="239712"/>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26" name="Shape 1126"/>
          <p:cNvSpPr/>
          <p:nvPr/>
        </p:nvSpPr>
        <p:spPr>
          <a:xfrm>
            <a:off x="1082675" y="3816351"/>
            <a:ext cx="7334250" cy="682625"/>
          </a:xfrm>
          <a:prstGeom prst="rect">
            <a:avLst/>
          </a:prstGeom>
          <a:no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cxnSp>
        <p:nvCxnSpPr>
          <p:cNvPr id="1127" name="Shape 1127"/>
          <p:cNvCxnSpPr/>
          <p:nvPr/>
        </p:nvCxnSpPr>
        <p:spPr>
          <a:xfrm>
            <a:off x="3448050" y="3811589"/>
            <a:ext cx="0" cy="687387"/>
          </a:xfrm>
          <a:prstGeom prst="straightConnector1">
            <a:avLst/>
          </a:prstGeom>
          <a:noFill/>
          <a:ln w="9525" cap="flat" cmpd="sng">
            <a:solidFill>
              <a:srgbClr val="4A7DBA"/>
            </a:solidFill>
            <a:prstDash val="solid"/>
            <a:round/>
            <a:headEnd type="none" w="med" len="med"/>
            <a:tailEnd type="none" w="med" len="med"/>
          </a:ln>
        </p:spPr>
      </p:cxnSp>
      <p:cxnSp>
        <p:nvCxnSpPr>
          <p:cNvPr id="1128" name="Shape 1128"/>
          <p:cNvCxnSpPr/>
          <p:nvPr/>
        </p:nvCxnSpPr>
        <p:spPr>
          <a:xfrm>
            <a:off x="5992812" y="3811589"/>
            <a:ext cx="0" cy="687387"/>
          </a:xfrm>
          <a:prstGeom prst="straightConnector1">
            <a:avLst/>
          </a:prstGeom>
          <a:noFill/>
          <a:ln w="9525" cap="flat" cmpd="sng">
            <a:solidFill>
              <a:srgbClr val="4A7DBA"/>
            </a:solidFill>
            <a:prstDash val="solid"/>
            <a:round/>
            <a:headEnd type="none" w="med" len="med"/>
            <a:tailEnd type="none" w="med" len="med"/>
          </a:ln>
        </p:spPr>
      </p:cxnSp>
      <p:sp>
        <p:nvSpPr>
          <p:cNvPr id="1129" name="Shape 1129"/>
          <p:cNvSpPr/>
          <p:nvPr/>
        </p:nvSpPr>
        <p:spPr>
          <a:xfrm>
            <a:off x="1082675" y="4794251"/>
            <a:ext cx="7334250" cy="973137"/>
          </a:xfrm>
          <a:prstGeom prst="rect">
            <a:avLst/>
          </a:prstGeom>
          <a:no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30" name="Shape 1130"/>
          <p:cNvSpPr/>
          <p:nvPr/>
        </p:nvSpPr>
        <p:spPr>
          <a:xfrm>
            <a:off x="3692525" y="4498976"/>
            <a:ext cx="2078038" cy="239712"/>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31" name="Shape 1131"/>
          <p:cNvSpPr txBox="1"/>
          <p:nvPr/>
        </p:nvSpPr>
        <p:spPr>
          <a:xfrm rot="-5400000">
            <a:off x="-2560637" y="3727031"/>
            <a:ext cx="5713412" cy="535824"/>
          </a:xfrm>
          <a:prstGeom prst="rect">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a:solidFill>
                  <a:srgbClr val="000000"/>
                </a:solidFill>
                <a:latin typeface="Cambria"/>
                <a:ea typeface="Cambria"/>
                <a:cs typeface="Cambria"/>
                <a:sym typeface="Cambria"/>
              </a:rPr>
              <a:t>3 DIMENSI PEMBANGUNAN: PEMBANGUNAN MANUSIA, SEKTOR UNGGULAN, PEMERATAAN DAN KEWILAYAHAN</a:t>
            </a:r>
          </a:p>
        </p:txBody>
      </p:sp>
      <p:sp>
        <p:nvSpPr>
          <p:cNvPr id="1132" name="Shape 1132"/>
          <p:cNvSpPr txBox="1"/>
          <p:nvPr/>
        </p:nvSpPr>
        <p:spPr>
          <a:xfrm rot="5400000">
            <a:off x="5917406" y="3734695"/>
            <a:ext cx="5897562" cy="307773"/>
          </a:xfrm>
          <a:prstGeom prst="rect">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400" b="1" i="0" u="none" strike="noStrike" cap="none">
                <a:solidFill>
                  <a:srgbClr val="000000"/>
                </a:solidFill>
                <a:latin typeface="Cambria"/>
                <a:ea typeface="Cambria"/>
                <a:cs typeface="Cambria"/>
                <a:sym typeface="Cambria"/>
              </a:rPr>
              <a:t>NORMA PEMBANGUNAN KABINET KERJA</a:t>
            </a:r>
          </a:p>
        </p:txBody>
      </p:sp>
      <p:sp>
        <p:nvSpPr>
          <p:cNvPr id="1133" name="Shape 1133"/>
          <p:cNvSpPr/>
          <p:nvPr/>
        </p:nvSpPr>
        <p:spPr>
          <a:xfrm>
            <a:off x="557212" y="2301875"/>
            <a:ext cx="285750" cy="2955925"/>
          </a:xfrm>
          <a:prstGeom prst="rightArrow">
            <a:avLst>
              <a:gd name="adj1" fmla="val 50000"/>
              <a:gd name="adj2" fmla="val 50000"/>
            </a:avLst>
          </a:prstGeom>
          <a:solidFill>
            <a:srgbClr val="FABF8E"/>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34" name="Shape 1134"/>
          <p:cNvSpPr/>
          <p:nvPr/>
        </p:nvSpPr>
        <p:spPr>
          <a:xfrm flipH="1">
            <a:off x="8464550" y="2225675"/>
            <a:ext cx="276224" cy="3052762"/>
          </a:xfrm>
          <a:prstGeom prst="rightArrow">
            <a:avLst>
              <a:gd name="adj1" fmla="val 50000"/>
              <a:gd name="adj2" fmla="val 50000"/>
            </a:avLst>
          </a:prstGeom>
          <a:solidFill>
            <a:srgbClr val="FABF8E"/>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pic>
        <p:nvPicPr>
          <p:cNvPr id="1135" name="Shape 11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46512" y="6280151"/>
            <a:ext cx="1801811" cy="425449"/>
          </a:xfrm>
          <a:prstGeom prst="rect">
            <a:avLst/>
          </a:prstGeom>
          <a:noFill/>
          <a:ln w="9525" cap="flat" cmpd="sng">
            <a:solidFill>
              <a:srgbClr val="000000"/>
            </a:solidFill>
            <a:prstDash val="solid"/>
            <a:miter/>
            <a:headEnd type="none" w="med" len="med"/>
            <a:tailEnd type="none" w="med" len="med"/>
          </a:ln>
        </p:spPr>
      </p:pic>
      <p:sp>
        <p:nvSpPr>
          <p:cNvPr id="1136" name="Shape 1136"/>
          <p:cNvSpPr/>
          <p:nvPr/>
        </p:nvSpPr>
        <p:spPr>
          <a:xfrm>
            <a:off x="4104635" y="5651203"/>
            <a:ext cx="1291565" cy="413093"/>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SzPct val="25000"/>
              <a:buNone/>
            </a:pPr>
            <a:r>
              <a:rPr lang="en-US" sz="1800" b="1" i="0" u="none" strike="noStrike" cap="none">
                <a:solidFill>
                  <a:srgbClr val="FFFFFF"/>
                </a:solidFill>
                <a:latin typeface="Calibri"/>
                <a:ea typeface="Calibri"/>
                <a:cs typeface="Calibri"/>
                <a:sym typeface="Calibri"/>
              </a:rPr>
              <a:t>DTPK</a:t>
            </a:r>
          </a:p>
        </p:txBody>
      </p:sp>
      <p:cxnSp>
        <p:nvCxnSpPr>
          <p:cNvPr id="1137" name="Shape 1137"/>
          <p:cNvCxnSpPr/>
          <p:nvPr/>
        </p:nvCxnSpPr>
        <p:spPr>
          <a:xfrm>
            <a:off x="2530475" y="2851150"/>
            <a:ext cx="4400550" cy="0"/>
          </a:xfrm>
          <a:prstGeom prst="straightConnector1">
            <a:avLst/>
          </a:prstGeom>
          <a:noFill/>
          <a:ln w="28575" cap="flat" cmpd="sng">
            <a:solidFill>
              <a:schemeClr val="lt1"/>
            </a:solidFill>
            <a:prstDash val="solid"/>
            <a:round/>
            <a:headEnd type="none" w="med" len="med"/>
            <a:tailEnd type="none" w="med" len="med"/>
          </a:ln>
        </p:spPr>
      </p:cxnSp>
      <p:cxnSp>
        <p:nvCxnSpPr>
          <p:cNvPr id="1138" name="Shape 1138"/>
          <p:cNvCxnSpPr/>
          <p:nvPr/>
        </p:nvCxnSpPr>
        <p:spPr>
          <a:xfrm>
            <a:off x="3463925" y="4802187"/>
            <a:ext cx="0" cy="965199"/>
          </a:xfrm>
          <a:prstGeom prst="straightConnector1">
            <a:avLst/>
          </a:prstGeom>
          <a:noFill/>
          <a:ln w="9525" cap="flat" cmpd="sng">
            <a:solidFill>
              <a:srgbClr val="4A7DBA"/>
            </a:solidFill>
            <a:prstDash val="solid"/>
            <a:round/>
            <a:headEnd type="none" w="med" len="med"/>
            <a:tailEnd type="none" w="med" len="med"/>
          </a:ln>
        </p:spPr>
      </p:cxnSp>
      <p:cxnSp>
        <p:nvCxnSpPr>
          <p:cNvPr id="1139" name="Shape 1139"/>
          <p:cNvCxnSpPr/>
          <p:nvPr/>
        </p:nvCxnSpPr>
        <p:spPr>
          <a:xfrm>
            <a:off x="5992812" y="4827589"/>
            <a:ext cx="0" cy="939799"/>
          </a:xfrm>
          <a:prstGeom prst="straightConnector1">
            <a:avLst/>
          </a:prstGeom>
          <a:noFill/>
          <a:ln w="9525" cap="flat" cmpd="sng">
            <a:solidFill>
              <a:srgbClr val="4A7DBA"/>
            </a:solidFill>
            <a:prstDash val="solid"/>
            <a:round/>
            <a:headEnd type="none" w="med" len="med"/>
            <a:tailEnd type="none" w="med" len="med"/>
          </a:ln>
        </p:spPr>
      </p:cxnSp>
      <p:sp>
        <p:nvSpPr>
          <p:cNvPr id="1140" name="Shape 1140"/>
          <p:cNvSpPr/>
          <p:nvPr/>
        </p:nvSpPr>
        <p:spPr>
          <a:xfrm>
            <a:off x="3975100" y="5511801"/>
            <a:ext cx="1550988" cy="144462"/>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
        <p:nvSpPr>
          <p:cNvPr id="1141" name="Shape 1141"/>
          <p:cNvSpPr/>
          <p:nvPr/>
        </p:nvSpPr>
        <p:spPr>
          <a:xfrm>
            <a:off x="4422776" y="6075364"/>
            <a:ext cx="619125" cy="268286"/>
          </a:xfrm>
          <a:prstGeom prst="downArrow">
            <a:avLst>
              <a:gd name="adj1" fmla="val 50000"/>
              <a:gd name="adj2" fmla="val 50000"/>
            </a:avLst>
          </a:prstGeom>
          <a:solidFill>
            <a:srgbClr val="FFFF4F"/>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Shape 1462"/>
          <p:cNvSpPr txBox="1">
            <a:spLocks noGrp="1"/>
          </p:cNvSpPr>
          <p:nvPr>
            <p:ph type="title"/>
          </p:nvPr>
        </p:nvSpPr>
        <p:spPr>
          <a:xfrm>
            <a:off x="457200" y="476672"/>
            <a:ext cx="8229600" cy="79208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3600" b="1" i="0" u="none" strike="noStrike" cap="none">
                <a:solidFill>
                  <a:schemeClr val="dk1"/>
                </a:solidFill>
                <a:latin typeface="Nunito"/>
                <a:ea typeface="Nunito"/>
                <a:cs typeface="Nunito"/>
                <a:sym typeface="Nunito"/>
              </a:rPr>
              <a:t>PREVALENSI ASMA DI INDONESIA</a:t>
            </a:r>
            <a:br>
              <a:rPr lang="en-US" sz="3600" b="1" i="0" u="none" strike="noStrike" cap="none">
                <a:solidFill>
                  <a:schemeClr val="dk1"/>
                </a:solidFill>
                <a:latin typeface="Nunito"/>
                <a:ea typeface="Nunito"/>
                <a:cs typeface="Nunito"/>
                <a:sym typeface="Nunito"/>
              </a:rPr>
            </a:br>
            <a:r>
              <a:rPr lang="en-US" sz="3600" b="1" i="0" u="none" strike="noStrike" cap="none">
                <a:solidFill>
                  <a:schemeClr val="dk1"/>
                </a:solidFill>
                <a:latin typeface="Nunito"/>
                <a:ea typeface="Nunito"/>
                <a:cs typeface="Nunito"/>
                <a:sym typeface="Nunito"/>
              </a:rPr>
              <a:t>RISKESDAS 2013</a:t>
            </a:r>
          </a:p>
        </p:txBody>
      </p:sp>
      <p:pic>
        <p:nvPicPr>
          <p:cNvPr id="1463" name="Shape 1463"/>
          <p:cNvPicPr preferRelativeResize="0">
            <a:picLocks noGrp="1"/>
          </p:cNvPicPr>
          <p:nvPr>
            <p:ph type="body" idx="1"/>
          </p:nvPr>
        </p:nvPicPr>
        <p:blipFill rotWithShape="1">
          <a:blip r:embed="rId3">
            <a:alphaModFix/>
          </a:blip>
          <a:srcRect/>
          <a:stretch/>
        </p:blipFill>
        <p:spPr>
          <a:xfrm>
            <a:off x="107505" y="1628800"/>
            <a:ext cx="8969261" cy="4764446"/>
          </a:xfrm>
          <a:prstGeom prst="rect">
            <a:avLst/>
          </a:prstGeom>
          <a:noFill/>
          <a:ln>
            <a:noFill/>
          </a:ln>
        </p:spPr>
      </p:pic>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Shape 1468"/>
          <p:cNvSpPr txBox="1">
            <a:spLocks noGrp="1"/>
          </p:cNvSpPr>
          <p:nvPr>
            <p:ph type="title"/>
          </p:nvPr>
        </p:nvSpPr>
        <p:spPr>
          <a:xfrm>
            <a:off x="467543" y="562670"/>
            <a:ext cx="8229600" cy="70609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3600" b="1" i="0" u="none" strike="noStrike" cap="none">
                <a:solidFill>
                  <a:schemeClr val="dk1"/>
                </a:solidFill>
                <a:latin typeface="Nunito"/>
                <a:ea typeface="Nunito"/>
                <a:cs typeface="Nunito"/>
                <a:sym typeface="Nunito"/>
              </a:rPr>
              <a:t>PREVALENSI PPOK DI INDONESIA</a:t>
            </a:r>
            <a:br>
              <a:rPr lang="en-US" sz="3600" b="1" i="0" u="none" strike="noStrike" cap="none">
                <a:solidFill>
                  <a:schemeClr val="dk1"/>
                </a:solidFill>
                <a:latin typeface="Nunito"/>
                <a:ea typeface="Nunito"/>
                <a:cs typeface="Nunito"/>
                <a:sym typeface="Nunito"/>
              </a:rPr>
            </a:br>
            <a:r>
              <a:rPr lang="en-US" sz="3600" b="1" i="0" u="none" strike="noStrike" cap="none">
                <a:solidFill>
                  <a:schemeClr val="dk1"/>
                </a:solidFill>
                <a:latin typeface="Nunito"/>
                <a:ea typeface="Nunito"/>
                <a:cs typeface="Nunito"/>
                <a:sym typeface="Nunito"/>
              </a:rPr>
              <a:t>RISKESDAS 2013</a:t>
            </a:r>
          </a:p>
        </p:txBody>
      </p:sp>
      <p:pic>
        <p:nvPicPr>
          <p:cNvPr id="1469" name="Shape 1469"/>
          <p:cNvPicPr preferRelativeResize="0">
            <a:picLocks noGrp="1"/>
          </p:cNvPicPr>
          <p:nvPr>
            <p:ph type="body" idx="1"/>
          </p:nvPr>
        </p:nvPicPr>
        <p:blipFill rotWithShape="1">
          <a:blip r:embed="rId3">
            <a:alphaModFix/>
          </a:blip>
          <a:srcRect/>
          <a:stretch/>
        </p:blipFill>
        <p:spPr>
          <a:xfrm>
            <a:off x="11872" y="1716048"/>
            <a:ext cx="9134324" cy="4608512"/>
          </a:xfrm>
          <a:prstGeom prst="rect">
            <a:avLst/>
          </a:prstGeom>
          <a:noFill/>
          <a:ln>
            <a:noFill/>
          </a:ln>
        </p:spPr>
      </p:pic>
    </p:spTree>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518864" y="562670"/>
            <a:ext cx="8229600" cy="63408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3200" b="1" i="0" u="none" strike="noStrike" cap="none">
                <a:solidFill>
                  <a:schemeClr val="dk1"/>
                </a:solidFill>
                <a:latin typeface="Nunito"/>
                <a:ea typeface="Nunito"/>
                <a:cs typeface="Nunito"/>
                <a:sym typeface="Nunito"/>
              </a:rPr>
              <a:t>PREVALENSI KANKER DI INDONESIA</a:t>
            </a:r>
            <a:br>
              <a:rPr lang="en-US" sz="3200" b="1" i="0" u="none" strike="noStrike" cap="none">
                <a:solidFill>
                  <a:schemeClr val="dk1"/>
                </a:solidFill>
                <a:latin typeface="Nunito"/>
                <a:ea typeface="Nunito"/>
                <a:cs typeface="Nunito"/>
                <a:sym typeface="Nunito"/>
              </a:rPr>
            </a:br>
            <a:r>
              <a:rPr lang="en-US" sz="3200" b="1" i="0" u="none" strike="noStrike" cap="none">
                <a:solidFill>
                  <a:schemeClr val="dk1"/>
                </a:solidFill>
                <a:latin typeface="Nunito"/>
                <a:ea typeface="Nunito"/>
                <a:cs typeface="Nunito"/>
                <a:sym typeface="Nunito"/>
              </a:rPr>
              <a:t>RISKESDAS 2013</a:t>
            </a:r>
          </a:p>
        </p:txBody>
      </p:sp>
      <p:grpSp>
        <p:nvGrpSpPr>
          <p:cNvPr id="1475" name="Shape 1475"/>
          <p:cNvGrpSpPr/>
          <p:nvPr/>
        </p:nvGrpSpPr>
        <p:grpSpPr>
          <a:xfrm>
            <a:off x="35495" y="1734440"/>
            <a:ext cx="9036495" cy="4718897"/>
            <a:chOff x="149396" y="1670564"/>
            <a:chExt cx="9607551" cy="3517279"/>
          </a:xfrm>
        </p:grpSpPr>
        <p:pic>
          <p:nvPicPr>
            <p:cNvPr id="1476" name="Shape 1476"/>
            <p:cNvPicPr preferRelativeResize="0"/>
            <p:nvPr/>
          </p:nvPicPr>
          <p:blipFill rotWithShape="1">
            <a:blip r:embed="rId3">
              <a:alphaModFix/>
            </a:blip>
            <a:srcRect/>
            <a:stretch/>
          </p:blipFill>
          <p:spPr>
            <a:xfrm>
              <a:off x="149396" y="1670564"/>
              <a:ext cx="9607551" cy="3517279"/>
            </a:xfrm>
            <a:prstGeom prst="rect">
              <a:avLst/>
            </a:prstGeom>
            <a:noFill/>
            <a:ln>
              <a:noFill/>
            </a:ln>
          </p:spPr>
        </p:pic>
        <p:sp>
          <p:nvSpPr>
            <p:cNvPr id="1477" name="Shape 1477"/>
            <p:cNvSpPr/>
            <p:nvPr/>
          </p:nvSpPr>
          <p:spPr>
            <a:xfrm>
              <a:off x="585570" y="4211973"/>
              <a:ext cx="229675" cy="228600"/>
            </a:xfrm>
            <a:prstGeom prst="ellipse">
              <a:avLst/>
            </a:prstGeom>
            <a:solidFill>
              <a:srgbClr val="FF0000"/>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478" name="Shape 1478"/>
            <p:cNvSpPr/>
            <p:nvPr/>
          </p:nvSpPr>
          <p:spPr>
            <a:xfrm>
              <a:off x="585570" y="4497733"/>
              <a:ext cx="229675" cy="228600"/>
            </a:xfrm>
            <a:prstGeom prst="ellipse">
              <a:avLst/>
            </a:prstGeom>
            <a:solidFill>
              <a:srgbClr val="FFFF00"/>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479" name="Shape 1479"/>
            <p:cNvSpPr/>
            <p:nvPr/>
          </p:nvSpPr>
          <p:spPr>
            <a:xfrm>
              <a:off x="585570" y="4780382"/>
              <a:ext cx="229675" cy="228600"/>
            </a:xfrm>
            <a:prstGeom prst="ellipse">
              <a:avLst/>
            </a:prstGeom>
            <a:solidFill>
              <a:srgbClr val="92D050"/>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480" name="Shape 1480"/>
            <p:cNvSpPr txBox="1"/>
            <p:nvPr/>
          </p:nvSpPr>
          <p:spPr>
            <a:xfrm>
              <a:off x="946495" y="4757237"/>
              <a:ext cx="1063335" cy="2523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a:solidFill>
                    <a:srgbClr val="000000"/>
                  </a:solidFill>
                  <a:latin typeface="Questrial"/>
                  <a:ea typeface="Questrial"/>
                  <a:cs typeface="Questrial"/>
                  <a:sym typeface="Questrial"/>
                </a:rPr>
                <a:t>0 – 1 ‰</a:t>
              </a:r>
            </a:p>
          </p:txBody>
        </p:sp>
        <p:sp>
          <p:nvSpPr>
            <p:cNvPr id="1481" name="Shape 1481"/>
            <p:cNvSpPr txBox="1"/>
            <p:nvPr/>
          </p:nvSpPr>
          <p:spPr>
            <a:xfrm>
              <a:off x="953325" y="4497735"/>
              <a:ext cx="1569197" cy="2280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000000"/>
                  </a:solidFill>
                  <a:latin typeface="Questrial"/>
                  <a:ea typeface="Questrial"/>
                  <a:cs typeface="Questrial"/>
                  <a:sym typeface="Questrial"/>
                </a:rPr>
                <a:t>1,0– 1,4 ‰</a:t>
              </a:r>
            </a:p>
          </p:txBody>
        </p:sp>
        <p:sp>
          <p:nvSpPr>
            <p:cNvPr id="1482" name="Shape 1482"/>
            <p:cNvSpPr txBox="1"/>
            <p:nvPr/>
          </p:nvSpPr>
          <p:spPr>
            <a:xfrm>
              <a:off x="946495" y="4230425"/>
              <a:ext cx="1454612" cy="2280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000000"/>
                  </a:solidFill>
                  <a:latin typeface="Questrial"/>
                  <a:ea typeface="Questrial"/>
                  <a:cs typeface="Questrial"/>
                  <a:sym typeface="Questrial"/>
                </a:rPr>
                <a:t>&gt; 1,4 ‰</a:t>
              </a:r>
            </a:p>
          </p:txBody>
        </p:sp>
      </p:grpSp>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pic>
        <p:nvPicPr>
          <p:cNvPr id="1487" name="Shape 148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pic>
        <p:nvPicPr>
          <p:cNvPr id="1492" name="Shape 149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pic>
        <p:nvPicPr>
          <p:cNvPr id="1497" name="Shape 14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502" name="Shape 150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Shape 150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pic>
        <p:nvPicPr>
          <p:cNvPr id="1512" name="Shape 1512"/>
          <p:cNvPicPr preferRelativeResize="0"/>
          <p:nvPr/>
        </p:nvPicPr>
        <p:blipFill rotWithShape="1">
          <a:blip r:embed="rId3">
            <a:alphaModFix/>
          </a:blip>
          <a:srcRect/>
          <a:stretch/>
        </p:blipFill>
        <p:spPr>
          <a:xfrm>
            <a:off x="486943" y="1196751"/>
            <a:ext cx="8261521" cy="5085609"/>
          </a:xfrm>
          <a:prstGeom prst="rect">
            <a:avLst/>
          </a:prstGeom>
          <a:noFill/>
          <a:ln>
            <a:noFill/>
          </a:ln>
        </p:spPr>
      </p:pic>
      <p:sp>
        <p:nvSpPr>
          <p:cNvPr id="1513" name="Shape 1513"/>
          <p:cNvSpPr txBox="1"/>
          <p:nvPr/>
        </p:nvSpPr>
        <p:spPr>
          <a:xfrm>
            <a:off x="179511" y="211287"/>
            <a:ext cx="8712967"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a:solidFill>
                  <a:srgbClr val="000000"/>
                </a:solidFill>
                <a:latin typeface="Calibri"/>
                <a:ea typeface="Calibri"/>
                <a:cs typeface="Calibri"/>
                <a:sym typeface="Calibri"/>
              </a:rPr>
              <a:t>DOUBLE BURDEN</a:t>
            </a:r>
          </a:p>
        </p:txBody>
      </p:sp>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Shape 1518"/>
          <p:cNvSpPr txBox="1">
            <a:spLocks noGrp="1"/>
          </p:cNvSpPr>
          <p:nvPr>
            <p:ph type="title"/>
          </p:nvPr>
        </p:nvSpPr>
        <p:spPr>
          <a:xfrm>
            <a:off x="457200" y="152400"/>
            <a:ext cx="8229600" cy="11430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150" b="1" i="0" u="none" strike="noStrike" cap="none">
                <a:solidFill>
                  <a:schemeClr val="lt1"/>
                </a:solidFill>
                <a:latin typeface="Quattrocento"/>
                <a:ea typeface="Quattrocento"/>
                <a:cs typeface="Quattrocento"/>
                <a:sym typeface="Quattrocento"/>
              </a:rPr>
              <a:t>BEBAN GANDA GIZI</a:t>
            </a:r>
            <a:r>
              <a:rPr lang="en-US" sz="3150" b="0" i="0" u="none" strike="noStrike" cap="none">
                <a:solidFill>
                  <a:schemeClr val="lt1"/>
                </a:solidFill>
                <a:latin typeface="Quattrocento"/>
                <a:ea typeface="Quattrocento"/>
                <a:cs typeface="Quattrocento"/>
                <a:sym typeface="Quattrocento"/>
              </a:rPr>
              <a:t/>
            </a:r>
            <a:br>
              <a:rPr lang="en-US" sz="3150" b="0" i="0" u="none" strike="noStrike" cap="none">
                <a:solidFill>
                  <a:schemeClr val="lt1"/>
                </a:solidFill>
                <a:latin typeface="Quattrocento"/>
                <a:ea typeface="Quattrocento"/>
                <a:cs typeface="Quattrocento"/>
                <a:sym typeface="Quattrocento"/>
              </a:rPr>
            </a:br>
            <a:r>
              <a:rPr lang="en-US" sz="3150" b="0" i="0" u="none" strike="noStrike" cap="none">
                <a:solidFill>
                  <a:schemeClr val="lt1"/>
                </a:solidFill>
                <a:latin typeface="Quattrocento"/>
                <a:ea typeface="Quattrocento"/>
                <a:cs typeface="Quattrocento"/>
                <a:sym typeface="Quattrocento"/>
              </a:rPr>
              <a:t>RISET KESEHATAN DASAR 2013</a:t>
            </a:r>
          </a:p>
        </p:txBody>
      </p:sp>
      <p:sp>
        <p:nvSpPr>
          <p:cNvPr id="1519" name="Shape 1519"/>
          <p:cNvSpPr txBox="1">
            <a:spLocks noGrp="1"/>
          </p:cNvSpPr>
          <p:nvPr>
            <p:ph type="body" idx="1"/>
          </p:nvPr>
        </p:nvSpPr>
        <p:spPr>
          <a:xfrm>
            <a:off x="457200" y="1600200"/>
            <a:ext cx="4038599" cy="4724400"/>
          </a:xfrm>
          <a:prstGeom prst="rect">
            <a:avLst/>
          </a:prstGeom>
          <a:solidFill>
            <a:srgbClr val="E0DBD4"/>
          </a:solid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Arial"/>
              <a:buNone/>
            </a:pPr>
            <a:r>
              <a:rPr lang="en-US" sz="3500" b="1" i="0" u="none" strike="noStrike" cap="none">
                <a:solidFill>
                  <a:schemeClr val="dk2"/>
                </a:solidFill>
                <a:latin typeface="Questrial"/>
                <a:ea typeface="Questrial"/>
                <a:cs typeface="Questrial"/>
                <a:sym typeface="Questrial"/>
              </a:rPr>
              <a:t>Kurus</a:t>
            </a:r>
          </a:p>
          <a:p>
            <a:pPr marL="342885" marR="0" lvl="0" indent="-241285" algn="l" rtl="0">
              <a:spcBef>
                <a:spcPts val="480"/>
              </a:spcBef>
              <a:spcAft>
                <a:spcPts val="0"/>
              </a:spcAft>
              <a:buClr>
                <a:schemeClr val="accent1"/>
              </a:buClr>
              <a:buSzPct val="100000"/>
              <a:buFont typeface="Arial"/>
              <a:buChar char="•"/>
            </a:pPr>
            <a:r>
              <a:rPr lang="en-US" sz="2400" b="0" i="0" u="none" strike="noStrike" cap="none">
                <a:solidFill>
                  <a:schemeClr val="dk2"/>
                </a:solidFill>
                <a:latin typeface="Questrial"/>
                <a:ea typeface="Questrial"/>
                <a:cs typeface="Questrial"/>
                <a:sym typeface="Questrial"/>
              </a:rPr>
              <a:t>prevalensi gizi kurang pada balita :  19,6%. </a:t>
            </a:r>
          </a:p>
          <a:p>
            <a:pPr marL="342885" marR="0" lvl="0" indent="-241285" algn="l" rtl="0">
              <a:spcBef>
                <a:spcPts val="480"/>
              </a:spcBef>
              <a:spcAft>
                <a:spcPts val="0"/>
              </a:spcAft>
              <a:buClr>
                <a:schemeClr val="accent1"/>
              </a:buClr>
              <a:buSzPct val="100000"/>
              <a:buFont typeface="Arial"/>
              <a:buChar char="•"/>
            </a:pPr>
            <a:r>
              <a:rPr lang="en-US" sz="2400" b="0" i="0" u="none" strike="noStrike" cap="none">
                <a:solidFill>
                  <a:schemeClr val="dk2"/>
                </a:solidFill>
                <a:latin typeface="Questrial"/>
                <a:ea typeface="Questrial"/>
                <a:cs typeface="Questrial"/>
                <a:sym typeface="Questrial"/>
              </a:rPr>
              <a:t>Prevalensi kurus dan sangat kurus : 12,1% dan 5,3%. </a:t>
            </a:r>
          </a:p>
          <a:p>
            <a:pPr marL="342885" marR="0" lvl="0" indent="-241285" algn="l" rtl="0">
              <a:spcBef>
                <a:spcPts val="480"/>
              </a:spcBef>
              <a:spcAft>
                <a:spcPts val="0"/>
              </a:spcAft>
              <a:buClr>
                <a:schemeClr val="accent1"/>
              </a:buClr>
              <a:buSzPct val="100000"/>
              <a:buFont typeface="Arial"/>
              <a:buChar char="•"/>
            </a:pPr>
            <a:r>
              <a:rPr lang="en-US" sz="2400" b="0" i="1" u="none" strike="noStrike" cap="none">
                <a:solidFill>
                  <a:schemeClr val="dk2"/>
                </a:solidFill>
                <a:latin typeface="Questrial"/>
                <a:ea typeface="Questrial"/>
                <a:cs typeface="Questrial"/>
                <a:sym typeface="Questrial"/>
              </a:rPr>
              <a:t>stunting</a:t>
            </a:r>
            <a:r>
              <a:rPr lang="en-US" sz="2400" b="0" i="0" u="none" strike="noStrike" cap="none">
                <a:solidFill>
                  <a:schemeClr val="dk2"/>
                </a:solidFill>
                <a:latin typeface="Questrial"/>
                <a:ea typeface="Questrial"/>
                <a:cs typeface="Questrial"/>
                <a:sym typeface="Questrial"/>
              </a:rPr>
              <a:t>/pendek balita : 37,2 persen. </a:t>
            </a:r>
          </a:p>
          <a:p>
            <a:pPr marL="342885" marR="0" lvl="0" indent="-241285" algn="l" rtl="0">
              <a:spcBef>
                <a:spcPts val="480"/>
              </a:spcBef>
              <a:spcAft>
                <a:spcPts val="0"/>
              </a:spcAft>
              <a:buClr>
                <a:schemeClr val="accent1"/>
              </a:buClr>
              <a:buSzPct val="100000"/>
              <a:buFont typeface="Arial"/>
              <a:buChar char="•"/>
            </a:pPr>
            <a:r>
              <a:rPr lang="en-US" sz="2400" b="0" i="0" u="none" strike="noStrike" cap="none">
                <a:solidFill>
                  <a:schemeClr val="dk2"/>
                </a:solidFill>
                <a:latin typeface="Questrial"/>
                <a:ea typeface="Questrial"/>
                <a:cs typeface="Questrial"/>
                <a:sym typeface="Questrial"/>
              </a:rPr>
              <a:t>Prevalensi BBLR : 10,2 persen. </a:t>
            </a:r>
          </a:p>
          <a:p>
            <a:pPr marL="342885" marR="0" lvl="0" indent="-241285" algn="l" rtl="0">
              <a:spcBef>
                <a:spcPts val="480"/>
              </a:spcBef>
              <a:spcAft>
                <a:spcPts val="0"/>
              </a:spcAft>
              <a:buClr>
                <a:schemeClr val="accent1"/>
              </a:buClr>
              <a:buSzPct val="100000"/>
              <a:buFont typeface="Arial"/>
              <a:buChar char="•"/>
            </a:pPr>
            <a:r>
              <a:rPr lang="en-US" sz="2400" b="0" i="0" u="none" strike="noStrike" cap="none">
                <a:solidFill>
                  <a:schemeClr val="dk2"/>
                </a:solidFill>
                <a:latin typeface="Questrial"/>
                <a:ea typeface="Questrial"/>
                <a:cs typeface="Questrial"/>
                <a:sym typeface="Questrial"/>
              </a:rPr>
              <a:t>Prevalensi bayi lahir pendek) : 20,2%. </a:t>
            </a:r>
          </a:p>
          <a:p>
            <a:pPr marL="342885" marR="0" lvl="0" indent="-241285" algn="l" rtl="0">
              <a:spcBef>
                <a:spcPts val="480"/>
              </a:spcBef>
              <a:buClr>
                <a:schemeClr val="accent1"/>
              </a:buClr>
              <a:buSzPct val="100000"/>
              <a:buFont typeface="Arial"/>
              <a:buNone/>
            </a:pPr>
            <a:endParaRPr sz="2400" b="0" i="0" u="none" strike="noStrike" cap="none">
              <a:solidFill>
                <a:schemeClr val="dk2"/>
              </a:solidFill>
              <a:latin typeface="Questrial"/>
              <a:ea typeface="Questrial"/>
              <a:cs typeface="Questrial"/>
              <a:sym typeface="Questrial"/>
            </a:endParaRPr>
          </a:p>
        </p:txBody>
      </p:sp>
      <p:sp>
        <p:nvSpPr>
          <p:cNvPr id="1520" name="Shape 1520"/>
          <p:cNvSpPr txBox="1">
            <a:spLocks noGrp="1"/>
          </p:cNvSpPr>
          <p:nvPr>
            <p:ph type="body" idx="2"/>
          </p:nvPr>
        </p:nvSpPr>
        <p:spPr>
          <a:xfrm>
            <a:off x="4637855" y="1628800"/>
            <a:ext cx="4182615" cy="5229200"/>
          </a:xfrm>
          <a:prstGeom prst="rect">
            <a:avLst/>
          </a:prstGeom>
          <a:solidFill>
            <a:srgbClr val="E0DBD4"/>
          </a:solid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3230" b="1" i="0" u="none" strike="noStrike" cap="none">
                <a:solidFill>
                  <a:schemeClr val="dk2"/>
                </a:solidFill>
                <a:latin typeface="Questrial"/>
                <a:ea typeface="Questrial"/>
                <a:cs typeface="Questrial"/>
                <a:sym typeface="Questrial"/>
              </a:rPr>
              <a:t>Gemuk</a:t>
            </a:r>
          </a:p>
          <a:p>
            <a:pPr marL="342885" marR="0" lvl="0" indent="-241285" algn="l" rtl="0">
              <a:lnSpc>
                <a:spcPct val="90000"/>
              </a:lnSpc>
              <a:spcBef>
                <a:spcPts val="476"/>
              </a:spcBef>
              <a:spcAft>
                <a:spcPts val="0"/>
              </a:spcAft>
              <a:buClr>
                <a:schemeClr val="accent1"/>
              </a:buClr>
              <a:buSzPct val="99166"/>
              <a:buFont typeface="Arial"/>
              <a:buChar char="•"/>
            </a:pPr>
            <a:r>
              <a:rPr lang="en-US" sz="2380" b="0" i="0" u="none" strike="noStrike" cap="none">
                <a:solidFill>
                  <a:schemeClr val="dk2"/>
                </a:solidFill>
                <a:latin typeface="Questrial"/>
                <a:ea typeface="Questrial"/>
                <a:cs typeface="Questrial"/>
                <a:sym typeface="Questrial"/>
              </a:rPr>
              <a:t>gemuk pada anak umur 5-12 tahun : 18,8 %, tdd :</a:t>
            </a:r>
          </a:p>
          <a:p>
            <a:pPr marL="0" marR="0" lvl="0" indent="0" algn="l" rtl="0">
              <a:lnSpc>
                <a:spcPct val="90000"/>
              </a:lnSpc>
              <a:spcBef>
                <a:spcPts val="476"/>
              </a:spcBef>
              <a:spcAft>
                <a:spcPts val="0"/>
              </a:spcAft>
              <a:buClr>
                <a:schemeClr val="accent1"/>
              </a:buClr>
              <a:buSzPct val="25000"/>
              <a:buFont typeface="Arial"/>
              <a:buNone/>
            </a:pPr>
            <a:r>
              <a:rPr lang="en-US" sz="2380" b="0" i="0" u="none" strike="noStrike" cap="none">
                <a:solidFill>
                  <a:schemeClr val="dk2"/>
                </a:solidFill>
                <a:latin typeface="Questrial"/>
                <a:ea typeface="Questrial"/>
                <a:cs typeface="Questrial"/>
                <a:sym typeface="Questrial"/>
              </a:rPr>
              <a:t>      .  gemuk 10,8 % </a:t>
            </a:r>
          </a:p>
          <a:p>
            <a:pPr marL="0" marR="0" lvl="0" indent="0" algn="l" rtl="0">
              <a:lnSpc>
                <a:spcPct val="90000"/>
              </a:lnSpc>
              <a:spcBef>
                <a:spcPts val="476"/>
              </a:spcBef>
              <a:spcAft>
                <a:spcPts val="0"/>
              </a:spcAft>
              <a:buClr>
                <a:schemeClr val="accent1"/>
              </a:buClr>
              <a:buSzPct val="25000"/>
              <a:buFont typeface="Arial"/>
              <a:buNone/>
            </a:pPr>
            <a:r>
              <a:rPr lang="en-US" sz="2380" b="0" i="0" u="none" strike="noStrike" cap="none">
                <a:solidFill>
                  <a:schemeClr val="dk2"/>
                </a:solidFill>
                <a:latin typeface="Questrial"/>
                <a:ea typeface="Questrial"/>
                <a:cs typeface="Questrial"/>
                <a:sym typeface="Questrial"/>
              </a:rPr>
              <a:t>      .  sangat gemuk 8,8 %. </a:t>
            </a:r>
          </a:p>
          <a:p>
            <a:pPr marL="342885" marR="0" lvl="0" indent="-241285" algn="l" rtl="0">
              <a:lnSpc>
                <a:spcPct val="90000"/>
              </a:lnSpc>
              <a:spcBef>
                <a:spcPts val="476"/>
              </a:spcBef>
              <a:spcAft>
                <a:spcPts val="0"/>
              </a:spcAft>
              <a:buClr>
                <a:schemeClr val="accent1"/>
              </a:buClr>
              <a:buSzPct val="99166"/>
              <a:buFont typeface="Arial"/>
              <a:buChar char="•"/>
            </a:pPr>
            <a:r>
              <a:rPr lang="en-US" sz="2380" b="0" i="0" u="none" strike="noStrike" cap="none">
                <a:solidFill>
                  <a:schemeClr val="dk2"/>
                </a:solidFill>
                <a:latin typeface="Questrial"/>
                <a:ea typeface="Questrial"/>
                <a:cs typeface="Questrial"/>
                <a:sym typeface="Questrial"/>
              </a:rPr>
              <a:t>gemuk pada remaja umur 13-15 tahun : 10.8 %</a:t>
            </a:r>
          </a:p>
          <a:p>
            <a:pPr marL="342885" marR="0" lvl="0" indent="-241285" algn="l" rtl="0">
              <a:lnSpc>
                <a:spcPct val="90000"/>
              </a:lnSpc>
              <a:spcBef>
                <a:spcPts val="476"/>
              </a:spcBef>
              <a:spcAft>
                <a:spcPts val="0"/>
              </a:spcAft>
              <a:buClr>
                <a:schemeClr val="accent1"/>
              </a:buClr>
              <a:buSzPct val="99166"/>
              <a:buFont typeface="Arial"/>
              <a:buChar char="•"/>
            </a:pPr>
            <a:r>
              <a:rPr lang="en-US" sz="2380" b="0" i="0" u="none" strike="noStrike" cap="none">
                <a:solidFill>
                  <a:schemeClr val="dk2"/>
                </a:solidFill>
                <a:latin typeface="Questrial"/>
                <a:ea typeface="Questrial"/>
                <a:cs typeface="Questrial"/>
                <a:sym typeface="Questrial"/>
              </a:rPr>
              <a:t>gemuk pada remaja umur 16 – 18 tahun : 7,3 % </a:t>
            </a:r>
          </a:p>
          <a:p>
            <a:pPr marL="342885" marR="0" lvl="0" indent="-241285" algn="l" rtl="0">
              <a:lnSpc>
                <a:spcPct val="90000"/>
              </a:lnSpc>
              <a:spcBef>
                <a:spcPts val="476"/>
              </a:spcBef>
              <a:spcAft>
                <a:spcPts val="0"/>
              </a:spcAft>
              <a:buClr>
                <a:schemeClr val="accent1"/>
              </a:buClr>
              <a:buSzPct val="99166"/>
              <a:buFont typeface="Arial"/>
              <a:buChar char="•"/>
            </a:pPr>
            <a:r>
              <a:rPr lang="en-US" sz="2380" b="0" i="0" u="none" strike="noStrike" cap="none">
                <a:solidFill>
                  <a:schemeClr val="dk2"/>
                </a:solidFill>
                <a:latin typeface="Questrial"/>
                <a:ea typeface="Questrial"/>
                <a:cs typeface="Questrial"/>
                <a:sym typeface="Questrial"/>
              </a:rPr>
              <a:t>dewasa berat obesitas : 15,4 %. </a:t>
            </a:r>
          </a:p>
          <a:p>
            <a:pPr marL="342885" marR="0" lvl="0" indent="-241285" algn="l" rtl="0">
              <a:lnSpc>
                <a:spcPct val="90000"/>
              </a:lnSpc>
              <a:spcBef>
                <a:spcPts val="476"/>
              </a:spcBef>
              <a:buClr>
                <a:schemeClr val="accent1"/>
              </a:buClr>
              <a:buSzPct val="99166"/>
              <a:buFont typeface="Arial"/>
              <a:buNone/>
            </a:pPr>
            <a:endParaRPr sz="238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grpSp>
        <p:nvGrpSpPr>
          <p:cNvPr id="1148" name="Shape 1148"/>
          <p:cNvGrpSpPr/>
          <p:nvPr/>
        </p:nvGrpSpPr>
        <p:grpSpPr>
          <a:xfrm>
            <a:off x="-76194" y="1340767"/>
            <a:ext cx="5719768" cy="4405325"/>
            <a:chOff x="-10" y="70"/>
            <a:chExt cx="5634" cy="3386"/>
          </a:xfrm>
        </p:grpSpPr>
        <p:pic>
          <p:nvPicPr>
            <p:cNvPr id="1149" name="Shape 114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 y="208"/>
              <a:ext cx="5437" cy="2696"/>
            </a:xfrm>
            <a:prstGeom prst="rect">
              <a:avLst/>
            </a:prstGeom>
            <a:noFill/>
            <a:ln>
              <a:noFill/>
            </a:ln>
          </p:spPr>
        </p:pic>
        <p:sp>
          <p:nvSpPr>
            <p:cNvPr id="1150" name="Shape 1150"/>
            <p:cNvSpPr txBox="1"/>
            <p:nvPr/>
          </p:nvSpPr>
          <p:spPr>
            <a:xfrm>
              <a:off x="383" y="70"/>
              <a:ext cx="5239" cy="3386"/>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Arial"/>
                <a:buNone/>
              </a:pPr>
              <a:endParaRPr sz="1800" b="0" i="0" u="none" strike="noStrike" cap="none">
                <a:solidFill>
                  <a:srgbClr val="000000"/>
                </a:solidFill>
                <a:latin typeface="Calibri"/>
                <a:ea typeface="Calibri"/>
                <a:cs typeface="Calibri"/>
                <a:sym typeface="Calibri"/>
              </a:endParaRPr>
            </a:p>
          </p:txBody>
        </p:sp>
      </p:grpSp>
      <p:sp>
        <p:nvSpPr>
          <p:cNvPr id="1151" name="Shape 1151"/>
          <p:cNvSpPr txBox="1"/>
          <p:nvPr/>
        </p:nvSpPr>
        <p:spPr>
          <a:xfrm>
            <a:off x="500066" y="285731"/>
            <a:ext cx="8143899" cy="944561"/>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2800" b="1" i="0" u="none" strike="noStrike" cap="none">
                <a:solidFill>
                  <a:srgbClr val="000000"/>
                </a:solidFill>
                <a:latin typeface="Nunito"/>
                <a:ea typeface="Nunito"/>
                <a:cs typeface="Nunito"/>
                <a:sym typeface="Nunito"/>
              </a:rPr>
              <a:t>PENYEBAB KEMATIAN DI DUNIA </a:t>
            </a:r>
          </a:p>
          <a:p>
            <a:pPr marL="0" marR="0" lvl="0" indent="0" algn="l" rtl="0">
              <a:spcBef>
                <a:spcPts val="0"/>
              </a:spcBef>
              <a:buSzPct val="25000"/>
              <a:buNone/>
            </a:pPr>
            <a:r>
              <a:rPr lang="en-US" sz="2800" b="1" i="0" u="none" strike="noStrike" cap="none">
                <a:solidFill>
                  <a:srgbClr val="000000"/>
                </a:solidFill>
                <a:latin typeface="Nunito"/>
                <a:ea typeface="Nunito"/>
                <a:cs typeface="Nunito"/>
                <a:sym typeface="Nunito"/>
              </a:rPr>
              <a:t>DAN ASIA TENGGARA</a:t>
            </a:r>
          </a:p>
        </p:txBody>
      </p:sp>
      <p:sp>
        <p:nvSpPr>
          <p:cNvPr id="1152" name="Shape 1152"/>
          <p:cNvSpPr txBox="1"/>
          <p:nvPr/>
        </p:nvSpPr>
        <p:spPr>
          <a:xfrm>
            <a:off x="5" y="5829303"/>
            <a:ext cx="4143374" cy="876598"/>
          </a:xfrm>
          <a:prstGeom prst="rect">
            <a:avLst/>
          </a:prstGeom>
          <a:noFill/>
          <a:ln>
            <a:noFill/>
          </a:ln>
        </p:spPr>
        <p:txBody>
          <a:bodyPr lIns="89975" tIns="46775" rIns="89975" bIns="46775" anchor="t" anchorCtr="0">
            <a:noAutofit/>
          </a:bodyPr>
          <a:lstStyle/>
          <a:p>
            <a:pPr marL="0" marR="0" lvl="0" indent="0" algn="ctr" rtl="0">
              <a:lnSpc>
                <a:spcPct val="70000"/>
              </a:lnSpc>
              <a:spcBef>
                <a:spcPts val="0"/>
              </a:spcBef>
              <a:spcAft>
                <a:spcPts val="0"/>
              </a:spcAft>
              <a:buClr>
                <a:srgbClr val="000000"/>
              </a:buClr>
              <a:buSzPct val="25000"/>
              <a:buFont typeface="Arial"/>
              <a:buNone/>
            </a:pPr>
            <a:r>
              <a:rPr lang="en-US" sz="1600" b="0" i="0" u="none" strike="noStrike" cap="none">
                <a:solidFill>
                  <a:srgbClr val="000000"/>
                </a:solidFill>
                <a:latin typeface="Calibri"/>
                <a:ea typeface="Calibri"/>
                <a:cs typeface="Calibri"/>
                <a:sym typeface="Calibri"/>
              </a:rPr>
              <a:t>Source: WHO Global Status Report on Noncommunicable Diseases 2010</a:t>
            </a:r>
          </a:p>
          <a:p>
            <a:pPr marL="0" marR="0" lvl="0" indent="0" algn="ctr" rtl="0">
              <a:lnSpc>
                <a:spcPct val="70000"/>
              </a:lnSpc>
              <a:spcBef>
                <a:spcPts val="625"/>
              </a:spcBef>
              <a:buClr>
                <a:srgbClr val="000000"/>
              </a:buClr>
              <a:buSzPct val="25000"/>
              <a:buFont typeface="Arial"/>
              <a:buNone/>
            </a:pPr>
            <a:r>
              <a:rPr lang="en-US" sz="1600" b="0" i="0" u="none" strike="noStrike" cap="none">
                <a:solidFill>
                  <a:srgbClr val="000000"/>
                </a:solidFill>
                <a:latin typeface="Calibri"/>
                <a:ea typeface="Calibri"/>
                <a:cs typeface="Calibri"/>
                <a:sym typeface="Calibri"/>
              </a:rPr>
              <a:t> Number in parentheses indicates number of deaths in millions</a:t>
            </a:r>
          </a:p>
        </p:txBody>
      </p:sp>
      <p:grpSp>
        <p:nvGrpSpPr>
          <p:cNvPr id="1153" name="Shape 1153"/>
          <p:cNvGrpSpPr/>
          <p:nvPr/>
        </p:nvGrpSpPr>
        <p:grpSpPr>
          <a:xfrm>
            <a:off x="4267201" y="2514600"/>
            <a:ext cx="4949496" cy="3278062"/>
            <a:chOff x="636" y="1025"/>
            <a:chExt cx="3935" cy="2240"/>
          </a:xfrm>
        </p:grpSpPr>
        <p:pic>
          <p:nvPicPr>
            <p:cNvPr id="1154" name="Shape 115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6" y="1025"/>
              <a:ext cx="3935" cy="2240"/>
            </a:xfrm>
            <a:prstGeom prst="rect">
              <a:avLst/>
            </a:prstGeom>
            <a:noFill/>
            <a:ln>
              <a:noFill/>
            </a:ln>
          </p:spPr>
        </p:pic>
        <p:sp>
          <p:nvSpPr>
            <p:cNvPr id="1155" name="Shape 1155"/>
            <p:cNvSpPr txBox="1"/>
            <p:nvPr/>
          </p:nvSpPr>
          <p:spPr>
            <a:xfrm>
              <a:off x="636" y="1025"/>
              <a:ext cx="3935" cy="224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Arial"/>
                <a:buNone/>
              </a:pPr>
              <a:endParaRPr sz="1800" b="0" i="0" u="none" strike="noStrike" cap="none">
                <a:solidFill>
                  <a:srgbClr val="000000"/>
                </a:solidFill>
                <a:latin typeface="Calibri"/>
                <a:ea typeface="Calibri"/>
                <a:cs typeface="Calibri"/>
                <a:sym typeface="Calibri"/>
              </a:endParaRPr>
            </a:p>
          </p:txBody>
        </p:sp>
      </p:grpSp>
      <p:sp>
        <p:nvSpPr>
          <p:cNvPr id="1156" name="Shape 1156"/>
          <p:cNvSpPr txBox="1"/>
          <p:nvPr/>
        </p:nvSpPr>
        <p:spPr>
          <a:xfrm>
            <a:off x="4786319" y="6072210"/>
            <a:ext cx="3919538" cy="595254"/>
          </a:xfrm>
          <a:prstGeom prst="rect">
            <a:avLst/>
          </a:prstGeom>
          <a:solidFill>
            <a:schemeClr val="accent2"/>
          </a:solidFill>
          <a:ln>
            <a:noFill/>
          </a:ln>
        </p:spPr>
        <p:txBody>
          <a:bodyPr lIns="89975" tIns="46775" rIns="89975" bIns="46775" anchor="t" anchorCtr="0">
            <a:noAutofit/>
          </a:bodyPr>
          <a:lstStyle/>
          <a:p>
            <a:pPr marL="0" marR="0" lvl="0" indent="0" algn="ctr" rtl="0">
              <a:spcBef>
                <a:spcPts val="0"/>
              </a:spcBef>
              <a:buClr>
                <a:srgbClr val="000000"/>
              </a:buClr>
              <a:buSzPct val="25000"/>
              <a:buFont typeface="Arial"/>
              <a:buNone/>
            </a:pPr>
            <a:r>
              <a:rPr lang="en-US" sz="1600" b="0" i="0" u="none" strike="noStrike" cap="none">
                <a:solidFill>
                  <a:srgbClr val="000000"/>
                </a:solidFill>
                <a:latin typeface="Tahoma"/>
                <a:ea typeface="Tahoma"/>
                <a:cs typeface="Tahoma"/>
                <a:sym typeface="Tahoma"/>
              </a:rPr>
              <a:t>Source: WHO global Health observatory 2011 </a:t>
            </a:r>
            <a:r>
              <a:rPr lang="en-US" sz="1600" b="0" i="0" u="sng" strike="noStrike" cap="none">
                <a:solidFill>
                  <a:schemeClr val="hlink"/>
                </a:solidFill>
                <a:latin typeface="Tahoma"/>
                <a:ea typeface="Tahoma"/>
                <a:cs typeface="Tahoma"/>
                <a:sym typeface="Tahoma"/>
                <a:hlinkClick r:id="rId5"/>
              </a:rPr>
              <a:t>http://apps.who.int/ghodata/</a:t>
            </a:r>
            <a:r>
              <a:rPr lang="en-US" sz="1600" b="0" i="0" u="none" strike="noStrike" cap="none">
                <a:solidFill>
                  <a:srgbClr val="000000"/>
                </a:solidFill>
                <a:latin typeface="Tahoma"/>
                <a:ea typeface="Tahoma"/>
                <a:cs typeface="Tahoma"/>
                <a:sym typeface="Tahoma"/>
              </a:rPr>
              <a:t> </a:t>
            </a:r>
          </a:p>
        </p:txBody>
      </p:sp>
      <p:sp>
        <p:nvSpPr>
          <p:cNvPr id="1157" name="Shape 1157"/>
          <p:cNvSpPr txBox="1"/>
          <p:nvPr/>
        </p:nvSpPr>
        <p:spPr>
          <a:xfrm>
            <a:off x="2514600" y="1687516"/>
            <a:ext cx="30480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a:solidFill>
                  <a:srgbClr val="000000"/>
                </a:solidFill>
                <a:latin typeface="Calibri"/>
                <a:ea typeface="Calibri"/>
                <a:cs typeface="Calibri"/>
                <a:sym typeface="Calibri"/>
              </a:rPr>
              <a:t>DI SELURUH DUNIA</a:t>
            </a:r>
          </a:p>
        </p:txBody>
      </p:sp>
      <p:sp>
        <p:nvSpPr>
          <p:cNvPr id="1158" name="Shape 1158"/>
          <p:cNvSpPr txBox="1"/>
          <p:nvPr/>
        </p:nvSpPr>
        <p:spPr>
          <a:xfrm>
            <a:off x="5867401" y="1687516"/>
            <a:ext cx="3048000" cy="3693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a:solidFill>
                  <a:srgbClr val="000000"/>
                </a:solidFill>
                <a:latin typeface="Calibri"/>
                <a:ea typeface="Calibri"/>
                <a:cs typeface="Calibri"/>
                <a:sym typeface="Calibri"/>
              </a:rPr>
              <a:t>DI REGIONAL ASIA TENGGARA</a:t>
            </a: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Shape 1526"/>
          <p:cNvSpPr txBox="1">
            <a:spLocks noGrp="1"/>
          </p:cNvSpPr>
          <p:nvPr>
            <p:ph type="title"/>
          </p:nvPr>
        </p:nvSpPr>
        <p:spPr>
          <a:xfrm>
            <a:off x="512768" y="333375"/>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2520" b="1" i="0" u="none" strike="noStrike" cap="none">
                <a:solidFill>
                  <a:schemeClr val="dk1"/>
                </a:solidFill>
                <a:latin typeface="Nunito"/>
                <a:ea typeface="Nunito"/>
                <a:cs typeface="Nunito"/>
                <a:sym typeface="Nunito"/>
              </a:rPr>
              <a:t>KECENDERUNGAN PREVALENSI OBESITAS SENTRAL </a:t>
            </a:r>
            <a:br>
              <a:rPr lang="en-US" sz="2520" b="1" i="0" u="none" strike="noStrike" cap="none">
                <a:solidFill>
                  <a:schemeClr val="dk1"/>
                </a:solidFill>
                <a:latin typeface="Nunito"/>
                <a:ea typeface="Nunito"/>
                <a:cs typeface="Nunito"/>
                <a:sym typeface="Nunito"/>
              </a:rPr>
            </a:br>
            <a:r>
              <a:rPr lang="en-US" sz="2520" b="1" i="0" u="none" strike="noStrike" cap="none">
                <a:solidFill>
                  <a:schemeClr val="dk1"/>
                </a:solidFill>
                <a:latin typeface="Nunito"/>
                <a:ea typeface="Nunito"/>
                <a:cs typeface="Nunito"/>
                <a:sym typeface="Nunito"/>
              </a:rPr>
              <a:t>PER PROVINSI TAHUN 2007-2013</a:t>
            </a:r>
          </a:p>
        </p:txBody>
      </p:sp>
      <p:pic>
        <p:nvPicPr>
          <p:cNvPr id="1527" name="Shape 1527"/>
          <p:cNvPicPr preferRelativeResize="0"/>
          <p:nvPr/>
        </p:nvPicPr>
        <p:blipFill rotWithShape="1">
          <a:blip r:embed="rId3">
            <a:alphaModFix/>
          </a:blip>
          <a:srcRect/>
          <a:stretch/>
        </p:blipFill>
        <p:spPr>
          <a:xfrm>
            <a:off x="122743" y="1628800"/>
            <a:ext cx="8864187" cy="4598868"/>
          </a:xfrm>
          <a:prstGeom prst="rect">
            <a:avLst/>
          </a:prstGeom>
          <a:noFill/>
          <a:ln>
            <a:noFill/>
          </a:ln>
        </p:spPr>
      </p:pic>
      <p:sp>
        <p:nvSpPr>
          <p:cNvPr id="1528" name="Shape 1528"/>
          <p:cNvSpPr/>
          <p:nvPr/>
        </p:nvSpPr>
        <p:spPr>
          <a:xfrm>
            <a:off x="6215073" y="6357964"/>
            <a:ext cx="2354838" cy="3149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000000"/>
                </a:solidFill>
                <a:latin typeface="Questrial"/>
                <a:ea typeface="Questrial"/>
                <a:cs typeface="Questrial"/>
                <a:sym typeface="Questrial"/>
              </a:rPr>
              <a:t>Sumber:  Riskesdas 2013</a:t>
            </a:r>
          </a:p>
        </p:txBody>
      </p:sp>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Shape 1533"/>
          <p:cNvSpPr txBox="1">
            <a:spLocks noGrp="1"/>
          </p:cNvSpPr>
          <p:nvPr>
            <p:ph type="title"/>
          </p:nvPr>
        </p:nvSpPr>
        <p:spPr>
          <a:xfrm>
            <a:off x="288925" y="338138"/>
            <a:ext cx="8229600" cy="7620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rgbClr val="6B7C72"/>
              </a:buClr>
              <a:buSzPct val="25000"/>
              <a:buFont typeface="Quattrocento"/>
              <a:buNone/>
            </a:pPr>
            <a:r>
              <a:rPr lang="en-US" sz="4800" b="1" i="0" u="none" strike="noStrike" cap="none">
                <a:solidFill>
                  <a:srgbClr val="6B7C72"/>
                </a:solidFill>
                <a:latin typeface="Quattrocento"/>
                <a:ea typeface="Quattrocento"/>
                <a:cs typeface="Quattrocento"/>
                <a:sym typeface="Quattrocento"/>
              </a:rPr>
              <a:t>     </a:t>
            </a:r>
            <a:r>
              <a:rPr lang="en-US" sz="4800" b="1" i="0" u="none" strike="noStrike" cap="none">
                <a:solidFill>
                  <a:schemeClr val="lt1"/>
                </a:solidFill>
                <a:latin typeface="Quattrocento"/>
                <a:ea typeface="Quattrocento"/>
                <a:cs typeface="Quattrocento"/>
                <a:sym typeface="Quattrocento"/>
              </a:rPr>
              <a:t>SDT</a:t>
            </a:r>
          </a:p>
        </p:txBody>
      </p:sp>
      <p:pic>
        <p:nvPicPr>
          <p:cNvPr id="1534" name="Shape 15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9250" y="377825"/>
            <a:ext cx="793749" cy="612775"/>
          </a:xfrm>
          <a:prstGeom prst="rect">
            <a:avLst/>
          </a:prstGeom>
          <a:noFill/>
          <a:ln>
            <a:noFill/>
          </a:ln>
        </p:spPr>
      </p:pic>
      <p:sp>
        <p:nvSpPr>
          <p:cNvPr id="1535" name="Shape 1535"/>
          <p:cNvSpPr txBox="1"/>
          <p:nvPr/>
        </p:nvSpPr>
        <p:spPr>
          <a:xfrm>
            <a:off x="1200150" y="533400"/>
            <a:ext cx="1619249" cy="4000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FFFFFF"/>
                </a:solidFill>
                <a:latin typeface="Source Sans Pro"/>
                <a:ea typeface="Source Sans Pro"/>
                <a:cs typeface="Source Sans Pro"/>
                <a:sym typeface="Source Sans Pro"/>
              </a:rPr>
              <a:t>Studi Diet Total</a:t>
            </a:r>
          </a:p>
        </p:txBody>
      </p:sp>
      <p:pic>
        <p:nvPicPr>
          <p:cNvPr id="1536" name="Shape 15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92725" y="3763962"/>
            <a:ext cx="3519488" cy="2451100"/>
          </a:xfrm>
          <a:prstGeom prst="rect">
            <a:avLst/>
          </a:prstGeom>
          <a:noFill/>
          <a:ln>
            <a:noFill/>
          </a:ln>
        </p:spPr>
      </p:pic>
      <p:pic>
        <p:nvPicPr>
          <p:cNvPr id="1537" name="Shape 153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852864" y="1277937"/>
            <a:ext cx="3455986" cy="2324099"/>
          </a:xfrm>
          <a:prstGeom prst="rect">
            <a:avLst/>
          </a:prstGeom>
          <a:noFill/>
          <a:ln>
            <a:noFill/>
          </a:ln>
        </p:spPr>
      </p:pic>
      <p:pic>
        <p:nvPicPr>
          <p:cNvPr id="1538" name="Shape 1538"/>
          <p:cNvPicPr preferRelativeResize="0"/>
          <p:nvPr/>
        </p:nvPicPr>
        <p:blipFill rotWithShape="1">
          <a:blip r:embed="rId6">
            <a:alphaModFix/>
          </a:blip>
          <a:srcRect/>
          <a:stretch/>
        </p:blipFill>
        <p:spPr>
          <a:xfrm>
            <a:off x="-168273" y="2047875"/>
            <a:ext cx="3921124" cy="4167187"/>
          </a:xfrm>
          <a:prstGeom prst="rect">
            <a:avLst/>
          </a:prstGeom>
          <a:noFill/>
          <a:ln>
            <a:noFill/>
          </a:ln>
        </p:spPr>
      </p:pic>
    </p:spTree>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Shape 1543"/>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150" b="1" i="0" u="none" strike="noStrike" cap="none">
                <a:solidFill>
                  <a:schemeClr val="lt1"/>
                </a:solidFill>
                <a:latin typeface="Quattrocento"/>
                <a:ea typeface="Quattrocento"/>
                <a:cs typeface="Quattrocento"/>
                <a:sym typeface="Quattrocento"/>
              </a:rPr>
              <a:t>SURVEI KONSUMSI MAKANAN INDIVIDU (SKMI) 2014</a:t>
            </a:r>
          </a:p>
        </p:txBody>
      </p:sp>
      <p:sp>
        <p:nvSpPr>
          <p:cNvPr id="1544" name="Shape 1544"/>
          <p:cNvSpPr txBox="1">
            <a:spLocks noGrp="1"/>
          </p:cNvSpPr>
          <p:nvPr>
            <p:ph type="body" idx="1"/>
          </p:nvPr>
        </p:nvSpPr>
        <p:spPr>
          <a:xfrm>
            <a:off x="457200" y="1556792"/>
            <a:ext cx="8229600" cy="4373563"/>
          </a:xfrm>
          <a:prstGeom prst="rect">
            <a:avLst/>
          </a:prstGeom>
          <a:noFill/>
          <a:ln>
            <a:noFill/>
          </a:ln>
        </p:spPr>
        <p:txBody>
          <a:bodyPr lIns="91425" tIns="45700" rIns="91425" bIns="45700" anchor="t" anchorCtr="0">
            <a:noAutofit/>
          </a:bodyPr>
          <a:lstStyle/>
          <a:p>
            <a:pPr marL="342885" marR="0" lvl="0" indent="-241285" algn="l" rtl="0">
              <a:spcBef>
                <a:spcPts val="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konsumsi kelompok sayur dan olahan serta buah-buahan dan olahan penduduk masih rendah yaitu "hanya" 57,1 gram per orang per hari dan 33,5 gram per orang per hari.</a:t>
            </a:r>
          </a:p>
          <a:p>
            <a:pPr marL="342885" marR="0" lvl="0" indent="-241285" algn="l" rtl="0">
              <a:spcBef>
                <a:spcPts val="64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konsumsi sayur dan buah yang dianjurkan oleh WHO, yaitu 400 gram per orang per hari</a:t>
            </a:r>
          </a:p>
          <a:p>
            <a:pPr marL="342885" marR="0" lvl="0" indent="-241285" algn="l" rtl="0">
              <a:spcBef>
                <a:spcPts val="64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Sayur dan buah sebenarnya relatif tersedia di masyarakat. </a:t>
            </a:r>
          </a:p>
          <a:p>
            <a:pPr marL="342885" marR="0" lvl="0" indent="-241285" algn="l" rtl="0">
              <a:spcBef>
                <a:spcPts val="640"/>
              </a:spcBef>
              <a:buClr>
                <a:schemeClr val="accent1"/>
              </a:buClr>
              <a:buSzPct val="100000"/>
              <a:buFont typeface="Arial"/>
              <a:buNone/>
            </a:pPr>
            <a:endParaRPr sz="32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Shape 1549"/>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500" b="1" i="0" u="none" strike="noStrike" cap="none">
                <a:solidFill>
                  <a:schemeClr val="lt1"/>
                </a:solidFill>
                <a:latin typeface="Quattrocento"/>
                <a:ea typeface="Quattrocento"/>
                <a:cs typeface="Quattrocento"/>
                <a:sym typeface="Quattrocento"/>
              </a:rPr>
              <a:t>GULA, GARAM, LEMAK</a:t>
            </a:r>
          </a:p>
        </p:txBody>
      </p:sp>
      <p:sp>
        <p:nvSpPr>
          <p:cNvPr id="1550" name="Shape 1550"/>
          <p:cNvSpPr txBox="1">
            <a:spLocks noGrp="1"/>
          </p:cNvSpPr>
          <p:nvPr>
            <p:ph type="body" idx="1"/>
          </p:nvPr>
        </p:nvSpPr>
        <p:spPr>
          <a:xfrm>
            <a:off x="457200" y="1556792"/>
            <a:ext cx="8229600" cy="4373563"/>
          </a:xfrm>
          <a:prstGeom prst="rect">
            <a:avLst/>
          </a:prstGeom>
          <a:noFill/>
          <a:ln>
            <a:noFill/>
          </a:ln>
        </p:spPr>
        <p:txBody>
          <a:bodyPr lIns="91425" tIns="45700" rIns="91425" bIns="45700" anchor="t" anchorCtr="0">
            <a:noAutofit/>
          </a:bodyPr>
          <a:lstStyle/>
          <a:p>
            <a:pPr marL="342885" marR="0" lvl="0" indent="-241285" algn="l" rtl="0">
              <a:spcBef>
                <a:spcPts val="0"/>
              </a:spcBef>
              <a:spcAft>
                <a:spcPts val="0"/>
              </a:spcAft>
              <a:buClr>
                <a:schemeClr val="accent1"/>
              </a:buClr>
              <a:buSzPct val="100000"/>
              <a:buFont typeface="Arial"/>
              <a:buChar char="•"/>
            </a:pPr>
            <a:r>
              <a:rPr lang="en-US" sz="2600" b="0" i="0" u="none" strike="noStrike" cap="none">
                <a:solidFill>
                  <a:schemeClr val="dk2"/>
                </a:solidFill>
                <a:latin typeface="Questrial"/>
                <a:ea typeface="Questrial"/>
                <a:cs typeface="Questrial"/>
                <a:sym typeface="Questrial"/>
              </a:rPr>
              <a:t>Peraturan Menteri Kesehatan No 30 Tahun 2013 : Pesan kesehatan konsumsi gula lebih dari 50 gram, natrium lebih dari 2000 miligram, atau lemak total lebih dari 67 gram </a:t>
            </a:r>
          </a:p>
          <a:p>
            <a:pPr marL="342885" marR="0" lvl="0" indent="-241285" algn="l" rtl="0">
              <a:spcBef>
                <a:spcPts val="520"/>
              </a:spcBef>
              <a:spcAft>
                <a:spcPts val="0"/>
              </a:spcAft>
              <a:buClr>
                <a:schemeClr val="accent1"/>
              </a:buClr>
              <a:buSzPct val="100000"/>
              <a:buFont typeface="Arial"/>
              <a:buChar char="•"/>
            </a:pPr>
            <a:r>
              <a:rPr lang="en-US" sz="2600" b="0" i="0" u="none" strike="noStrike" cap="none">
                <a:solidFill>
                  <a:schemeClr val="dk2"/>
                </a:solidFill>
                <a:latin typeface="Questrial"/>
                <a:ea typeface="Questrial"/>
                <a:cs typeface="Questrial"/>
                <a:sym typeface="Questrial"/>
              </a:rPr>
              <a:t>4,8% penduduk Indonesia mengkonsumsi gula lebih 50 g per orang per hari, ‎6,4 % pria dan 3,1% mengkonsumsi gula lebih dari standar yang ada.</a:t>
            </a:r>
          </a:p>
          <a:p>
            <a:pPr marL="342885" marR="0" lvl="0" indent="-241285" algn="l" rtl="0">
              <a:spcBef>
                <a:spcPts val="520"/>
              </a:spcBef>
              <a:spcAft>
                <a:spcPts val="0"/>
              </a:spcAft>
              <a:buClr>
                <a:schemeClr val="accent1"/>
              </a:buClr>
              <a:buSzPct val="100000"/>
              <a:buFont typeface="Arial"/>
              <a:buChar char="•"/>
            </a:pPr>
            <a:r>
              <a:rPr lang="en-US" sz="2600" b="0" i="0" u="none" strike="noStrike" cap="none">
                <a:solidFill>
                  <a:schemeClr val="dk2"/>
                </a:solidFill>
                <a:latin typeface="Questrial"/>
                <a:ea typeface="Questrial"/>
                <a:cs typeface="Questrial"/>
                <a:sym typeface="Questrial"/>
              </a:rPr>
              <a:t>18,3 % mengasup natrium (bentuk garam) diatas batas 2000 mg. </a:t>
            </a:r>
          </a:p>
          <a:p>
            <a:pPr marL="342885" marR="0" lvl="0" indent="-241285" algn="l" rtl="0">
              <a:spcBef>
                <a:spcPts val="520"/>
              </a:spcBef>
              <a:spcAft>
                <a:spcPts val="0"/>
              </a:spcAft>
              <a:buClr>
                <a:schemeClr val="accent1"/>
              </a:buClr>
              <a:buSzPct val="100000"/>
              <a:buFont typeface="Arial"/>
              <a:buChar char="•"/>
            </a:pPr>
            <a:r>
              <a:rPr lang="en-US" sz="2600" b="0" i="0" u="none" strike="noStrike" cap="none">
                <a:solidFill>
                  <a:schemeClr val="dk2"/>
                </a:solidFill>
                <a:latin typeface="Questrial"/>
                <a:ea typeface="Questrial"/>
                <a:cs typeface="Questrial"/>
                <a:sym typeface="Questrial"/>
              </a:rPr>
              <a:t>26,5% menkonsumsi lemak di atas batas 67 g : 33 % pria dan 22,7% wanita</a:t>
            </a:r>
          </a:p>
          <a:p>
            <a:pPr marL="342885" marR="0" lvl="0" indent="-241285" algn="l" rtl="0">
              <a:spcBef>
                <a:spcPts val="520"/>
              </a:spcBef>
              <a:buClr>
                <a:schemeClr val="accent1"/>
              </a:buClr>
              <a:buSzPct val="100000"/>
              <a:buFont typeface="Arial"/>
              <a:buNone/>
            </a:pPr>
            <a:endParaRPr sz="26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Shape 1555"/>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4800" b="1" i="0" u="none" strike="noStrike" cap="none">
                <a:solidFill>
                  <a:schemeClr val="lt1"/>
                </a:solidFill>
                <a:latin typeface="Quattrocento"/>
                <a:ea typeface="Quattrocento"/>
                <a:cs typeface="Quattrocento"/>
                <a:sym typeface="Quattrocento"/>
              </a:rPr>
              <a:t>PROTEIN</a:t>
            </a:r>
          </a:p>
        </p:txBody>
      </p:sp>
      <p:sp>
        <p:nvSpPr>
          <p:cNvPr id="1556" name="Shape 1556"/>
          <p:cNvSpPr txBox="1">
            <a:spLocks noGrp="1"/>
          </p:cNvSpPr>
          <p:nvPr>
            <p:ph type="body" idx="1"/>
          </p:nvPr>
        </p:nvSpPr>
        <p:spPr>
          <a:xfrm>
            <a:off x="76200" y="1493837"/>
            <a:ext cx="9067799" cy="4525963"/>
          </a:xfrm>
          <a:prstGeom prst="rect">
            <a:avLst/>
          </a:prstGeom>
          <a:noFill/>
          <a:ln>
            <a:noFill/>
          </a:ln>
        </p:spPr>
        <p:txBody>
          <a:bodyPr lIns="91425" tIns="45700" rIns="91425" bIns="45700" anchor="t" anchorCtr="0">
            <a:noAutofit/>
          </a:bodyPr>
          <a:lstStyle/>
          <a:p>
            <a:pPr marL="342885" marR="0" lvl="0" indent="-241285" algn="l" rtl="0">
              <a:spcBef>
                <a:spcPts val="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Konsumsi protein hewani terbanyak berasal dari  kelompok ikan dan olahan : 78,4 gram per orang per hari. </a:t>
            </a:r>
          </a:p>
          <a:p>
            <a:pPr marL="342885" marR="0" lvl="0" indent="-241285" algn="l" rtl="0">
              <a:spcBef>
                <a:spcPts val="56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Konsumsi kelompok daging dan olahan : 42,8 gram per orang per hari,</a:t>
            </a:r>
          </a:p>
          <a:p>
            <a:pPr marL="342885" marR="0" lvl="0" indent="-241285" algn="l" rtl="0">
              <a:spcBef>
                <a:spcPts val="56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telur dan olahan : 19,7 gram per orang per hari</a:t>
            </a:r>
          </a:p>
          <a:p>
            <a:pPr marL="342885" marR="0" lvl="0" indent="-241285" algn="l" rtl="0">
              <a:spcBef>
                <a:spcPts val="56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susu dan olahan : 6,4 gram per orang per hari, </a:t>
            </a:r>
          </a:p>
          <a:p>
            <a:pPr marL="342885" marR="0" lvl="0" indent="-241285" algn="l" rtl="0">
              <a:spcBef>
                <a:spcPts val="56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kelompok jeroan :9 2,1 gram per orang perhari. </a:t>
            </a:r>
          </a:p>
          <a:p>
            <a:pPr marL="342885" marR="0" lvl="0" indent="-241285" algn="l" rtl="0">
              <a:spcBef>
                <a:spcPts val="560"/>
              </a:spcBef>
              <a:spcAft>
                <a:spcPts val="0"/>
              </a:spcAft>
              <a:buClr>
                <a:schemeClr val="accent1"/>
              </a:buClr>
              <a:buSzPct val="100000"/>
              <a:buFont typeface="Arial"/>
              <a:buChar char="•"/>
            </a:pPr>
            <a:r>
              <a:rPr lang="en-US" sz="2800" b="0" i="0" u="none" strike="noStrike" cap="none">
                <a:solidFill>
                  <a:schemeClr val="dk2"/>
                </a:solidFill>
                <a:latin typeface="Questrial"/>
                <a:ea typeface="Questrial"/>
                <a:cs typeface="Questrial"/>
                <a:sym typeface="Questrial"/>
              </a:rPr>
              <a:t>Secara umum asupan protein rakyat kita adalah 61,2 gram , angka ini sudah di atas standar yang 58,8 gram‎.</a:t>
            </a:r>
          </a:p>
          <a:p>
            <a:pPr marL="342885" marR="0" lvl="0" indent="-241285" algn="l" rtl="0">
              <a:spcBef>
                <a:spcPts val="560"/>
              </a:spcBef>
              <a:buClr>
                <a:schemeClr val="accent1"/>
              </a:buClr>
              <a:buSzPct val="100000"/>
              <a:buFont typeface="Arial"/>
              <a:buNone/>
            </a:pPr>
            <a:endParaRPr sz="28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Shape 1561"/>
          <p:cNvSpPr txBox="1">
            <a:spLocks noGrp="1"/>
          </p:cNvSpPr>
          <p:nvPr>
            <p:ph type="title"/>
          </p:nvPr>
        </p:nvSpPr>
        <p:spPr>
          <a:xfrm>
            <a:off x="426127" y="408372"/>
            <a:ext cx="8260672" cy="1039426"/>
          </a:xfrm>
          <a:prstGeom prst="rect">
            <a:avLst/>
          </a:prstGeom>
          <a:noFill/>
          <a:ln>
            <a:noFill/>
          </a:ln>
        </p:spPr>
        <p:txBody>
          <a:bodyPr lIns="91425" tIns="45700" rIns="91425" bIns="45700" anchor="ctr" anchorCtr="0">
            <a:noAutofit/>
          </a:bodyPr>
          <a:lstStyle/>
          <a:p>
            <a:pPr marL="0" marR="0" lvl="0" indent="0" algn="ctr" rtl="0">
              <a:spcBef>
                <a:spcPts val="0"/>
              </a:spcBef>
              <a:buClr>
                <a:srgbClr val="6B7C72"/>
              </a:buClr>
              <a:buSzPct val="25000"/>
              <a:buFont typeface="Quattrocento"/>
              <a:buNone/>
            </a:pPr>
            <a:endParaRPr sz="3500" b="0" i="0" u="none" strike="noStrike" cap="none">
              <a:solidFill>
                <a:srgbClr val="6B7C72"/>
              </a:solidFill>
              <a:latin typeface="Quattrocento"/>
              <a:ea typeface="Quattrocento"/>
              <a:cs typeface="Quattrocento"/>
              <a:sym typeface="Quattrocento"/>
            </a:endParaRPr>
          </a:p>
        </p:txBody>
      </p:sp>
      <p:pic>
        <p:nvPicPr>
          <p:cNvPr id="1562" name="Shape 1562"/>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5713" y="293280"/>
            <a:ext cx="9072792" cy="6016040"/>
          </a:xfrm>
          <a:prstGeom prst="rect">
            <a:avLst/>
          </a:prstGeom>
          <a:noFill/>
          <a:ln>
            <a:noFill/>
          </a:ln>
        </p:spPr>
      </p:pic>
    </p:spTree>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Shape 1567"/>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500" b="1" i="0" u="none" strike="noStrike" cap="none">
                <a:solidFill>
                  <a:schemeClr val="lt1"/>
                </a:solidFill>
                <a:latin typeface="Quattrocento"/>
                <a:ea typeface="Quattrocento"/>
                <a:cs typeface="Quattrocento"/>
                <a:sym typeface="Quattrocento"/>
              </a:rPr>
              <a:t>AKTIFITAS FISIK</a:t>
            </a:r>
          </a:p>
        </p:txBody>
      </p:sp>
      <p:sp>
        <p:nvSpPr>
          <p:cNvPr id="1568" name="Shape 1568"/>
          <p:cNvSpPr txBox="1">
            <a:spLocks noGrp="1"/>
          </p:cNvSpPr>
          <p:nvPr>
            <p:ph type="body" idx="1"/>
          </p:nvPr>
        </p:nvSpPr>
        <p:spPr>
          <a:xfrm>
            <a:off x="457200" y="1639341"/>
            <a:ext cx="8229600" cy="4525963"/>
          </a:xfrm>
          <a:prstGeom prst="rect">
            <a:avLst/>
          </a:prstGeom>
          <a:noFill/>
          <a:ln>
            <a:noFill/>
          </a:ln>
        </p:spPr>
        <p:txBody>
          <a:bodyPr lIns="91425" tIns="45700" rIns="91425" bIns="45700" anchor="t" anchorCtr="0">
            <a:noAutofit/>
          </a:bodyPr>
          <a:lstStyle/>
          <a:p>
            <a:pPr marL="342885" marR="0" lvl="0" indent="-241285" algn="l" rtl="0">
              <a:spcBef>
                <a:spcPts val="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26,1 % kurang aktifitas fisik</a:t>
            </a:r>
          </a:p>
          <a:p>
            <a:pPr marL="342885" marR="0" lvl="0" indent="-241285" algn="l" rtl="0">
              <a:spcBef>
                <a:spcPts val="64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Sedenteri : &lt;3 jam, 33, 9%, ≥ 6 Jam 24,1 %</a:t>
            </a:r>
          </a:p>
          <a:p>
            <a:pPr marL="342885" marR="0" lvl="0" indent="-241285" algn="l" rtl="0">
              <a:spcBef>
                <a:spcPts val="64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≥6 jam, semakin bertambah umur semakin menurun tapi meningkat lg setelah 50 tahun</a:t>
            </a:r>
          </a:p>
          <a:p>
            <a:pPr marL="342885" marR="0" lvl="0" indent="-241285" algn="l" rtl="0">
              <a:spcBef>
                <a:spcPts val="640"/>
              </a:spcBef>
              <a:spcAft>
                <a:spcPts val="0"/>
              </a:spcAft>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Sedenteri : santai, duduk, berbaring.</a:t>
            </a:r>
          </a:p>
          <a:p>
            <a:pPr marL="342885" marR="0" lvl="0" indent="-241285" algn="l" rtl="0">
              <a:spcBef>
                <a:spcPts val="640"/>
              </a:spcBef>
              <a:buClr>
                <a:schemeClr val="accent1"/>
              </a:buClr>
              <a:buSzPct val="100000"/>
              <a:buFont typeface="Arial"/>
              <a:buChar char="•"/>
            </a:pPr>
            <a:r>
              <a:rPr lang="en-US" sz="3200" b="0" i="0" u="none" strike="noStrike" cap="none">
                <a:solidFill>
                  <a:schemeClr val="dk2"/>
                </a:solidFill>
                <a:latin typeface="Questrial"/>
                <a:ea typeface="Questrial"/>
                <a:cs typeface="Questrial"/>
                <a:sym typeface="Questrial"/>
              </a:rPr>
              <a:t>Pengurangan sedenteri &lt; 3 jam per hari meningkatkan usia harapan hidup</a:t>
            </a:r>
          </a:p>
        </p:txBody>
      </p:sp>
      <p:sp>
        <p:nvSpPr>
          <p:cNvPr id="1569" name="Shape 156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Questrial"/>
                <a:ea typeface="Questrial"/>
                <a:cs typeface="Questrial"/>
                <a:sym typeface="Questrial"/>
              </a:rPr>
              <a:t>66</a:t>
            </a:fld>
            <a:endParaRPr lang="en-US" sz="1200">
              <a:solidFill>
                <a:srgbClr val="888888"/>
              </a:solidFill>
              <a:latin typeface="Questrial"/>
              <a:ea typeface="Questrial"/>
              <a:cs typeface="Questrial"/>
              <a:sym typeface="Questrial"/>
            </a:endParaRPr>
          </a:p>
        </p:txBody>
      </p:sp>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Shape 1574"/>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575" name="Shape 1575"/>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576" name="Shape 1576"/>
          <p:cNvPicPr preferRelativeResize="0"/>
          <p:nvPr/>
        </p:nvPicPr>
        <p:blipFill rotWithShape="1">
          <a:blip r:embed="rId3">
            <a:alphaModFix/>
          </a:blip>
          <a:srcRect/>
          <a:stretch/>
        </p:blipFill>
        <p:spPr>
          <a:xfrm>
            <a:off x="0" y="988369"/>
            <a:ext cx="9144000" cy="4498031"/>
          </a:xfrm>
          <a:prstGeom prst="rect">
            <a:avLst/>
          </a:prstGeom>
          <a:noFill/>
          <a:ln>
            <a:noFill/>
          </a:ln>
        </p:spPr>
      </p:pic>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240" b="1" i="0" u="none" strike="noStrike" cap="none">
                <a:solidFill>
                  <a:schemeClr val="lt1"/>
                </a:solidFill>
                <a:latin typeface="Quattrocento"/>
                <a:ea typeface="Quattrocento"/>
                <a:cs typeface="Quattrocento"/>
                <a:sym typeface="Quattrocento"/>
              </a:rPr>
              <a:t>PREVALENSI KONSUMSI TEMBAKAU PADA PENDUDUK USIA </a:t>
            </a:r>
            <a:r>
              <a:rPr lang="en-US" sz="3240" b="1" i="0" u="sng" strike="noStrike" cap="none">
                <a:solidFill>
                  <a:schemeClr val="lt1"/>
                </a:solidFill>
                <a:latin typeface="Quattrocento"/>
                <a:ea typeface="Quattrocento"/>
                <a:cs typeface="Quattrocento"/>
                <a:sym typeface="Quattrocento"/>
              </a:rPr>
              <a:t>&gt; </a:t>
            </a:r>
            <a:r>
              <a:rPr lang="en-US" sz="3240" b="1" i="0" u="none" strike="noStrike" cap="none">
                <a:solidFill>
                  <a:schemeClr val="lt1"/>
                </a:solidFill>
                <a:latin typeface="Quattrocento"/>
                <a:ea typeface="Quattrocento"/>
                <a:cs typeface="Quattrocento"/>
                <a:sym typeface="Quattrocento"/>
              </a:rPr>
              <a:t>15 TAHUN</a:t>
            </a:r>
          </a:p>
        </p:txBody>
      </p:sp>
      <p:pic>
        <p:nvPicPr>
          <p:cNvPr id="1582" name="Shape 1582"/>
          <p:cNvPicPr preferRelativeResize="0"/>
          <p:nvPr/>
        </p:nvPicPr>
        <p:blipFill rotWithShape="1">
          <a:blip r:embed="rId3">
            <a:alphaModFix/>
          </a:blip>
          <a:srcRect/>
          <a:stretch/>
        </p:blipFill>
        <p:spPr>
          <a:xfrm>
            <a:off x="304800" y="1447800"/>
            <a:ext cx="8839199" cy="4431210"/>
          </a:xfrm>
          <a:prstGeom prst="rect">
            <a:avLst/>
          </a:prstGeom>
          <a:noFill/>
          <a:ln>
            <a:noFill/>
          </a:ln>
        </p:spPr>
      </p:pic>
      <p:sp>
        <p:nvSpPr>
          <p:cNvPr id="1583" name="Shape 1583"/>
          <p:cNvSpPr txBox="1"/>
          <p:nvPr/>
        </p:nvSpPr>
        <p:spPr>
          <a:xfrm>
            <a:off x="838200" y="5983069"/>
            <a:ext cx="73913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Calibri"/>
                <a:ea typeface="Calibri"/>
                <a:cs typeface="Calibri"/>
                <a:sym typeface="Calibri"/>
              </a:rPr>
              <a:t>Source: SKRT (1995), SURKESNAS (2001, 2004), RISKESDAS(2007, 2010, 2013)</a:t>
            </a:r>
          </a:p>
          <a:p>
            <a:pPr marL="0" marR="0" lvl="0" indent="0" algn="l" rtl="0">
              <a:spcBef>
                <a:spcPts val="0"/>
              </a:spcBef>
              <a:buSzPct val="25000"/>
              <a:buNone/>
            </a:pPr>
            <a:r>
              <a:rPr lang="en-US" sz="1800">
                <a:solidFill>
                  <a:srgbClr val="000000"/>
                </a:solidFill>
                <a:latin typeface="Calibri"/>
                <a:ea typeface="Calibri"/>
                <a:cs typeface="Calibri"/>
                <a:sym typeface="Calibri"/>
              </a:rPr>
              <a:t>- Indonesia NIHRD-</a:t>
            </a:r>
            <a:r>
              <a:rPr lang="en-US" sz="1800" i="1">
                <a:solidFill>
                  <a:srgbClr val="000000"/>
                </a:solidFill>
                <a:latin typeface="Calibri"/>
                <a:ea typeface="Calibri"/>
                <a:cs typeface="Calibri"/>
                <a:sym typeface="Calibri"/>
              </a:rPr>
              <a:t>Litbangkes</a:t>
            </a:r>
          </a:p>
        </p:txBody>
      </p:sp>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title"/>
          </p:nvPr>
        </p:nvSpPr>
        <p:spPr>
          <a:xfrm>
            <a:off x="611187" y="620714"/>
            <a:ext cx="8229600" cy="83502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attrocento"/>
              <a:buNone/>
            </a:pPr>
            <a:r>
              <a:rPr lang="en-US" sz="3240" b="0" i="0" u="none" strike="noStrike" cap="none">
                <a:solidFill>
                  <a:schemeClr val="dk1"/>
                </a:solidFill>
                <a:latin typeface="Quattrocento"/>
                <a:ea typeface="Quattrocento"/>
                <a:cs typeface="Quattrocento"/>
                <a:sym typeface="Quattrocento"/>
              </a:rPr>
              <a:t>PROPORTION OF START SMOKING BY AGE GROUPS </a:t>
            </a:r>
          </a:p>
        </p:txBody>
      </p:sp>
      <p:pic>
        <p:nvPicPr>
          <p:cNvPr id="1589" name="Shape 1589"/>
          <p:cNvPicPr preferRelativeResize="0"/>
          <p:nvPr/>
        </p:nvPicPr>
        <p:blipFill rotWithShape="1">
          <a:blip r:embed="rId3">
            <a:alphaModFix/>
          </a:blip>
          <a:srcRect/>
          <a:stretch/>
        </p:blipFill>
        <p:spPr>
          <a:xfrm>
            <a:off x="179513" y="1628800"/>
            <a:ext cx="9144000" cy="4824535"/>
          </a:xfrm>
          <a:prstGeom prst="rect">
            <a:avLst/>
          </a:prstGeom>
          <a:noFill/>
          <a:ln>
            <a:noFill/>
          </a:ln>
        </p:spPr>
      </p:pic>
      <p:sp>
        <p:nvSpPr>
          <p:cNvPr id="1590" name="Shape 1590"/>
          <p:cNvSpPr txBox="1"/>
          <p:nvPr/>
        </p:nvSpPr>
        <p:spPr>
          <a:xfrm>
            <a:off x="7308304" y="3356992"/>
            <a:ext cx="1203240" cy="432047"/>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600">
                <a:latin typeface="Questrial"/>
                <a:ea typeface="Questrial"/>
                <a:cs typeface="Questrial"/>
                <a:sym typeface="Questrial"/>
              </a:rPr>
              <a:t>males</a:t>
            </a:r>
          </a:p>
        </p:txBody>
      </p:sp>
      <p:sp>
        <p:nvSpPr>
          <p:cNvPr id="1591" name="Shape 1591"/>
          <p:cNvSpPr txBox="1"/>
          <p:nvPr/>
        </p:nvSpPr>
        <p:spPr>
          <a:xfrm>
            <a:off x="7755317" y="4080628"/>
            <a:ext cx="1497203" cy="474542"/>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600">
                <a:latin typeface="Questrial"/>
                <a:ea typeface="Questrial"/>
                <a:cs typeface="Questrial"/>
                <a:sym typeface="Questrial"/>
              </a:rPr>
              <a:t>females</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793750" y="0"/>
            <a:ext cx="7594599"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6B7C72"/>
              </a:buClr>
              <a:buSzPct val="25000"/>
              <a:buFont typeface="Nunito"/>
              <a:buNone/>
            </a:pPr>
            <a:r>
              <a:rPr lang="en-US" sz="3500" b="1" i="0" u="none" strike="noStrike" cap="none">
                <a:solidFill>
                  <a:srgbClr val="6B7C72"/>
                </a:solidFill>
                <a:latin typeface="Nunito"/>
                <a:ea typeface="Nunito"/>
                <a:cs typeface="Nunito"/>
                <a:sym typeface="Nunito"/>
              </a:rPr>
              <a:t>DISEASE BURDEN IN INDONESIA</a:t>
            </a:r>
          </a:p>
        </p:txBody>
      </p:sp>
      <p:pic>
        <p:nvPicPr>
          <p:cNvPr id="1165" name="Shape 11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8601" y="1066800"/>
            <a:ext cx="3303819" cy="5655522"/>
          </a:xfrm>
          <a:prstGeom prst="rect">
            <a:avLst/>
          </a:prstGeom>
          <a:noFill/>
          <a:ln>
            <a:noFill/>
          </a:ln>
        </p:spPr>
      </p:pic>
      <p:sp>
        <p:nvSpPr>
          <p:cNvPr id="1166" name="Shape 1166"/>
          <p:cNvSpPr txBox="1"/>
          <p:nvPr/>
        </p:nvSpPr>
        <p:spPr>
          <a:xfrm>
            <a:off x="399197" y="2277497"/>
            <a:ext cx="1328310" cy="4524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rgbClr val="FFFFFF"/>
                </a:solidFill>
                <a:latin typeface="Quattrocento"/>
                <a:ea typeface="Quattrocento"/>
                <a:cs typeface="Quattrocento"/>
                <a:sym typeface="Quattrocento"/>
              </a:rPr>
              <a:t>Injury</a:t>
            </a:r>
          </a:p>
        </p:txBody>
      </p:sp>
      <p:sp>
        <p:nvSpPr>
          <p:cNvPr id="1167" name="Shape 1167"/>
          <p:cNvSpPr txBox="1"/>
          <p:nvPr/>
        </p:nvSpPr>
        <p:spPr>
          <a:xfrm>
            <a:off x="1736678" y="2066580"/>
            <a:ext cx="1294969" cy="8143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FFFFFF"/>
                </a:solidFill>
              </a:rPr>
              <a:t>Penyakit</a:t>
            </a:r>
            <a:r>
              <a:rPr lang="en-US" sz="2000">
                <a:solidFill>
                  <a:srgbClr val="000000"/>
                </a:solidFill>
              </a:rPr>
              <a:t> </a:t>
            </a:r>
            <a:r>
              <a:rPr lang="en-US" sz="2000">
                <a:solidFill>
                  <a:srgbClr val="FFFFFF"/>
                </a:solidFill>
              </a:rPr>
              <a:t>menular</a:t>
            </a:r>
          </a:p>
        </p:txBody>
      </p:sp>
      <p:sp>
        <p:nvSpPr>
          <p:cNvPr id="1168" name="Shape 1168"/>
          <p:cNvSpPr txBox="1"/>
          <p:nvPr/>
        </p:nvSpPr>
        <p:spPr>
          <a:xfrm>
            <a:off x="304809" y="5219578"/>
            <a:ext cx="2011045" cy="67798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rgbClr val="FFFFFF"/>
                </a:solidFill>
              </a:rPr>
              <a:t>Non Communicable Disease</a:t>
            </a:r>
          </a:p>
        </p:txBody>
      </p:sp>
      <p:pic>
        <p:nvPicPr>
          <p:cNvPr id="1169" name="Shape 11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39310" y="1067129"/>
            <a:ext cx="3214528" cy="5638470"/>
          </a:xfrm>
          <a:prstGeom prst="rect">
            <a:avLst/>
          </a:prstGeom>
          <a:noFill/>
          <a:ln>
            <a:noFill/>
          </a:ln>
        </p:spPr>
      </p:pic>
      <p:sp>
        <p:nvSpPr>
          <p:cNvPr id="1170" name="Shape 1170"/>
          <p:cNvSpPr txBox="1"/>
          <p:nvPr/>
        </p:nvSpPr>
        <p:spPr>
          <a:xfrm>
            <a:off x="3274431" y="5283683"/>
            <a:ext cx="1574482" cy="89010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FF"/>
                </a:solidFill>
                <a:latin typeface="Quattrocento"/>
                <a:ea typeface="Quattrocento"/>
                <a:cs typeface="Quattrocento"/>
                <a:sym typeface="Quattrocento"/>
              </a:rPr>
              <a:t>Non Comm Disease</a:t>
            </a:r>
          </a:p>
        </p:txBody>
      </p:sp>
      <p:sp>
        <p:nvSpPr>
          <p:cNvPr id="1171" name="Shape 1171"/>
          <p:cNvSpPr txBox="1"/>
          <p:nvPr/>
        </p:nvSpPr>
        <p:spPr>
          <a:xfrm>
            <a:off x="3352830" y="2327255"/>
            <a:ext cx="1172232" cy="4264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FFFFFF"/>
                </a:solidFill>
                <a:latin typeface="Quattrocento"/>
                <a:ea typeface="Quattrocento"/>
                <a:cs typeface="Quattrocento"/>
                <a:sym typeface="Quattrocento"/>
              </a:rPr>
              <a:t>Injury</a:t>
            </a:r>
          </a:p>
        </p:txBody>
      </p:sp>
      <p:sp>
        <p:nvSpPr>
          <p:cNvPr id="1172" name="Shape 1172"/>
          <p:cNvSpPr txBox="1"/>
          <p:nvPr/>
        </p:nvSpPr>
        <p:spPr>
          <a:xfrm>
            <a:off x="4521976" y="2013713"/>
            <a:ext cx="1260534" cy="8010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FF"/>
                </a:solidFill>
                <a:latin typeface="Quattrocento"/>
                <a:ea typeface="Quattrocento"/>
                <a:cs typeface="Quattrocento"/>
                <a:sym typeface="Quattrocento"/>
              </a:rPr>
              <a:t>Comm Disease</a:t>
            </a:r>
          </a:p>
        </p:txBody>
      </p:sp>
      <p:pic>
        <p:nvPicPr>
          <p:cNvPr id="1173" name="Shape 117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90166" y="1067129"/>
            <a:ext cx="3125234" cy="5638470"/>
          </a:xfrm>
          <a:prstGeom prst="rect">
            <a:avLst/>
          </a:prstGeom>
          <a:noFill/>
          <a:ln>
            <a:noFill/>
          </a:ln>
        </p:spPr>
      </p:pic>
      <p:sp>
        <p:nvSpPr>
          <p:cNvPr id="1174" name="Shape 1174"/>
          <p:cNvSpPr txBox="1"/>
          <p:nvPr/>
        </p:nvSpPr>
        <p:spPr>
          <a:xfrm>
            <a:off x="6018755" y="2178356"/>
            <a:ext cx="1131368" cy="529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FFFFFF"/>
                </a:solidFill>
                <a:latin typeface="Quattrocento"/>
                <a:ea typeface="Quattrocento"/>
                <a:cs typeface="Quattrocento"/>
                <a:sym typeface="Quattrocento"/>
              </a:rPr>
              <a:t>Injury</a:t>
            </a:r>
          </a:p>
        </p:txBody>
      </p:sp>
      <p:sp>
        <p:nvSpPr>
          <p:cNvPr id="1175" name="Shape 1175"/>
          <p:cNvSpPr txBox="1"/>
          <p:nvPr/>
        </p:nvSpPr>
        <p:spPr>
          <a:xfrm>
            <a:off x="7208057" y="2022450"/>
            <a:ext cx="1088829" cy="8144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FFFFFF"/>
                </a:solidFill>
                <a:latin typeface="Quattrocento"/>
                <a:ea typeface="Quattrocento"/>
                <a:cs typeface="Quattrocento"/>
                <a:sym typeface="Quattrocento"/>
              </a:rPr>
              <a:t>Comm Disease</a:t>
            </a:r>
          </a:p>
        </p:txBody>
      </p:sp>
      <p:sp>
        <p:nvSpPr>
          <p:cNvPr id="1176" name="Shape 1176"/>
          <p:cNvSpPr txBox="1"/>
          <p:nvPr/>
        </p:nvSpPr>
        <p:spPr>
          <a:xfrm>
            <a:off x="6018753" y="5353969"/>
            <a:ext cx="1466712" cy="81440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FF"/>
                </a:solidFill>
                <a:latin typeface="Quattrocento"/>
                <a:ea typeface="Quattrocento"/>
                <a:cs typeface="Quattrocento"/>
                <a:sym typeface="Quattrocento"/>
              </a:rPr>
              <a:t>Non Comm Disease</a:t>
            </a:r>
          </a:p>
        </p:txBody>
      </p:sp>
      <p:sp>
        <p:nvSpPr>
          <p:cNvPr id="1177" name="Shape 1177"/>
          <p:cNvSpPr txBox="1"/>
          <p:nvPr/>
        </p:nvSpPr>
        <p:spPr>
          <a:xfrm>
            <a:off x="1663700" y="2230121"/>
            <a:ext cx="1591292" cy="646331"/>
          </a:xfrm>
          <a:prstGeom prst="rect">
            <a:avLst/>
          </a:prstGeom>
          <a:solidFill>
            <a:srgbClr val="9CA03E"/>
          </a:solid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rgbClr val="FFFFFF"/>
                </a:solidFill>
                <a:latin typeface="Calibri"/>
                <a:ea typeface="Calibri"/>
                <a:cs typeface="Calibri"/>
                <a:sym typeface="Calibri"/>
              </a:rPr>
              <a:t>Communicable Disease</a:t>
            </a:r>
          </a:p>
        </p:txBody>
      </p:sp>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Shape 1597"/>
          <p:cNvSpPr txBox="1">
            <a:spLocks noGrp="1"/>
          </p:cNvSpPr>
          <p:nvPr>
            <p:ph type="title"/>
          </p:nvPr>
        </p:nvSpPr>
        <p:spPr>
          <a:xfrm>
            <a:off x="3175" y="0"/>
            <a:ext cx="9144000" cy="1143000"/>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Clr>
                <a:schemeClr val="lt1"/>
              </a:buClr>
              <a:buSzPct val="25000"/>
              <a:buFont typeface="Arial"/>
              <a:buNone/>
            </a:pPr>
            <a:r>
              <a:rPr lang="en-US" sz="3240" b="1" i="0" u="none" strike="noStrike" cap="none">
                <a:solidFill>
                  <a:schemeClr val="lt1"/>
                </a:solidFill>
                <a:latin typeface="Arial"/>
                <a:ea typeface="Arial"/>
                <a:cs typeface="Arial"/>
                <a:sym typeface="Arial"/>
              </a:rPr>
              <a:t>	EXPOSURE TO SECONDHAND SMOKE</a:t>
            </a:r>
          </a:p>
        </p:txBody>
      </p:sp>
      <p:sp>
        <p:nvSpPr>
          <p:cNvPr id="1598" name="Shape 1598"/>
          <p:cNvSpPr/>
          <p:nvPr/>
        </p:nvSpPr>
        <p:spPr>
          <a:xfrm>
            <a:off x="481014" y="1617663"/>
            <a:ext cx="2414586" cy="2268536"/>
          </a:xfrm>
          <a:prstGeom prst="flowChartConnector">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000" b="1">
                <a:solidFill>
                  <a:srgbClr val="FFFFFF"/>
                </a:solidFill>
                <a:latin typeface="Times New Roman"/>
                <a:ea typeface="Times New Roman"/>
                <a:cs typeface="Times New Roman"/>
                <a:sym typeface="Times New Roman"/>
              </a:rPr>
              <a:t>51.3%</a:t>
            </a:r>
            <a:r>
              <a:rPr lang="en-US" sz="2800" b="1">
                <a:solidFill>
                  <a:srgbClr val="FFFFFF"/>
                </a:solidFill>
                <a:latin typeface="Times New Roman"/>
                <a:ea typeface="Times New Roman"/>
                <a:cs typeface="Times New Roman"/>
                <a:sym typeface="Times New Roman"/>
              </a:rPr>
              <a:t> </a:t>
            </a:r>
            <a:r>
              <a:rPr lang="en-US" sz="2000" b="1">
                <a:solidFill>
                  <a:srgbClr val="FFFFFF"/>
                </a:solidFill>
                <a:latin typeface="Times New Roman"/>
                <a:ea typeface="Times New Roman"/>
                <a:cs typeface="Times New Roman"/>
                <a:sym typeface="Times New Roman"/>
              </a:rPr>
              <a:t>adults exposed to tobacco smoke at the workplace</a:t>
            </a:r>
          </a:p>
        </p:txBody>
      </p:sp>
      <p:sp>
        <p:nvSpPr>
          <p:cNvPr id="1599" name="Shape 1599"/>
          <p:cNvSpPr/>
          <p:nvPr/>
        </p:nvSpPr>
        <p:spPr>
          <a:xfrm>
            <a:off x="3352801" y="1371600"/>
            <a:ext cx="2514599" cy="2590800"/>
          </a:xfrm>
          <a:prstGeom prst="flowChartConnector">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400" b="1">
                <a:solidFill>
                  <a:srgbClr val="FFFFFF"/>
                </a:solidFill>
                <a:latin typeface="Times New Roman"/>
                <a:ea typeface="Times New Roman"/>
                <a:cs typeface="Times New Roman"/>
                <a:sym typeface="Times New Roman"/>
              </a:rPr>
              <a:t>78.4%</a:t>
            </a:r>
            <a:r>
              <a:rPr lang="en-US" sz="2400" b="1">
                <a:solidFill>
                  <a:srgbClr val="FFFFFF"/>
                </a:solidFill>
                <a:latin typeface="Times New Roman"/>
                <a:ea typeface="Times New Roman"/>
                <a:cs typeface="Times New Roman"/>
                <a:sym typeface="Times New Roman"/>
              </a:rPr>
              <a:t> </a:t>
            </a:r>
            <a:r>
              <a:rPr lang="en-US" sz="2000" b="1">
                <a:solidFill>
                  <a:srgbClr val="FFFFFF"/>
                </a:solidFill>
                <a:latin typeface="Times New Roman"/>
                <a:ea typeface="Times New Roman"/>
                <a:cs typeface="Times New Roman"/>
                <a:sym typeface="Times New Roman"/>
              </a:rPr>
              <a:t>adults exposed to tobacco smoke at home</a:t>
            </a:r>
          </a:p>
        </p:txBody>
      </p:sp>
      <p:sp>
        <p:nvSpPr>
          <p:cNvPr id="1600" name="Shape 1600"/>
          <p:cNvSpPr/>
          <p:nvPr/>
        </p:nvSpPr>
        <p:spPr>
          <a:xfrm>
            <a:off x="6248400" y="1312863"/>
            <a:ext cx="2666999" cy="2725736"/>
          </a:xfrm>
          <a:prstGeom prst="flowChartConnector">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b="1">
                <a:solidFill>
                  <a:srgbClr val="FFFFFF"/>
                </a:solidFill>
                <a:latin typeface="Times New Roman"/>
                <a:ea typeface="Times New Roman"/>
                <a:cs typeface="Times New Roman"/>
                <a:sym typeface="Times New Roman"/>
              </a:rPr>
              <a:t>85.4%</a:t>
            </a:r>
            <a:r>
              <a:rPr lang="en-US" sz="2400" b="1">
                <a:solidFill>
                  <a:srgbClr val="FFFFFF"/>
                </a:solidFill>
                <a:latin typeface="Times New Roman"/>
                <a:ea typeface="Times New Roman"/>
                <a:cs typeface="Times New Roman"/>
                <a:sym typeface="Times New Roman"/>
              </a:rPr>
              <a:t> </a:t>
            </a:r>
            <a:r>
              <a:rPr lang="en-US" sz="2000" b="1">
                <a:solidFill>
                  <a:srgbClr val="FFFFFF"/>
                </a:solidFill>
                <a:latin typeface="Times New Roman"/>
                <a:ea typeface="Times New Roman"/>
                <a:cs typeface="Times New Roman"/>
                <a:sym typeface="Times New Roman"/>
              </a:rPr>
              <a:t>adults exposed to tobacco smoke in restaurants</a:t>
            </a:r>
          </a:p>
        </p:txBody>
      </p:sp>
      <p:sp>
        <p:nvSpPr>
          <p:cNvPr id="1601" name="Shape 1601"/>
          <p:cNvSpPr txBox="1"/>
          <p:nvPr/>
        </p:nvSpPr>
        <p:spPr>
          <a:xfrm>
            <a:off x="0" y="6550026"/>
            <a:ext cx="3500437" cy="3149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000000"/>
                </a:solidFill>
                <a:latin typeface="Arial"/>
                <a:ea typeface="Arial"/>
                <a:cs typeface="Arial"/>
                <a:sym typeface="Arial"/>
              </a:rPr>
              <a:t>Source: GATS, 2011; GYTS, 2009</a:t>
            </a:r>
          </a:p>
        </p:txBody>
      </p:sp>
      <p:sp>
        <p:nvSpPr>
          <p:cNvPr id="1602" name="Shape 1602"/>
          <p:cNvSpPr/>
          <p:nvPr/>
        </p:nvSpPr>
        <p:spPr>
          <a:xfrm>
            <a:off x="381000" y="4013201"/>
            <a:ext cx="2590800" cy="2540000"/>
          </a:xfrm>
          <a:prstGeom prst="flowChartConnector">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b="1">
                <a:solidFill>
                  <a:srgbClr val="FFFFFF"/>
                </a:solidFill>
                <a:latin typeface="Times New Roman"/>
                <a:ea typeface="Times New Roman"/>
                <a:cs typeface="Times New Roman"/>
                <a:sym typeface="Times New Roman"/>
              </a:rPr>
              <a:t>68.8%</a:t>
            </a:r>
            <a:r>
              <a:rPr lang="en-US" sz="2000" b="1">
                <a:solidFill>
                  <a:srgbClr val="FFFFFF"/>
                </a:solidFill>
                <a:latin typeface="Times New Roman"/>
                <a:ea typeface="Times New Roman"/>
                <a:cs typeface="Times New Roman"/>
                <a:sym typeface="Times New Roman"/>
              </a:rPr>
              <a:t> teenagers (13-15 yo) exposed to tobacco smoke at homes</a:t>
            </a:r>
          </a:p>
        </p:txBody>
      </p:sp>
      <p:sp>
        <p:nvSpPr>
          <p:cNvPr id="1603" name="Shape 1603"/>
          <p:cNvSpPr/>
          <p:nvPr/>
        </p:nvSpPr>
        <p:spPr>
          <a:xfrm>
            <a:off x="3224213" y="4071937"/>
            <a:ext cx="2719386" cy="2633661"/>
          </a:xfrm>
          <a:prstGeom prst="flowChartConnector">
            <a:avLst/>
          </a:prstGeom>
          <a:solidFill>
            <a:srgbClr val="FF0000"/>
          </a:solid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600" b="1">
                <a:solidFill>
                  <a:srgbClr val="FFFFFF"/>
                </a:solidFill>
                <a:latin typeface="Times New Roman"/>
                <a:ea typeface="Times New Roman"/>
                <a:cs typeface="Times New Roman"/>
                <a:sym typeface="Times New Roman"/>
              </a:rPr>
              <a:t>78.1%</a:t>
            </a:r>
            <a:r>
              <a:rPr lang="en-US" sz="2000" b="1">
                <a:solidFill>
                  <a:srgbClr val="FFFFFF"/>
                </a:solidFill>
                <a:latin typeface="Times New Roman"/>
                <a:ea typeface="Times New Roman"/>
                <a:cs typeface="Times New Roman"/>
                <a:sym typeface="Times New Roman"/>
              </a:rPr>
              <a:t> teenagers (13-15 yo) exposed to tobacco smoke outside their homes</a:t>
            </a:r>
          </a:p>
        </p:txBody>
      </p:sp>
      <p:pic>
        <p:nvPicPr>
          <p:cNvPr id="1604" name="Shape 16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48401" y="4114801"/>
            <a:ext cx="2743199" cy="2743199"/>
          </a:xfrm>
          <a:prstGeom prst="rect">
            <a:avLst/>
          </a:prstGeom>
          <a:noFill/>
          <a:ln>
            <a:noFill/>
          </a:ln>
        </p:spPr>
      </p:pic>
    </p:spTree>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Shape 1610"/>
          <p:cNvSpPr txBox="1">
            <a:spLocks noGrp="1"/>
          </p:cNvSpPr>
          <p:nvPr>
            <p:ph type="title"/>
          </p:nvPr>
        </p:nvSpPr>
        <p:spPr>
          <a:xfrm>
            <a:off x="0" y="-26986"/>
            <a:ext cx="9144000" cy="1071562"/>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buClr>
                <a:schemeClr val="dk1"/>
              </a:buClr>
              <a:buSzPct val="25000"/>
              <a:buFont typeface="Quattrocento"/>
              <a:buNone/>
            </a:pPr>
            <a:r>
              <a:rPr lang="en-US" sz="2800" b="1" i="0" u="none" strike="noStrike" cap="none">
                <a:solidFill>
                  <a:schemeClr val="dk1"/>
                </a:solidFill>
                <a:latin typeface="Quattrocento"/>
                <a:ea typeface="Quattrocento"/>
                <a:cs typeface="Quattrocento"/>
                <a:sym typeface="Quattrocento"/>
              </a:rPr>
              <a:t>YOUNG GENERATION EXPOSURE TO TOBACCO </a:t>
            </a:r>
            <a:br>
              <a:rPr lang="en-US" sz="2800" b="1" i="0" u="none" strike="noStrike" cap="none">
                <a:solidFill>
                  <a:schemeClr val="dk1"/>
                </a:solidFill>
                <a:latin typeface="Quattrocento"/>
                <a:ea typeface="Quattrocento"/>
                <a:cs typeface="Quattrocento"/>
                <a:sym typeface="Quattrocento"/>
              </a:rPr>
            </a:br>
            <a:r>
              <a:rPr lang="en-US" sz="2800" b="1" i="0" u="none" strike="noStrike" cap="none">
                <a:solidFill>
                  <a:schemeClr val="dk1"/>
                </a:solidFill>
                <a:latin typeface="Quattrocento"/>
                <a:ea typeface="Quattrocento"/>
                <a:cs typeface="Quattrocento"/>
                <a:sym typeface="Quattrocento"/>
              </a:rPr>
              <a:t>ADVERTISING, PROMOTION &amp; SPONSORSHIP</a:t>
            </a:r>
          </a:p>
        </p:txBody>
      </p:sp>
      <p:sp>
        <p:nvSpPr>
          <p:cNvPr id="1611" name="Shape 1611"/>
          <p:cNvSpPr txBox="1"/>
          <p:nvPr/>
        </p:nvSpPr>
        <p:spPr>
          <a:xfrm>
            <a:off x="71439" y="6416675"/>
            <a:ext cx="3500436" cy="3149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000000"/>
                </a:solidFill>
                <a:latin typeface="Arial"/>
                <a:ea typeface="Arial"/>
                <a:cs typeface="Arial"/>
                <a:sym typeface="Arial"/>
              </a:rPr>
              <a:t>Source: GYTS, 2009</a:t>
            </a:r>
          </a:p>
        </p:txBody>
      </p:sp>
      <p:pic>
        <p:nvPicPr>
          <p:cNvPr id="1612" name="Shape 16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13464" y="2322514"/>
            <a:ext cx="2941636" cy="1616074"/>
          </a:xfrm>
          <a:prstGeom prst="rect">
            <a:avLst/>
          </a:prstGeom>
          <a:noFill/>
          <a:ln>
            <a:noFill/>
          </a:ln>
        </p:spPr>
      </p:pic>
      <p:sp>
        <p:nvSpPr>
          <p:cNvPr id="1613" name="Shape 1613"/>
          <p:cNvSpPr/>
          <p:nvPr/>
        </p:nvSpPr>
        <p:spPr>
          <a:xfrm>
            <a:off x="71439" y="1252537"/>
            <a:ext cx="2719386" cy="2633661"/>
          </a:xfrm>
          <a:prstGeom prst="flowChartConnector">
            <a:avLst/>
          </a:prstGeom>
          <a:solidFill>
            <a:srgbClr val="6600CC"/>
          </a:solidFill>
          <a:ln w="25400" cap="flat" cmpd="sng">
            <a:solidFill>
              <a:srgbClr val="6600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200" b="1">
                <a:solidFill>
                  <a:srgbClr val="FFFFFF"/>
                </a:solidFill>
                <a:latin typeface="Times New Roman"/>
                <a:ea typeface="Times New Roman"/>
                <a:cs typeface="Times New Roman"/>
                <a:sym typeface="Times New Roman"/>
              </a:rPr>
              <a:t>89,3 % </a:t>
            </a:r>
            <a:r>
              <a:rPr lang="en-US" sz="2000" b="1">
                <a:solidFill>
                  <a:srgbClr val="FFFFFF"/>
                </a:solidFill>
                <a:latin typeface="Times New Roman"/>
                <a:ea typeface="Times New Roman"/>
                <a:cs typeface="Times New Roman"/>
                <a:sym typeface="Times New Roman"/>
              </a:rPr>
              <a:t>teenagers (13-15 yo) see tobacco ads billboards</a:t>
            </a:r>
          </a:p>
        </p:txBody>
      </p:sp>
      <p:sp>
        <p:nvSpPr>
          <p:cNvPr id="1614" name="Shape 1614"/>
          <p:cNvSpPr/>
          <p:nvPr/>
        </p:nvSpPr>
        <p:spPr>
          <a:xfrm>
            <a:off x="609600" y="4038601"/>
            <a:ext cx="2571749" cy="2424112"/>
          </a:xfrm>
          <a:prstGeom prst="flowChartConnector">
            <a:avLst/>
          </a:prstGeom>
          <a:solidFill>
            <a:srgbClr val="6600CC"/>
          </a:solidFill>
          <a:ln w="25400" cap="flat" cmpd="sng">
            <a:solidFill>
              <a:srgbClr val="6600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200" b="1">
                <a:solidFill>
                  <a:srgbClr val="FFFFFF"/>
                </a:solidFill>
                <a:latin typeface="Times New Roman"/>
                <a:ea typeface="Times New Roman"/>
                <a:cs typeface="Times New Roman"/>
                <a:sym typeface="Times New Roman"/>
              </a:rPr>
              <a:t>11,3 % </a:t>
            </a:r>
            <a:r>
              <a:rPr lang="en-US" sz="2000" b="1">
                <a:solidFill>
                  <a:srgbClr val="FFFFFF"/>
                </a:solidFill>
                <a:latin typeface="Times New Roman"/>
                <a:ea typeface="Times New Roman"/>
                <a:cs typeface="Times New Roman"/>
                <a:sym typeface="Times New Roman"/>
              </a:rPr>
              <a:t>teenagers (13-15 yo) have merchandises with tobacco industry logos</a:t>
            </a:r>
          </a:p>
        </p:txBody>
      </p:sp>
      <p:sp>
        <p:nvSpPr>
          <p:cNvPr id="1615" name="Shape 1615"/>
          <p:cNvSpPr/>
          <p:nvPr/>
        </p:nvSpPr>
        <p:spPr>
          <a:xfrm>
            <a:off x="3352800" y="1371600"/>
            <a:ext cx="2490787" cy="2457449"/>
          </a:xfrm>
          <a:prstGeom prst="flowChartConnector">
            <a:avLst/>
          </a:prstGeom>
          <a:solidFill>
            <a:srgbClr val="6600CC"/>
          </a:solidFill>
          <a:ln w="25400" cap="flat" cmpd="sng">
            <a:solidFill>
              <a:srgbClr val="6600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200" b="1">
                <a:solidFill>
                  <a:srgbClr val="FFFFFF"/>
                </a:solidFill>
                <a:latin typeface="Times New Roman"/>
                <a:ea typeface="Times New Roman"/>
                <a:cs typeface="Times New Roman"/>
                <a:sym typeface="Times New Roman"/>
              </a:rPr>
              <a:t>76,6 % </a:t>
            </a:r>
            <a:r>
              <a:rPr lang="en-US" sz="2000" b="1">
                <a:solidFill>
                  <a:srgbClr val="FFFFFF"/>
                </a:solidFill>
                <a:latin typeface="Times New Roman"/>
                <a:ea typeface="Times New Roman"/>
                <a:cs typeface="Times New Roman"/>
                <a:sym typeface="Times New Roman"/>
              </a:rPr>
              <a:t>teenagers (13-15 yo) see tobacco ads at newspaper / magazine</a:t>
            </a:r>
          </a:p>
        </p:txBody>
      </p:sp>
      <p:sp>
        <p:nvSpPr>
          <p:cNvPr id="1616" name="Shape 1616"/>
          <p:cNvSpPr/>
          <p:nvPr/>
        </p:nvSpPr>
        <p:spPr>
          <a:xfrm>
            <a:off x="3505201" y="4343400"/>
            <a:ext cx="2212974" cy="2036762"/>
          </a:xfrm>
          <a:prstGeom prst="flowChartConnector">
            <a:avLst/>
          </a:prstGeom>
          <a:solidFill>
            <a:srgbClr val="6600CC"/>
          </a:solidFill>
          <a:ln w="25400" cap="flat" cmpd="sng">
            <a:solidFill>
              <a:srgbClr val="6600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3200" b="1">
                <a:solidFill>
                  <a:srgbClr val="FFFFFF"/>
                </a:solidFill>
                <a:latin typeface="Times New Roman"/>
                <a:ea typeface="Times New Roman"/>
                <a:cs typeface="Times New Roman"/>
                <a:sym typeface="Times New Roman"/>
              </a:rPr>
              <a:t>7,7 % </a:t>
            </a:r>
            <a:r>
              <a:rPr lang="en-US" sz="2000" b="1">
                <a:solidFill>
                  <a:srgbClr val="FFFFFF"/>
                </a:solidFill>
                <a:latin typeface="Times New Roman"/>
                <a:ea typeface="Times New Roman"/>
                <a:cs typeface="Times New Roman"/>
                <a:sym typeface="Times New Roman"/>
              </a:rPr>
              <a:t>teenagers (13-15 yo) ever received free cigarettes </a:t>
            </a:r>
          </a:p>
        </p:txBody>
      </p:sp>
      <p:pic>
        <p:nvPicPr>
          <p:cNvPr id="1617" name="Shape 16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16625" y="4419601"/>
            <a:ext cx="3136899" cy="1863725"/>
          </a:xfrm>
          <a:prstGeom prst="rect">
            <a:avLst/>
          </a:prstGeom>
          <a:noFill/>
          <a:ln>
            <a:noFill/>
          </a:ln>
        </p:spPr>
      </p:pic>
    </p:spTree>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Shape 1622"/>
          <p:cNvSpPr txBox="1">
            <a:spLocks noGrp="1"/>
          </p:cNvSpPr>
          <p:nvPr>
            <p:ph type="title"/>
          </p:nvPr>
        </p:nvSpPr>
        <p:spPr>
          <a:xfrm>
            <a:off x="611560" y="172616"/>
            <a:ext cx="8229600"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buClr>
                <a:schemeClr val="dk1"/>
              </a:buClr>
              <a:buSzPct val="25000"/>
              <a:buFont typeface="Quattrocento"/>
              <a:buNone/>
            </a:pPr>
            <a:r>
              <a:rPr lang="en-US" sz="3200" b="1" i="0" u="none" strike="noStrike" cap="none">
                <a:solidFill>
                  <a:schemeClr val="dk1"/>
                </a:solidFill>
                <a:latin typeface="Quattrocento"/>
                <a:ea typeface="Quattrocento"/>
                <a:cs typeface="Quattrocento"/>
                <a:sym typeface="Quattrocento"/>
              </a:rPr>
              <a:t>PREVALENCE (%) OF CIGARETTE TYPES AMONG AGED &gt;= 15 TAHUN IN INDONESIA IN 2011</a:t>
            </a:r>
          </a:p>
        </p:txBody>
      </p:sp>
      <p:pic>
        <p:nvPicPr>
          <p:cNvPr id="1623" name="Shape 1623"/>
          <p:cNvPicPr preferRelativeResize="0"/>
          <p:nvPr/>
        </p:nvPicPr>
        <p:blipFill rotWithShape="1">
          <a:blip r:embed="rId3" cstate="email">
            <a:alphaModFix/>
            <a:extLst>
              <a:ext uri="{28A0092B-C50C-407E-A947-70E740481C1C}">
                <a14:useLocalDpi xmlns:a14="http://schemas.microsoft.com/office/drawing/2010/main"/>
              </a:ext>
            </a:extLst>
          </a:blip>
          <a:srcRect b="-75"/>
          <a:stretch/>
        </p:blipFill>
        <p:spPr>
          <a:xfrm>
            <a:off x="323528" y="1628800"/>
            <a:ext cx="8496944" cy="5229200"/>
          </a:xfrm>
          <a:prstGeom prst="rect">
            <a:avLst/>
          </a:prstGeom>
          <a:noFill/>
          <a:ln>
            <a:noFill/>
          </a:ln>
        </p:spPr>
      </p:pic>
      <p:sp>
        <p:nvSpPr>
          <p:cNvPr id="1624" name="Shape 1624"/>
          <p:cNvSpPr/>
          <p:nvPr/>
        </p:nvSpPr>
        <p:spPr>
          <a:xfrm>
            <a:off x="684214" y="6391548"/>
            <a:ext cx="6048374" cy="277811"/>
          </a:xfrm>
          <a:prstGeom prst="rect">
            <a:avLst/>
          </a:prstGeom>
          <a:noFill/>
          <a:ln>
            <a:noFill/>
          </a:ln>
        </p:spPr>
        <p:txBody>
          <a:bodyPr lIns="91425" tIns="45700" rIns="91425" bIns="45700" anchor="ctr" anchorCtr="0">
            <a:noAutofit/>
          </a:bodyPr>
          <a:lstStyle/>
          <a:p>
            <a:pPr marL="0" marR="0" lvl="0" indent="38100" algn="l" rtl="0">
              <a:spcBef>
                <a:spcPts val="0"/>
              </a:spcBef>
              <a:buSzPct val="25000"/>
              <a:buNone/>
            </a:pPr>
            <a:r>
              <a:rPr lang="en-US" sz="1200" b="1">
                <a:solidFill>
                  <a:srgbClr val="000000"/>
                </a:solidFill>
                <a:latin typeface="Arial"/>
                <a:ea typeface="Arial"/>
                <a:cs typeface="Arial"/>
                <a:sym typeface="Arial"/>
              </a:rPr>
              <a:t>Sumber: Global Adult Tobacco Survey (GATS) 2011 (NIHRD)</a:t>
            </a:r>
          </a:p>
        </p:txBody>
      </p:sp>
      <p:sp>
        <p:nvSpPr>
          <p:cNvPr id="1625" name="Shape 1625"/>
          <p:cNvSpPr txBox="1"/>
          <p:nvPr/>
        </p:nvSpPr>
        <p:spPr>
          <a:xfrm>
            <a:off x="4209080" y="2060849"/>
            <a:ext cx="2451152" cy="504056"/>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600">
                <a:solidFill>
                  <a:srgbClr val="000000"/>
                </a:solidFill>
                <a:latin typeface="Questrial"/>
                <a:ea typeface="Questrial"/>
                <a:cs typeface="Questrial"/>
                <a:sym typeface="Questrial"/>
              </a:rPr>
              <a:t>White cigarette (3.7%)</a:t>
            </a:r>
          </a:p>
        </p:txBody>
      </p:sp>
      <p:sp>
        <p:nvSpPr>
          <p:cNvPr id="1626" name="Shape 1626"/>
          <p:cNvSpPr txBox="1"/>
          <p:nvPr/>
        </p:nvSpPr>
        <p:spPr>
          <a:xfrm>
            <a:off x="395536" y="2838750"/>
            <a:ext cx="1627578" cy="662258"/>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000000"/>
                </a:solidFill>
                <a:latin typeface="Questrial"/>
                <a:ea typeface="Questrial"/>
                <a:cs typeface="Questrial"/>
                <a:sym typeface="Questrial"/>
              </a:rPr>
              <a:t>Combination (10.3%)</a:t>
            </a:r>
          </a:p>
        </p:txBody>
      </p:sp>
      <p:sp>
        <p:nvSpPr>
          <p:cNvPr id="1627" name="Shape 1627"/>
          <p:cNvSpPr txBox="1"/>
          <p:nvPr/>
        </p:nvSpPr>
        <p:spPr>
          <a:xfrm>
            <a:off x="6227764" y="2602591"/>
            <a:ext cx="1749891" cy="610384"/>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000000"/>
                </a:solidFill>
                <a:latin typeface="Questrial"/>
                <a:ea typeface="Questrial"/>
                <a:cs typeface="Questrial"/>
                <a:sym typeface="Questrial"/>
              </a:rPr>
              <a:t>Hand rolled cigarette (5.6%)</a:t>
            </a:r>
          </a:p>
        </p:txBody>
      </p:sp>
      <p:sp>
        <p:nvSpPr>
          <p:cNvPr id="1628" name="Shape 1628"/>
          <p:cNvSpPr txBox="1"/>
          <p:nvPr/>
        </p:nvSpPr>
        <p:spPr>
          <a:xfrm>
            <a:off x="3635896" y="4941169"/>
            <a:ext cx="2088431" cy="627677"/>
          </a:xfrm>
          <a:prstGeom prst="rect">
            <a:avLst/>
          </a:prstGeom>
          <a:solidFill>
            <a:srgbClr val="E7E6DB"/>
          </a:solidFill>
          <a:ln>
            <a:noFill/>
          </a:ln>
        </p:spPr>
        <p:txBody>
          <a:bodyPr lIns="91425" tIns="45700" rIns="91425" bIns="45700" anchor="t" anchorCtr="0">
            <a:noAutofit/>
          </a:bodyPr>
          <a:lstStyle/>
          <a:p>
            <a:pPr marL="0" marR="0" lvl="0" indent="0" algn="l" rtl="0">
              <a:spcBef>
                <a:spcPts val="0"/>
              </a:spcBef>
              <a:buSzPct val="25000"/>
              <a:buNone/>
            </a:pPr>
            <a:r>
              <a:rPr lang="en-US" sz="1600">
                <a:solidFill>
                  <a:srgbClr val="000000"/>
                </a:solidFill>
                <a:latin typeface="Questrial"/>
                <a:ea typeface="Questrial"/>
                <a:cs typeface="Questrial"/>
                <a:sym typeface="Questrial"/>
              </a:rPr>
              <a:t>Kretek cigarette (80.4%)</a:t>
            </a:r>
          </a:p>
        </p:txBody>
      </p:sp>
    </p:spTree>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Shape 1634"/>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Shape 16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38801" y="2590800"/>
            <a:ext cx="914400" cy="1294173"/>
          </a:xfrm>
          <a:prstGeom prst="rect">
            <a:avLst/>
          </a:prstGeom>
          <a:noFill/>
          <a:ln>
            <a:noFill/>
          </a:ln>
        </p:spPr>
      </p:pic>
      <p:pic>
        <p:nvPicPr>
          <p:cNvPr id="1641" name="Shape 164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410" y="4857773"/>
            <a:ext cx="1030810" cy="1157291"/>
          </a:xfrm>
          <a:prstGeom prst="rect">
            <a:avLst/>
          </a:prstGeom>
          <a:noFill/>
          <a:ln>
            <a:noFill/>
          </a:ln>
        </p:spPr>
      </p:pic>
      <p:sp>
        <p:nvSpPr>
          <p:cNvPr id="1642" name="Shape 1642"/>
          <p:cNvSpPr txBox="1">
            <a:spLocks noGrp="1"/>
          </p:cNvSpPr>
          <p:nvPr>
            <p:ph type="title"/>
          </p:nvPr>
        </p:nvSpPr>
        <p:spPr>
          <a:xfrm>
            <a:off x="468312" y="341785"/>
            <a:ext cx="6008686"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Nunito"/>
              <a:buNone/>
            </a:pPr>
            <a:r>
              <a:rPr lang="en-US" sz="2800" b="1" i="0" u="none" strike="noStrike" cap="none">
                <a:solidFill>
                  <a:schemeClr val="dk1"/>
                </a:solidFill>
                <a:latin typeface="Nunito"/>
                <a:ea typeface="Nunito"/>
                <a:cs typeface="Nunito"/>
                <a:sym typeface="Nunito"/>
              </a:rPr>
              <a:t>PELAYANAN KESEHATAN PTM DENGAN PENDEKATAN </a:t>
            </a:r>
            <a:br>
              <a:rPr lang="en-US" sz="2800" b="1" i="0" u="none" strike="noStrike" cap="none">
                <a:solidFill>
                  <a:schemeClr val="dk1"/>
                </a:solidFill>
                <a:latin typeface="Nunito"/>
                <a:ea typeface="Nunito"/>
                <a:cs typeface="Nunito"/>
                <a:sym typeface="Nunito"/>
              </a:rPr>
            </a:br>
            <a:r>
              <a:rPr lang="en-US" sz="2800" b="1" i="0" u="none" strike="noStrike" cap="none">
                <a:solidFill>
                  <a:schemeClr val="dk1"/>
                </a:solidFill>
                <a:latin typeface="Nunito"/>
                <a:ea typeface="Nunito"/>
                <a:cs typeface="Nunito"/>
                <a:sym typeface="Nunito"/>
              </a:rPr>
              <a:t>SIKLUS HIDUP </a:t>
            </a:r>
          </a:p>
        </p:txBody>
      </p:sp>
      <p:sp>
        <p:nvSpPr>
          <p:cNvPr id="1643" name="Shape 1643"/>
          <p:cNvSpPr/>
          <p:nvPr/>
        </p:nvSpPr>
        <p:spPr>
          <a:xfrm rot="4062382">
            <a:off x="889793" y="-2385217"/>
            <a:ext cx="5580062" cy="9061449"/>
          </a:xfrm>
          <a:prstGeom prst="arc">
            <a:avLst>
              <a:gd name="adj1" fmla="val 16200000"/>
              <a:gd name="adj2" fmla="val 4099930"/>
            </a:avLst>
          </a:prstGeom>
          <a:noFill/>
          <a:ln w="76200" cap="flat" cmpd="sng">
            <a:solidFill>
              <a:schemeClr val="dk1"/>
            </a:solidFill>
            <a:prstDash val="solid"/>
            <a:round/>
            <a:headEnd type="triangle" w="lg" len="lg"/>
            <a:tailEnd type="none" w="med" len="med"/>
          </a:ln>
        </p:spPr>
        <p:txBody>
          <a:bodyPr lIns="89050" tIns="44525" rIns="89050" bIns="44525"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pic>
        <p:nvPicPr>
          <p:cNvPr id="1644" name="Shape 164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19200" y="4038601"/>
            <a:ext cx="974716" cy="1154112"/>
          </a:xfrm>
          <a:prstGeom prst="rect">
            <a:avLst/>
          </a:prstGeom>
          <a:noFill/>
          <a:ln>
            <a:noFill/>
          </a:ln>
        </p:spPr>
      </p:pic>
      <p:sp>
        <p:nvSpPr>
          <p:cNvPr id="1645" name="Shape 1645"/>
          <p:cNvSpPr/>
          <p:nvPr/>
        </p:nvSpPr>
        <p:spPr>
          <a:xfrm>
            <a:off x="2133600" y="5105401"/>
            <a:ext cx="215899" cy="288925"/>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pic>
        <p:nvPicPr>
          <p:cNvPr id="1646" name="Shape 16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895600" y="3810000"/>
            <a:ext cx="1224134" cy="1008109"/>
          </a:xfrm>
          <a:prstGeom prst="rect">
            <a:avLst/>
          </a:prstGeom>
          <a:noFill/>
          <a:ln>
            <a:noFill/>
          </a:ln>
        </p:spPr>
      </p:pic>
      <p:pic>
        <p:nvPicPr>
          <p:cNvPr id="1647" name="Shape 16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733800" y="3657600"/>
            <a:ext cx="1368151" cy="1008109"/>
          </a:xfrm>
          <a:prstGeom prst="rect">
            <a:avLst/>
          </a:prstGeom>
          <a:noFill/>
          <a:ln>
            <a:noFill/>
          </a:ln>
        </p:spPr>
      </p:pic>
      <p:sp>
        <p:nvSpPr>
          <p:cNvPr id="1648" name="Shape 1648"/>
          <p:cNvSpPr/>
          <p:nvPr/>
        </p:nvSpPr>
        <p:spPr>
          <a:xfrm>
            <a:off x="3962400" y="4800600"/>
            <a:ext cx="215899" cy="287338"/>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49" name="Shape 1649"/>
          <p:cNvSpPr/>
          <p:nvPr/>
        </p:nvSpPr>
        <p:spPr>
          <a:xfrm>
            <a:off x="7162800" y="2743200"/>
            <a:ext cx="215899" cy="287338"/>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pic>
        <p:nvPicPr>
          <p:cNvPr id="1650" name="Shape 165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876801" y="3124200"/>
            <a:ext cx="1152129" cy="939091"/>
          </a:xfrm>
          <a:prstGeom prst="rect">
            <a:avLst/>
          </a:prstGeom>
          <a:noFill/>
          <a:ln>
            <a:noFill/>
          </a:ln>
        </p:spPr>
      </p:pic>
      <p:sp>
        <p:nvSpPr>
          <p:cNvPr id="1651" name="Shape 1651"/>
          <p:cNvSpPr/>
          <p:nvPr/>
        </p:nvSpPr>
        <p:spPr>
          <a:xfrm>
            <a:off x="5715001" y="4038600"/>
            <a:ext cx="217487" cy="287338"/>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52" name="Shape 1652"/>
          <p:cNvSpPr txBox="1"/>
          <p:nvPr/>
        </p:nvSpPr>
        <p:spPr>
          <a:xfrm>
            <a:off x="685800" y="3505201"/>
            <a:ext cx="1981199" cy="840974"/>
          </a:xfrm>
          <a:prstGeom prst="rect">
            <a:avLst/>
          </a:prstGeom>
          <a:noFill/>
          <a:ln>
            <a:noFill/>
          </a:ln>
        </p:spPr>
        <p:txBody>
          <a:bodyPr lIns="89050" tIns="44525" rIns="89050" bIns="44525" anchor="t" anchorCtr="0">
            <a:noAutofit/>
          </a:bodyPr>
          <a:lstStyle/>
          <a:p>
            <a:pPr marL="0" marR="0" lvl="0" indent="0" algn="l" rtl="0">
              <a:spcBef>
                <a:spcPts val="0"/>
              </a:spcBef>
              <a:buSzPct val="25000"/>
              <a:buNone/>
            </a:pPr>
            <a:r>
              <a:rPr lang="en-US" sz="1600" b="1">
                <a:solidFill>
                  <a:schemeClr val="dk1"/>
                </a:solidFill>
                <a:latin typeface="Questrial"/>
                <a:ea typeface="Questrial"/>
                <a:cs typeface="Questrial"/>
                <a:sym typeface="Questrial"/>
              </a:rPr>
              <a:t>Pelayanan ibu hamil dan Ibu Menyusui</a:t>
            </a:r>
          </a:p>
        </p:txBody>
      </p:sp>
      <p:sp>
        <p:nvSpPr>
          <p:cNvPr id="1653" name="Shape 1653"/>
          <p:cNvSpPr txBox="1"/>
          <p:nvPr/>
        </p:nvSpPr>
        <p:spPr>
          <a:xfrm>
            <a:off x="3048000" y="2819400"/>
            <a:ext cx="1444624" cy="840974"/>
          </a:xfrm>
          <a:prstGeom prst="rect">
            <a:avLst/>
          </a:prstGeom>
          <a:noFill/>
          <a:ln>
            <a:noFill/>
          </a:ln>
        </p:spPr>
        <p:txBody>
          <a:bodyPr lIns="89050" tIns="44525" rIns="89050" bIns="44525" anchor="t" anchorCtr="0">
            <a:noAutofit/>
          </a:bodyPr>
          <a:lstStyle/>
          <a:p>
            <a:pPr marL="0" marR="0" lvl="0" indent="0" algn="l" rtl="0">
              <a:spcBef>
                <a:spcPts val="0"/>
              </a:spcBef>
              <a:buSzPct val="25000"/>
              <a:buNone/>
            </a:pPr>
            <a:r>
              <a:rPr lang="en-US" sz="1600" b="1">
                <a:solidFill>
                  <a:schemeClr val="dk1"/>
                </a:solidFill>
                <a:latin typeface="Questrial"/>
                <a:ea typeface="Questrial"/>
                <a:cs typeface="Questrial"/>
                <a:sym typeface="Questrial"/>
              </a:rPr>
              <a:t>Pelayanan bagi  bayi dan balita</a:t>
            </a:r>
          </a:p>
        </p:txBody>
      </p:sp>
      <p:sp>
        <p:nvSpPr>
          <p:cNvPr id="1654" name="Shape 1654"/>
          <p:cNvSpPr txBox="1"/>
          <p:nvPr/>
        </p:nvSpPr>
        <p:spPr>
          <a:xfrm>
            <a:off x="4419600" y="2286000"/>
            <a:ext cx="1600199" cy="1091263"/>
          </a:xfrm>
          <a:prstGeom prst="rect">
            <a:avLst/>
          </a:prstGeom>
          <a:noFill/>
          <a:ln>
            <a:noFill/>
          </a:ln>
        </p:spPr>
        <p:txBody>
          <a:bodyPr lIns="89050" tIns="44525" rIns="89050" bIns="44525" anchor="t" anchorCtr="0">
            <a:noAutofit/>
          </a:bodyPr>
          <a:lstStyle/>
          <a:p>
            <a:pPr marL="0" marR="0" lvl="0" indent="0" algn="l" rtl="0">
              <a:spcBef>
                <a:spcPts val="0"/>
              </a:spcBef>
              <a:buSzPct val="25000"/>
              <a:buNone/>
            </a:pPr>
            <a:r>
              <a:rPr lang="en-US" sz="1600" b="1">
                <a:solidFill>
                  <a:schemeClr val="dk1"/>
                </a:solidFill>
                <a:latin typeface="Questrial"/>
                <a:ea typeface="Questrial"/>
                <a:cs typeface="Questrial"/>
                <a:sym typeface="Questrial"/>
              </a:rPr>
              <a:t>Pelayanan bagi  anak Sekolah dan Remaja</a:t>
            </a:r>
          </a:p>
        </p:txBody>
      </p:sp>
      <p:sp>
        <p:nvSpPr>
          <p:cNvPr id="1655" name="Shape 1655"/>
          <p:cNvSpPr txBox="1"/>
          <p:nvPr/>
        </p:nvSpPr>
        <p:spPr>
          <a:xfrm>
            <a:off x="1428750" y="5388264"/>
            <a:ext cx="1543049" cy="1105614"/>
          </a:xfrm>
          <a:prstGeom prst="rect">
            <a:avLst/>
          </a:prstGeom>
          <a:noFill/>
          <a:ln>
            <a:noFill/>
          </a:ln>
        </p:spPr>
        <p:txBody>
          <a:bodyPr lIns="89050" tIns="44525" rIns="89050" bIns="44525" anchor="t" anchorCtr="0">
            <a:noAutofit/>
          </a:bodyPr>
          <a:lstStyle/>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Pemeriksaan dan Monitoring TD</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Deteksi dini dan Monitoring faktor risiko PTM</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Diet sehat</a:t>
            </a:r>
          </a:p>
        </p:txBody>
      </p:sp>
      <p:sp>
        <p:nvSpPr>
          <p:cNvPr id="1656" name="Shape 1656"/>
          <p:cNvSpPr txBox="1"/>
          <p:nvPr/>
        </p:nvSpPr>
        <p:spPr>
          <a:xfrm>
            <a:off x="3048000" y="5244553"/>
            <a:ext cx="3200399" cy="1782718"/>
          </a:xfrm>
          <a:prstGeom prst="rect">
            <a:avLst/>
          </a:prstGeom>
          <a:noFill/>
          <a:ln>
            <a:noFill/>
          </a:ln>
        </p:spPr>
        <p:txBody>
          <a:bodyPr lIns="89050" tIns="44525" rIns="89050" bIns="44525" anchor="t" anchorCtr="0">
            <a:noAutofit/>
          </a:bodyPr>
          <a:lstStyle/>
          <a:p>
            <a:pPr marL="80960" marR="0" lvl="0" indent="-8096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ASI eksklusif</a:t>
            </a:r>
          </a:p>
          <a:p>
            <a:pPr marL="80960" marR="0" lvl="0" indent="-8096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Imunisasi dasar lengkap</a:t>
            </a:r>
          </a:p>
          <a:p>
            <a:pPr marL="80960" marR="0" lvl="0" indent="-8096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Pemberian makan / PMT </a:t>
            </a:r>
          </a:p>
          <a:p>
            <a:pPr marL="80960" marR="0" lvl="0" indent="-80960" algn="l" rtl="0">
              <a:spcBef>
                <a:spcPts val="0"/>
              </a:spcBef>
              <a:buSzPct val="25000"/>
              <a:buNone/>
            </a:pPr>
            <a:r>
              <a:rPr lang="en-US" sz="1100" b="1">
                <a:solidFill>
                  <a:srgbClr val="FF0000"/>
                </a:solidFill>
                <a:latin typeface="Questrial"/>
                <a:ea typeface="Questrial"/>
                <a:cs typeface="Questrial"/>
                <a:sym typeface="Questrial"/>
              </a:rPr>
              <a:t>	(d</a:t>
            </a:r>
            <a:r>
              <a:rPr lang="en-US" sz="1100" b="1">
                <a:solidFill>
                  <a:srgbClr val="FF0000"/>
                </a:solidFill>
                <a:latin typeface="Arial Narrow"/>
                <a:ea typeface="Arial Narrow"/>
                <a:cs typeface="Arial Narrow"/>
                <a:sym typeface="Arial Narrow"/>
              </a:rPr>
              <a:t>iet sehat gizi seimbang)</a:t>
            </a:r>
          </a:p>
          <a:p>
            <a:pPr marL="115882" marR="0" lvl="0" indent="-115882"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Penimbangan</a:t>
            </a:r>
          </a:p>
          <a:p>
            <a:pPr marL="115882" marR="0" lvl="0" indent="-115882"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Vit A</a:t>
            </a:r>
          </a:p>
          <a:p>
            <a:pPr marL="115882" marR="0" lvl="0" indent="-115882"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MTBS</a:t>
            </a:r>
          </a:p>
          <a:p>
            <a:pPr marL="115882" marR="0" lvl="0" indent="-115882"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Pemantauan pertumbuhan &amp; perkembangan</a:t>
            </a:r>
          </a:p>
          <a:p>
            <a:pPr marL="80960" marR="0" lvl="0" indent="-80960" algn="l" rtl="0">
              <a:spcBef>
                <a:spcPts val="0"/>
              </a:spcBef>
              <a:buClr>
                <a:schemeClr val="dk1"/>
              </a:buClr>
              <a:buFont typeface="Arial"/>
              <a:buNone/>
            </a:pPr>
            <a:endParaRPr sz="1100" b="1">
              <a:solidFill>
                <a:schemeClr val="dk1"/>
              </a:solidFill>
              <a:latin typeface="Questrial"/>
              <a:ea typeface="Questrial"/>
              <a:cs typeface="Questrial"/>
              <a:sym typeface="Questrial"/>
            </a:endParaRPr>
          </a:p>
        </p:txBody>
      </p:sp>
      <p:sp>
        <p:nvSpPr>
          <p:cNvPr id="1657" name="Shape 1657"/>
          <p:cNvSpPr txBox="1"/>
          <p:nvPr/>
        </p:nvSpPr>
        <p:spPr>
          <a:xfrm>
            <a:off x="5105400" y="4495801"/>
            <a:ext cx="2514599" cy="1951996"/>
          </a:xfrm>
          <a:prstGeom prst="rect">
            <a:avLst/>
          </a:prstGeom>
          <a:noFill/>
          <a:ln>
            <a:noFill/>
          </a:ln>
        </p:spPr>
        <p:txBody>
          <a:bodyPr lIns="89050" tIns="44525" rIns="89050" bIns="44525" anchor="t" anchorCtr="0">
            <a:noAutofit/>
          </a:bodyPr>
          <a:lstStyle/>
          <a:p>
            <a:pPr marL="0" marR="0" lvl="0" indent="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Penjaringan</a:t>
            </a:r>
          </a:p>
          <a:p>
            <a:pPr marL="0" marR="0" lvl="0" indent="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Imunisasi Anak Sekolah</a:t>
            </a:r>
          </a:p>
          <a:p>
            <a:pPr marL="0" marR="0" lvl="0" indent="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UKS </a:t>
            </a:r>
            <a:r>
              <a:rPr lang="en-US" sz="1100" b="1">
                <a:solidFill>
                  <a:srgbClr val="FF0000"/>
                </a:solidFill>
                <a:latin typeface="Questrial"/>
                <a:ea typeface="Questrial"/>
                <a:cs typeface="Questrial"/>
                <a:sym typeface="Questrial"/>
              </a:rPr>
              <a:t>(Cerdik Di Sekolah)</a:t>
            </a:r>
          </a:p>
          <a:p>
            <a:pPr marL="0" marR="0" lvl="0" indent="0"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PMT</a:t>
            </a:r>
            <a:r>
              <a:rPr lang="en-US" sz="1100" b="1">
                <a:solidFill>
                  <a:srgbClr val="FF0000"/>
                </a:solidFill>
                <a:latin typeface="Questrial"/>
                <a:ea typeface="Questrial"/>
                <a:cs typeface="Questrial"/>
                <a:sym typeface="Questrial"/>
              </a:rPr>
              <a:t> (</a:t>
            </a:r>
            <a:r>
              <a:rPr lang="en-US" sz="1100" b="1">
                <a:solidFill>
                  <a:srgbClr val="FF0000"/>
                </a:solidFill>
                <a:latin typeface="Arial Narrow"/>
                <a:ea typeface="Arial Narrow"/>
                <a:cs typeface="Arial Narrow"/>
                <a:sym typeface="Arial Narrow"/>
              </a:rPr>
              <a:t>Diet sehat gizi seimbang)</a:t>
            </a:r>
          </a:p>
          <a:p>
            <a:pPr marL="0" marR="0" lvl="0" indent="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Aktivitas Fisik</a:t>
            </a:r>
          </a:p>
          <a:p>
            <a:pPr marL="0" marR="0" lvl="0" indent="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Pencegahan merokok</a:t>
            </a:r>
          </a:p>
          <a:p>
            <a:pPr marL="53973" marR="0" lvl="0" indent="-53973"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Konseling: Gizi HIV/AIDS, NAPZA dll</a:t>
            </a:r>
          </a:p>
          <a:p>
            <a:pPr marL="53973" marR="0" lvl="0" indent="-53973"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Kespro remaja </a:t>
            </a:r>
          </a:p>
          <a:p>
            <a:pPr marL="53973" marR="0" lvl="0" indent="-53973" algn="l" rtl="0">
              <a:spcBef>
                <a:spcPts val="0"/>
              </a:spcBef>
              <a:buClr>
                <a:schemeClr val="dk1"/>
              </a:buClr>
              <a:buSzPct val="100000"/>
              <a:buFont typeface="Arial"/>
              <a:buChar char="•"/>
            </a:pPr>
            <a:r>
              <a:rPr lang="en-US" sz="1100" b="1">
                <a:solidFill>
                  <a:schemeClr val="dk1"/>
                </a:solidFill>
                <a:latin typeface="Questrial"/>
                <a:ea typeface="Questrial"/>
                <a:cs typeface="Questrial"/>
                <a:sym typeface="Questrial"/>
              </a:rPr>
              <a:t>Fe  </a:t>
            </a:r>
          </a:p>
          <a:p>
            <a:pPr marL="0" marR="0" lvl="0" indent="0" algn="l" rtl="0">
              <a:spcBef>
                <a:spcPts val="0"/>
              </a:spcBef>
              <a:buNone/>
            </a:pPr>
            <a:endParaRPr sz="1100" b="1">
              <a:solidFill>
                <a:schemeClr val="dk1"/>
              </a:solidFill>
              <a:latin typeface="Questrial"/>
              <a:ea typeface="Questrial"/>
              <a:cs typeface="Questrial"/>
              <a:sym typeface="Questrial"/>
            </a:endParaRPr>
          </a:p>
        </p:txBody>
      </p:sp>
      <p:sp>
        <p:nvSpPr>
          <p:cNvPr id="1658" name="Shape 1658"/>
          <p:cNvSpPr/>
          <p:nvPr/>
        </p:nvSpPr>
        <p:spPr>
          <a:xfrm rot="3851298" flipH="1">
            <a:off x="324368" y="2306605"/>
            <a:ext cx="4627843" cy="5146628"/>
          </a:xfrm>
          <a:prstGeom prst="arc">
            <a:avLst>
              <a:gd name="adj1" fmla="val 18643420"/>
              <a:gd name="adj2" fmla="val 1640855"/>
            </a:avLst>
          </a:prstGeom>
          <a:noFill/>
          <a:ln w="38100" cap="flat" cmpd="sng">
            <a:solidFill>
              <a:schemeClr val="dk1"/>
            </a:solidFill>
            <a:prstDash val="dash"/>
            <a:round/>
            <a:headEnd type="triangle" w="lg" len="lg"/>
            <a:tailEnd type="none" w="med" len="med"/>
          </a:ln>
        </p:spPr>
        <p:txBody>
          <a:bodyPr lIns="89050" tIns="44525" rIns="89050" bIns="44525"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
        <p:nvSpPr>
          <p:cNvPr id="1659" name="Shape 1659"/>
          <p:cNvSpPr txBox="1"/>
          <p:nvPr/>
        </p:nvSpPr>
        <p:spPr>
          <a:xfrm rot="-971030">
            <a:off x="136865" y="2086402"/>
            <a:ext cx="3486149" cy="368204"/>
          </a:xfrm>
          <a:prstGeom prst="rect">
            <a:avLst/>
          </a:prstGeom>
          <a:noFill/>
          <a:ln w="9525" cap="flat" cmpd="sng">
            <a:solidFill>
              <a:schemeClr val="dk1"/>
            </a:solidFill>
            <a:prstDash val="solid"/>
            <a:round/>
            <a:headEnd type="none" w="med" len="med"/>
            <a:tailEnd type="none" w="med" len="med"/>
          </a:ln>
        </p:spPr>
        <p:txBody>
          <a:bodyPr lIns="89050" tIns="44525" rIns="89050" bIns="44525" anchor="t" anchorCtr="0">
            <a:noAutofit/>
          </a:bodyPr>
          <a:lstStyle/>
          <a:p>
            <a:pPr marL="0" marR="0" lvl="0" indent="0" algn="ctr" rtl="0">
              <a:spcBef>
                <a:spcPts val="0"/>
              </a:spcBef>
              <a:buSzPct val="25000"/>
              <a:buNone/>
            </a:pPr>
            <a:r>
              <a:rPr lang="en-US" sz="1800" b="1">
                <a:solidFill>
                  <a:schemeClr val="dk1"/>
                </a:solidFill>
                <a:latin typeface="Quattrocento"/>
                <a:ea typeface="Quattrocento"/>
                <a:cs typeface="Quattrocento"/>
                <a:sym typeface="Quattrocento"/>
              </a:rPr>
              <a:t>1000 hari pertama kehidupan</a:t>
            </a:r>
          </a:p>
        </p:txBody>
      </p:sp>
      <p:sp>
        <p:nvSpPr>
          <p:cNvPr id="1660" name="Shape 1660"/>
          <p:cNvSpPr/>
          <p:nvPr/>
        </p:nvSpPr>
        <p:spPr>
          <a:xfrm>
            <a:off x="928687" y="5000626"/>
            <a:ext cx="215899" cy="288925"/>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61" name="Shape 1661"/>
          <p:cNvSpPr txBox="1"/>
          <p:nvPr/>
        </p:nvSpPr>
        <p:spPr>
          <a:xfrm>
            <a:off x="0" y="6019800"/>
            <a:ext cx="1524000" cy="767060"/>
          </a:xfrm>
          <a:prstGeom prst="rect">
            <a:avLst/>
          </a:prstGeom>
          <a:noFill/>
          <a:ln>
            <a:noFill/>
          </a:ln>
        </p:spPr>
        <p:txBody>
          <a:bodyPr lIns="89050" tIns="44525" rIns="89050" bIns="44525" anchor="t" anchorCtr="0">
            <a:noAutofit/>
          </a:bodyPr>
          <a:lstStyle/>
          <a:p>
            <a:pPr marL="87309" marR="0" lvl="0" indent="-87309" algn="l" rtl="0">
              <a:spcBef>
                <a:spcPts val="0"/>
              </a:spcBef>
              <a:buClr>
                <a:srgbClr val="FF0000"/>
              </a:buClr>
              <a:buSzPct val="100000"/>
              <a:buFont typeface="Arial"/>
              <a:buChar char="•"/>
            </a:pPr>
            <a:r>
              <a:rPr lang="en-US" sz="1100" b="1">
                <a:solidFill>
                  <a:srgbClr val="FF0000"/>
                </a:solidFill>
                <a:latin typeface="Questrial"/>
                <a:ea typeface="Questrial"/>
                <a:cs typeface="Questrial"/>
                <a:sym typeface="Questrial"/>
              </a:rPr>
              <a:t>Konseling</a:t>
            </a:r>
          </a:p>
          <a:p>
            <a:pPr marL="87309" marR="0" lvl="0" indent="-87309" algn="l" rtl="0">
              <a:spcBef>
                <a:spcPts val="0"/>
              </a:spcBef>
              <a:buClr>
                <a:srgbClr val="FF0000"/>
              </a:buClr>
              <a:buSzPct val="100000"/>
              <a:buFont typeface="Arial"/>
              <a:buChar char="•"/>
            </a:pPr>
            <a:r>
              <a:rPr lang="en-US" sz="1100" b="1">
                <a:solidFill>
                  <a:srgbClr val="FF0000"/>
                </a:solidFill>
                <a:latin typeface="Questrial"/>
                <a:ea typeface="Questrial"/>
                <a:cs typeface="Questrial"/>
                <a:sym typeface="Questrial"/>
              </a:rPr>
              <a:t>Skrining pra nikah</a:t>
            </a:r>
          </a:p>
          <a:p>
            <a:pPr marL="87309" marR="0" lvl="0" indent="-87309"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Monitoring faktor risiko PTM</a:t>
            </a:r>
          </a:p>
        </p:txBody>
      </p:sp>
      <p:sp>
        <p:nvSpPr>
          <p:cNvPr id="1662" name="Shape 1662"/>
          <p:cNvSpPr txBox="1"/>
          <p:nvPr/>
        </p:nvSpPr>
        <p:spPr>
          <a:xfrm>
            <a:off x="58738" y="4429126"/>
            <a:ext cx="1298575" cy="535064"/>
          </a:xfrm>
          <a:prstGeom prst="rect">
            <a:avLst/>
          </a:prstGeom>
          <a:noFill/>
          <a:ln>
            <a:noFill/>
          </a:ln>
        </p:spPr>
        <p:txBody>
          <a:bodyPr lIns="89050" tIns="44525" rIns="89050" bIns="44525" anchor="t" anchorCtr="0">
            <a:noAutofit/>
          </a:bodyPr>
          <a:lstStyle/>
          <a:p>
            <a:pPr marL="0" marR="0" lvl="0" indent="0" algn="l" rtl="0">
              <a:spcBef>
                <a:spcPts val="0"/>
              </a:spcBef>
              <a:buSzPct val="25000"/>
              <a:buNone/>
            </a:pPr>
            <a:r>
              <a:rPr lang="en-US" sz="1400" b="1">
                <a:solidFill>
                  <a:schemeClr val="dk1"/>
                </a:solidFill>
                <a:latin typeface="Questrial"/>
                <a:ea typeface="Questrial"/>
                <a:cs typeface="Questrial"/>
                <a:sym typeface="Questrial"/>
              </a:rPr>
              <a:t>Pelayanan </a:t>
            </a:r>
          </a:p>
          <a:p>
            <a:pPr marL="0" marR="0" lvl="0" indent="0" algn="l" rtl="0">
              <a:spcBef>
                <a:spcPts val="0"/>
              </a:spcBef>
              <a:buSzPct val="25000"/>
              <a:buNone/>
            </a:pPr>
            <a:r>
              <a:rPr lang="en-US" sz="1400" b="1">
                <a:solidFill>
                  <a:schemeClr val="dk1"/>
                </a:solidFill>
                <a:latin typeface="Questrial"/>
                <a:ea typeface="Questrial"/>
                <a:cs typeface="Questrial"/>
                <a:sym typeface="Questrial"/>
              </a:rPr>
              <a:t>PUS &amp; WUS</a:t>
            </a:r>
          </a:p>
        </p:txBody>
      </p:sp>
      <p:pic>
        <p:nvPicPr>
          <p:cNvPr id="1663" name="Shape 166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998464" y="533400"/>
            <a:ext cx="824735" cy="977899"/>
          </a:xfrm>
          <a:prstGeom prst="rect">
            <a:avLst/>
          </a:prstGeom>
          <a:noFill/>
          <a:ln>
            <a:noFill/>
          </a:ln>
        </p:spPr>
      </p:pic>
      <p:sp>
        <p:nvSpPr>
          <p:cNvPr id="1664" name="Shape 1664"/>
          <p:cNvSpPr/>
          <p:nvPr/>
        </p:nvSpPr>
        <p:spPr>
          <a:xfrm>
            <a:off x="7884492" y="914400"/>
            <a:ext cx="215899" cy="288925"/>
          </a:xfrm>
          <a:prstGeom prst="ellipse">
            <a:avLst/>
          </a:prstGeom>
          <a:solidFill>
            <a:srgbClr val="FF0000"/>
          </a:solidFill>
          <a:ln w="25400" cap="flat" cmpd="sng">
            <a:solidFill>
              <a:srgbClr val="6B766F"/>
            </a:solidFill>
            <a:prstDash val="solid"/>
            <a:round/>
            <a:headEnd type="none" w="med" len="med"/>
            <a:tailEnd type="none" w="med" len="med"/>
          </a:ln>
        </p:spPr>
        <p:txBody>
          <a:bodyPr lIns="89050" tIns="44525" rIns="89050" bIns="44525" anchor="ctr" anchorCtr="0">
            <a:noAutofit/>
          </a:bodyPr>
          <a:lstStyle/>
          <a:p>
            <a:pPr marL="0" marR="0" lvl="0" indent="0" algn="ctr" rtl="0">
              <a:spcBef>
                <a:spcPts val="0"/>
              </a:spcBef>
              <a:buNone/>
            </a:pPr>
            <a:endParaRPr sz="1800">
              <a:solidFill>
                <a:srgbClr val="FFFFFF"/>
              </a:solidFill>
              <a:latin typeface="Questrial"/>
              <a:ea typeface="Questrial"/>
              <a:cs typeface="Questrial"/>
              <a:sym typeface="Questrial"/>
            </a:endParaRPr>
          </a:p>
        </p:txBody>
      </p:sp>
      <p:sp>
        <p:nvSpPr>
          <p:cNvPr id="1665" name="Shape 1665"/>
          <p:cNvSpPr txBox="1"/>
          <p:nvPr/>
        </p:nvSpPr>
        <p:spPr>
          <a:xfrm>
            <a:off x="6971678" y="99840"/>
            <a:ext cx="1128712" cy="535074"/>
          </a:xfrm>
          <a:prstGeom prst="rect">
            <a:avLst/>
          </a:prstGeom>
          <a:noFill/>
          <a:ln>
            <a:noFill/>
          </a:ln>
        </p:spPr>
        <p:txBody>
          <a:bodyPr lIns="89075" tIns="44525" rIns="89075" bIns="44525" anchor="t" anchorCtr="0">
            <a:noAutofit/>
          </a:bodyPr>
          <a:lstStyle/>
          <a:p>
            <a:pPr marL="0" marR="0" lvl="0" indent="0" algn="l" rtl="0">
              <a:spcBef>
                <a:spcPts val="0"/>
              </a:spcBef>
              <a:buSzPct val="25000"/>
              <a:buNone/>
            </a:pPr>
            <a:r>
              <a:rPr lang="en-US" sz="1400" b="1">
                <a:solidFill>
                  <a:schemeClr val="dk1"/>
                </a:solidFill>
                <a:latin typeface="Questrial"/>
                <a:ea typeface="Questrial"/>
                <a:cs typeface="Questrial"/>
                <a:sym typeface="Questrial"/>
              </a:rPr>
              <a:t>Pelayanan Lansia</a:t>
            </a:r>
          </a:p>
        </p:txBody>
      </p:sp>
      <p:sp>
        <p:nvSpPr>
          <p:cNvPr id="1666" name="Shape 1666"/>
          <p:cNvSpPr txBox="1"/>
          <p:nvPr/>
        </p:nvSpPr>
        <p:spPr>
          <a:xfrm>
            <a:off x="5867401" y="1447800"/>
            <a:ext cx="1600199" cy="590683"/>
          </a:xfrm>
          <a:prstGeom prst="rect">
            <a:avLst/>
          </a:prstGeom>
          <a:noFill/>
          <a:ln>
            <a:noFill/>
          </a:ln>
        </p:spPr>
        <p:txBody>
          <a:bodyPr lIns="89050" tIns="44525" rIns="89050" bIns="44525" anchor="t" anchorCtr="0">
            <a:noAutofit/>
          </a:bodyPr>
          <a:lstStyle/>
          <a:p>
            <a:pPr marL="0" marR="0" lvl="0" indent="0" algn="l" rtl="0">
              <a:spcBef>
                <a:spcPts val="0"/>
              </a:spcBef>
              <a:buSzPct val="25000"/>
              <a:buNone/>
            </a:pPr>
            <a:r>
              <a:rPr lang="en-US" sz="1600" b="1">
                <a:solidFill>
                  <a:schemeClr val="dk1"/>
                </a:solidFill>
                <a:latin typeface="Questrial"/>
                <a:ea typeface="Questrial"/>
                <a:cs typeface="Questrial"/>
                <a:sym typeface="Questrial"/>
              </a:rPr>
              <a:t>Pelayanan bagi  Dewasa</a:t>
            </a:r>
          </a:p>
        </p:txBody>
      </p:sp>
      <p:sp>
        <p:nvSpPr>
          <p:cNvPr id="1667" name="Shape 1667"/>
          <p:cNvSpPr txBox="1"/>
          <p:nvPr/>
        </p:nvSpPr>
        <p:spPr>
          <a:xfrm>
            <a:off x="7010400" y="3048000"/>
            <a:ext cx="2133599" cy="1951999"/>
          </a:xfrm>
          <a:prstGeom prst="rect">
            <a:avLst/>
          </a:prstGeom>
          <a:noFill/>
          <a:ln>
            <a:noFill/>
          </a:ln>
        </p:spPr>
        <p:txBody>
          <a:bodyPr lIns="89050" tIns="44525" rIns="89050" bIns="44525" anchor="t" anchorCtr="0">
            <a:noAutofit/>
          </a:bodyPr>
          <a:lstStyle/>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Perilaku Cerdik</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Diet sehat gizi seimbang</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Aktivitas Fisik</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Posbindu PTM </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Deteksi Dini dan Monitoring faktor risiko PTM</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Deteksi dini kanker leher rahim dan payudara (wanita usia 30 – 50 th)</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UBM</a:t>
            </a:r>
          </a:p>
          <a:p>
            <a:pPr marL="80960" marR="0" lvl="0" indent="-80960" algn="l" rtl="0">
              <a:spcBef>
                <a:spcPts val="0"/>
              </a:spcBef>
              <a:buClr>
                <a:schemeClr val="dk1"/>
              </a:buClr>
              <a:buFont typeface="Arial"/>
              <a:buNone/>
            </a:pPr>
            <a:endParaRPr sz="1100" b="1">
              <a:solidFill>
                <a:srgbClr val="FF0000"/>
              </a:solidFill>
              <a:latin typeface="Arial Narrow"/>
              <a:ea typeface="Arial Narrow"/>
              <a:cs typeface="Arial Narrow"/>
              <a:sym typeface="Arial Narrow"/>
            </a:endParaRPr>
          </a:p>
        </p:txBody>
      </p:sp>
      <p:sp>
        <p:nvSpPr>
          <p:cNvPr id="1668" name="Shape 1668"/>
          <p:cNvSpPr/>
          <p:nvPr/>
        </p:nvSpPr>
        <p:spPr>
          <a:xfrm>
            <a:off x="155575" y="-144461"/>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Questrial"/>
              <a:ea typeface="Questrial"/>
              <a:cs typeface="Questrial"/>
              <a:sym typeface="Questrial"/>
            </a:endParaRPr>
          </a:p>
        </p:txBody>
      </p:sp>
      <p:pic>
        <p:nvPicPr>
          <p:cNvPr id="1669" name="Shape 166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057400" y="4038600"/>
            <a:ext cx="936624" cy="990599"/>
          </a:xfrm>
          <a:prstGeom prst="rect">
            <a:avLst/>
          </a:prstGeom>
          <a:noFill/>
          <a:ln>
            <a:noFill/>
          </a:ln>
        </p:spPr>
      </p:pic>
      <p:pic>
        <p:nvPicPr>
          <p:cNvPr id="1670" name="Shape 1670"/>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477001" y="1828800"/>
            <a:ext cx="1219199" cy="828675"/>
          </a:xfrm>
          <a:prstGeom prst="rect">
            <a:avLst/>
          </a:prstGeom>
          <a:noFill/>
          <a:ln>
            <a:noFill/>
          </a:ln>
        </p:spPr>
      </p:pic>
      <p:sp>
        <p:nvSpPr>
          <p:cNvPr id="1671" name="Shape 1671"/>
          <p:cNvSpPr txBox="1"/>
          <p:nvPr/>
        </p:nvSpPr>
        <p:spPr>
          <a:xfrm>
            <a:off x="8001000" y="838200"/>
            <a:ext cx="1143000" cy="1951996"/>
          </a:xfrm>
          <a:prstGeom prst="rect">
            <a:avLst/>
          </a:prstGeom>
          <a:noFill/>
          <a:ln>
            <a:noFill/>
          </a:ln>
        </p:spPr>
        <p:txBody>
          <a:bodyPr lIns="89050" tIns="44525" rIns="89050" bIns="44525" anchor="t" anchorCtr="0">
            <a:noAutofit/>
          </a:bodyPr>
          <a:lstStyle/>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Perilaku Cerdik</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Diet sehat</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Aktivitas Fisik</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Posbindu PTM</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Posyandu lansia</a:t>
            </a:r>
          </a:p>
          <a:p>
            <a:pPr marL="80960" marR="0" lvl="0" indent="-80960" algn="l" rtl="0">
              <a:spcBef>
                <a:spcPts val="0"/>
              </a:spcBef>
              <a:buClr>
                <a:srgbClr val="FF0000"/>
              </a:buClr>
              <a:buSzPct val="100000"/>
              <a:buFont typeface="Arial"/>
              <a:buChar char="•"/>
            </a:pPr>
            <a:r>
              <a:rPr lang="en-US" sz="1100" b="1">
                <a:solidFill>
                  <a:srgbClr val="FF0000"/>
                </a:solidFill>
                <a:latin typeface="Arial Narrow"/>
                <a:ea typeface="Arial Narrow"/>
                <a:cs typeface="Arial Narrow"/>
                <a:sym typeface="Arial Narrow"/>
              </a:rPr>
              <a:t>Deteksi Dini dan </a:t>
            </a:r>
          </a:p>
          <a:p>
            <a:pPr marL="80960" marR="0" lvl="0" indent="-80960" algn="l" rtl="0">
              <a:spcBef>
                <a:spcPts val="0"/>
              </a:spcBef>
              <a:buSzPct val="25000"/>
              <a:buNone/>
            </a:pPr>
            <a:r>
              <a:rPr lang="en-US" sz="1100" b="1">
                <a:solidFill>
                  <a:srgbClr val="FF0000"/>
                </a:solidFill>
                <a:latin typeface="Arial Narrow"/>
                <a:ea typeface="Arial Narrow"/>
                <a:cs typeface="Arial Narrow"/>
                <a:sym typeface="Arial Narrow"/>
              </a:rPr>
              <a:t>	Monitoring </a:t>
            </a:r>
          </a:p>
          <a:p>
            <a:pPr marL="80960" marR="0" lvl="0" indent="-80960" algn="l" rtl="0">
              <a:spcBef>
                <a:spcPts val="0"/>
              </a:spcBef>
              <a:buSzPct val="25000"/>
              <a:buNone/>
            </a:pPr>
            <a:r>
              <a:rPr lang="en-US" sz="1100" b="1">
                <a:solidFill>
                  <a:srgbClr val="FF0000"/>
                </a:solidFill>
                <a:latin typeface="Arial Narrow"/>
                <a:ea typeface="Arial Narrow"/>
                <a:cs typeface="Arial Narrow"/>
                <a:sym typeface="Arial Narrow"/>
              </a:rPr>
              <a:t>	faktor risiko PTM</a:t>
            </a:r>
          </a:p>
        </p:txBody>
      </p:sp>
    </p:spTree>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1677" name="Shape 16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5536" y="1196753"/>
            <a:ext cx="5040559" cy="4752527"/>
          </a:xfrm>
          <a:prstGeom prst="rect">
            <a:avLst/>
          </a:prstGeom>
          <a:noFill/>
          <a:ln>
            <a:noFill/>
          </a:ln>
        </p:spPr>
      </p:pic>
      <p:sp>
        <p:nvSpPr>
          <p:cNvPr id="1678" name="Shape 1678"/>
          <p:cNvSpPr txBox="1">
            <a:spLocks noGrp="1"/>
          </p:cNvSpPr>
          <p:nvPr>
            <p:ph type="sldNum" idx="12"/>
          </p:nvPr>
        </p:nvSpPr>
        <p:spPr>
          <a:xfrm>
            <a:off x="7786827" y="4625267"/>
            <a:ext cx="762000" cy="457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2800">
                <a:solidFill>
                  <a:srgbClr val="47534C"/>
                </a:solidFill>
                <a:latin typeface="Questrial"/>
                <a:ea typeface="Questrial"/>
                <a:cs typeface="Questrial"/>
                <a:sym typeface="Questrial"/>
              </a:rPr>
              <a:t>75</a:t>
            </a:fld>
            <a:endParaRPr lang="en-US" sz="2800">
              <a:solidFill>
                <a:srgbClr val="47534C"/>
              </a:solidFill>
              <a:latin typeface="Questrial"/>
              <a:ea typeface="Questrial"/>
              <a:cs typeface="Questrial"/>
              <a:sym typeface="Questrial"/>
            </a:endParaRPr>
          </a:p>
        </p:txBody>
      </p:sp>
      <p:sp>
        <p:nvSpPr>
          <p:cNvPr id="1679" name="Shape 1679"/>
          <p:cNvSpPr/>
          <p:nvPr/>
        </p:nvSpPr>
        <p:spPr>
          <a:xfrm>
            <a:off x="1276853" y="116638"/>
            <a:ext cx="6530955"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a:solidFill>
                  <a:schemeClr val="dk1"/>
                </a:solidFill>
                <a:latin typeface="Arial"/>
                <a:ea typeface="Arial"/>
                <a:cs typeface="Arial"/>
                <a:sym typeface="Arial"/>
              </a:rPr>
              <a:t>PENINGKATAN GAYA HIDUP SEHAT</a:t>
            </a:r>
          </a:p>
          <a:p>
            <a:pPr marL="0" marR="0" lvl="0" indent="0" algn="ctr" rtl="0">
              <a:spcBef>
                <a:spcPts val="0"/>
              </a:spcBef>
              <a:buSzPct val="25000"/>
              <a:buNone/>
            </a:pPr>
            <a:r>
              <a:rPr lang="en-US" sz="2800">
                <a:solidFill>
                  <a:schemeClr val="dk1"/>
                </a:solidFill>
                <a:latin typeface="Arial"/>
                <a:ea typeface="Arial"/>
                <a:cs typeface="Arial"/>
                <a:sym typeface="Arial"/>
              </a:rPr>
              <a:t>UNTUK TERHINDAR DARI RISIKO PTM</a:t>
            </a:r>
          </a:p>
        </p:txBody>
      </p:sp>
      <p:pic>
        <p:nvPicPr>
          <p:cNvPr id="1680" name="Shape 168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36101" y="1196754"/>
            <a:ext cx="3240359" cy="4727769"/>
          </a:xfrm>
          <a:prstGeom prst="rect">
            <a:avLst/>
          </a:prstGeom>
          <a:noFill/>
          <a:ln>
            <a:noFill/>
          </a:ln>
        </p:spPr>
      </p:pic>
      <p:pic>
        <p:nvPicPr>
          <p:cNvPr id="1681" name="Shape 168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24307" y="6110301"/>
            <a:ext cx="664931" cy="611333"/>
          </a:xfrm>
          <a:prstGeom prst="rect">
            <a:avLst/>
          </a:prstGeom>
          <a:noFill/>
          <a:ln>
            <a:noFill/>
          </a:ln>
        </p:spPr>
      </p:pic>
      <p:pic>
        <p:nvPicPr>
          <p:cNvPr id="1682" name="Shape 168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211196" y="6110301"/>
            <a:ext cx="664931" cy="590463"/>
          </a:xfrm>
          <a:prstGeom prst="rect">
            <a:avLst/>
          </a:prstGeom>
          <a:noFill/>
          <a:ln>
            <a:noFill/>
          </a:ln>
        </p:spPr>
      </p:pic>
      <p:pic>
        <p:nvPicPr>
          <p:cNvPr id="1683" name="Shape 168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229597" y="6101923"/>
            <a:ext cx="664931" cy="620304"/>
          </a:xfrm>
          <a:prstGeom prst="rect">
            <a:avLst/>
          </a:prstGeom>
          <a:noFill/>
          <a:ln>
            <a:noFill/>
          </a:ln>
        </p:spPr>
      </p:pic>
      <p:pic>
        <p:nvPicPr>
          <p:cNvPr id="1684" name="Shape 168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250886" y="6101926"/>
            <a:ext cx="664931" cy="612919"/>
          </a:xfrm>
          <a:prstGeom prst="rect">
            <a:avLst/>
          </a:prstGeom>
          <a:noFill/>
          <a:ln>
            <a:noFill/>
          </a:ln>
        </p:spPr>
      </p:pic>
      <p:pic>
        <p:nvPicPr>
          <p:cNvPr id="1685" name="Shape 168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221780" y="6093553"/>
            <a:ext cx="664931" cy="620305"/>
          </a:xfrm>
          <a:prstGeom prst="rect">
            <a:avLst/>
          </a:prstGeom>
          <a:noFill/>
          <a:ln>
            <a:noFill/>
          </a:ln>
        </p:spPr>
      </p:pic>
      <p:pic>
        <p:nvPicPr>
          <p:cNvPr id="1686" name="Shape 168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211276" y="6101928"/>
            <a:ext cx="664931" cy="605709"/>
          </a:xfrm>
          <a:prstGeom prst="rect">
            <a:avLst/>
          </a:prstGeom>
          <a:noFill/>
          <a:ln>
            <a:noFill/>
          </a:ln>
        </p:spPr>
      </p:pic>
      <p:pic>
        <p:nvPicPr>
          <p:cNvPr id="1687" name="Shape 1687"/>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450687" y="6093296"/>
            <a:ext cx="664931" cy="612919"/>
          </a:xfrm>
          <a:prstGeom prst="rect">
            <a:avLst/>
          </a:prstGeom>
          <a:noFill/>
          <a:ln>
            <a:noFill/>
          </a:ln>
        </p:spPr>
      </p:pic>
      <p:pic>
        <p:nvPicPr>
          <p:cNvPr id="1688" name="Shape 1688"/>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5216489" y="6101932"/>
            <a:ext cx="664931" cy="620305"/>
          </a:xfrm>
          <a:prstGeom prst="rect">
            <a:avLst/>
          </a:prstGeom>
          <a:noFill/>
          <a:ln>
            <a:noFill/>
          </a:ln>
        </p:spPr>
      </p:pic>
      <p:pic>
        <p:nvPicPr>
          <p:cNvPr id="1689" name="Shape 1689"/>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386791" y="6101923"/>
            <a:ext cx="664931" cy="627867"/>
          </a:xfrm>
          <a:prstGeom prst="rect">
            <a:avLst/>
          </a:prstGeom>
          <a:noFill/>
          <a:ln>
            <a:noFill/>
          </a:ln>
        </p:spPr>
      </p:pic>
    </p:spTree>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Shape 1695"/>
          <p:cNvSpPr/>
          <p:nvPr/>
        </p:nvSpPr>
        <p:spPr>
          <a:xfrm>
            <a:off x="4846639" y="5514980"/>
            <a:ext cx="2087562" cy="276998"/>
          </a:xfrm>
          <a:prstGeom prst="rect">
            <a:avLst/>
          </a:prstGeom>
          <a:noFill/>
          <a:ln>
            <a:noFill/>
          </a:ln>
        </p:spPr>
        <p:txBody>
          <a:bodyPr lIns="91425" tIns="45700" rIns="91425" bIns="45700" anchor="t" anchorCtr="0">
            <a:noAutofit/>
          </a:bodyPr>
          <a:lstStyle/>
          <a:p>
            <a:pPr marL="174617" marR="0" lvl="0" indent="-174617" algn="l" rtl="0">
              <a:spcBef>
                <a:spcPts val="0"/>
              </a:spcBef>
              <a:buSzPct val="25000"/>
              <a:buNone/>
            </a:pPr>
            <a:r>
              <a:rPr lang="en-US" sz="1200">
                <a:solidFill>
                  <a:schemeClr val="dk1"/>
                </a:solidFill>
                <a:latin typeface="Arial Black"/>
                <a:ea typeface="Arial Black"/>
                <a:cs typeface="Arial Black"/>
                <a:sym typeface="Arial Black"/>
              </a:rPr>
              <a:t>Aktifitas bersama :</a:t>
            </a:r>
          </a:p>
        </p:txBody>
      </p:sp>
      <p:sp>
        <p:nvSpPr>
          <p:cNvPr id="1696" name="Shape 1696"/>
          <p:cNvSpPr/>
          <p:nvPr/>
        </p:nvSpPr>
        <p:spPr>
          <a:xfrm>
            <a:off x="914400" y="2348882"/>
            <a:ext cx="1904999" cy="3168352"/>
          </a:xfrm>
          <a:prstGeom prst="roundRect">
            <a:avLst>
              <a:gd name="adj" fmla="val 16667"/>
            </a:avLst>
          </a:prstGeom>
          <a:solidFill>
            <a:srgbClr val="CC6600"/>
          </a:solidFill>
          <a:ln w="25400" cap="flat" cmpd="sng">
            <a:solidFill>
              <a:srgbClr val="6B766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97" name="Shape 1697"/>
          <p:cNvSpPr txBox="1"/>
          <p:nvPr/>
        </p:nvSpPr>
        <p:spPr>
          <a:xfrm rot="-5400000">
            <a:off x="375717" y="3073545"/>
            <a:ext cx="2982364" cy="1719011"/>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3600" b="1">
                <a:solidFill>
                  <a:schemeClr val="lt1"/>
                </a:solidFill>
                <a:latin typeface="Questrial"/>
                <a:ea typeface="Questrial"/>
                <a:cs typeface="Questrial"/>
                <a:sym typeface="Questrial"/>
              </a:rPr>
              <a:t>Kegiatan Bindu PTM</a:t>
            </a:r>
          </a:p>
        </p:txBody>
      </p:sp>
      <p:sp>
        <p:nvSpPr>
          <p:cNvPr id="1698" name="Shape 169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2"/>
                </a:solidFill>
                <a:latin typeface="Questrial"/>
                <a:ea typeface="Questrial"/>
                <a:cs typeface="Questrial"/>
                <a:sym typeface="Questrial"/>
              </a:rPr>
              <a:t>76</a:t>
            </a:fld>
            <a:endParaRPr lang="en-US" sz="1200">
              <a:solidFill>
                <a:schemeClr val="dk2"/>
              </a:solidFill>
              <a:latin typeface="Questrial"/>
              <a:ea typeface="Questrial"/>
              <a:cs typeface="Questrial"/>
              <a:sym typeface="Questrial"/>
            </a:endParaRPr>
          </a:p>
        </p:txBody>
      </p:sp>
      <p:sp>
        <p:nvSpPr>
          <p:cNvPr id="1699" name="Shape 1699"/>
          <p:cNvSpPr/>
          <p:nvPr/>
        </p:nvSpPr>
        <p:spPr>
          <a:xfrm rot="-5400000">
            <a:off x="-3087516" y="3258320"/>
            <a:ext cx="7101410"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a:solidFill>
                  <a:schemeClr val="dk1"/>
                </a:solidFill>
                <a:latin typeface="Arial Black"/>
                <a:ea typeface="Arial Black"/>
                <a:cs typeface="Arial Black"/>
                <a:sym typeface="Arial Black"/>
              </a:rPr>
              <a:t>POSBINDU PTM</a:t>
            </a:r>
          </a:p>
        </p:txBody>
      </p:sp>
      <p:sp>
        <p:nvSpPr>
          <p:cNvPr id="1700" name="Shape 1700"/>
          <p:cNvSpPr/>
          <p:nvPr/>
        </p:nvSpPr>
        <p:spPr>
          <a:xfrm>
            <a:off x="899592" y="4941171"/>
            <a:ext cx="1872208" cy="685800"/>
          </a:xfrm>
          <a:prstGeom prst="flowChartExtract">
            <a:avLst/>
          </a:prstGeom>
          <a:solidFill>
            <a:schemeClr val="l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701" name="Shape 1701"/>
          <p:cNvSpPr/>
          <p:nvPr/>
        </p:nvSpPr>
        <p:spPr>
          <a:xfrm>
            <a:off x="1209333" y="5661248"/>
            <a:ext cx="1274439" cy="914400"/>
          </a:xfrm>
          <a:prstGeom prst="rect">
            <a:avLst/>
          </a:prstGeom>
          <a:solidFill>
            <a:schemeClr val="l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Questrial"/>
                <a:ea typeface="Questrial"/>
                <a:cs typeface="Questrial"/>
                <a:sym typeface="Questrial"/>
              </a:rPr>
              <a:t>RUMAH SEHAT DESA</a:t>
            </a:r>
          </a:p>
        </p:txBody>
      </p:sp>
      <p:sp>
        <p:nvSpPr>
          <p:cNvPr id="1702" name="Shape 1702"/>
          <p:cNvSpPr/>
          <p:nvPr/>
        </p:nvSpPr>
        <p:spPr>
          <a:xfrm>
            <a:off x="1263655" y="260648"/>
            <a:ext cx="6508232" cy="64868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Nunito"/>
                <a:ea typeface="Nunito"/>
                <a:cs typeface="Nunito"/>
                <a:sym typeface="Nunito"/>
              </a:rPr>
              <a:t>	Pemberdayaan Masyarakat</a:t>
            </a:r>
          </a:p>
        </p:txBody>
      </p:sp>
      <p:grpSp>
        <p:nvGrpSpPr>
          <p:cNvPr id="1703" name="Shape 1703"/>
          <p:cNvGrpSpPr/>
          <p:nvPr/>
        </p:nvGrpSpPr>
        <p:grpSpPr>
          <a:xfrm>
            <a:off x="899593" y="1052738"/>
            <a:ext cx="7863408" cy="5677598"/>
            <a:chOff x="899591" y="1052736"/>
            <a:chExt cx="7863408" cy="5677598"/>
          </a:xfrm>
        </p:grpSpPr>
        <p:grpSp>
          <p:nvGrpSpPr>
            <p:cNvPr id="1704" name="Shape 1704"/>
            <p:cNvGrpSpPr/>
            <p:nvPr/>
          </p:nvGrpSpPr>
          <p:grpSpPr>
            <a:xfrm>
              <a:off x="939800" y="1052736"/>
              <a:ext cx="7823200" cy="5677598"/>
              <a:chOff x="939800" y="1052736"/>
              <a:chExt cx="7823200" cy="5677598"/>
            </a:xfrm>
          </p:grpSpPr>
          <p:pic>
            <p:nvPicPr>
              <p:cNvPr id="1705" name="Shape 17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9800" y="1052736"/>
                <a:ext cx="7823199" cy="5500463"/>
              </a:xfrm>
              <a:prstGeom prst="rect">
                <a:avLst/>
              </a:prstGeom>
              <a:noFill/>
              <a:ln>
                <a:noFill/>
              </a:ln>
            </p:spPr>
          </p:pic>
          <p:sp>
            <p:nvSpPr>
              <p:cNvPr id="1706" name="Shape 1706"/>
              <p:cNvSpPr/>
              <p:nvPr/>
            </p:nvSpPr>
            <p:spPr>
              <a:xfrm>
                <a:off x="4859337" y="4076700"/>
                <a:ext cx="2160586" cy="2520652"/>
              </a:xfrm>
              <a:prstGeom prst="rect">
                <a:avLst/>
              </a:prstGeom>
              <a:solidFill>
                <a:schemeClr val="accen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174617" marR="0" lvl="0" indent="-174617" algn="l" rtl="0">
                  <a:spcBef>
                    <a:spcPts val="0"/>
                  </a:spcBef>
                  <a:buSzPct val="25000"/>
                  <a:buNone/>
                </a:pPr>
                <a:r>
                  <a:rPr lang="en-US" sz="1200">
                    <a:solidFill>
                      <a:schemeClr val="dk1"/>
                    </a:solidFill>
                    <a:latin typeface="Arial Black"/>
                    <a:ea typeface="Arial Black"/>
                    <a:cs typeface="Arial Black"/>
                    <a:sym typeface="Arial Black"/>
                  </a:rPr>
                  <a:t>Monitoring :</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Obesitas </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Hipertensi</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Hiperglikemi</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Hiperkolesterol</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Pem.Klinis Payudara </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Faktor lain</a:t>
                </a:r>
              </a:p>
              <a:p>
                <a:pPr marL="174617" marR="0" lvl="0" indent="-174617" algn="l" rtl="0">
                  <a:spcBef>
                    <a:spcPts val="0"/>
                  </a:spcBef>
                  <a:buNone/>
                </a:pPr>
                <a:endParaRPr sz="1200">
                  <a:solidFill>
                    <a:schemeClr val="lt1"/>
                  </a:solidFill>
                  <a:latin typeface="Arial Black"/>
                  <a:ea typeface="Arial Black"/>
                  <a:cs typeface="Arial Black"/>
                  <a:sym typeface="Arial Black"/>
                </a:endParaRPr>
              </a:p>
              <a:p>
                <a:pPr marL="174617" marR="0" lvl="0" indent="-174617" algn="l" rtl="0">
                  <a:spcBef>
                    <a:spcPts val="0"/>
                  </a:spcBef>
                  <a:buNone/>
                </a:pPr>
                <a:endParaRPr sz="1200">
                  <a:solidFill>
                    <a:schemeClr val="lt1"/>
                  </a:solidFill>
                  <a:latin typeface="Arial Black"/>
                  <a:ea typeface="Arial Black"/>
                  <a:cs typeface="Arial Black"/>
                  <a:sym typeface="Arial Black"/>
                </a:endParaRP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 KIE</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Aktifitas Fisik</a:t>
                </a:r>
              </a:p>
              <a:p>
                <a:pPr marL="174617" marR="0" lvl="0" indent="-174617" algn="l" rtl="0">
                  <a:spcBef>
                    <a:spcPts val="0"/>
                  </a:spcBef>
                  <a:buClr>
                    <a:schemeClr val="lt1"/>
                  </a:buClr>
                  <a:buSzPct val="100000"/>
                  <a:buFont typeface="Arial Black"/>
                  <a:buChar char="•"/>
                </a:pPr>
                <a:r>
                  <a:rPr lang="en-US" sz="1200">
                    <a:solidFill>
                      <a:schemeClr val="lt1"/>
                    </a:solidFill>
                    <a:latin typeface="Arial Black"/>
                    <a:ea typeface="Arial Black"/>
                    <a:cs typeface="Arial Black"/>
                    <a:sym typeface="Arial Black"/>
                  </a:rPr>
                  <a:t>Sarasehan</a:t>
                </a:r>
              </a:p>
            </p:txBody>
          </p:sp>
          <p:sp>
            <p:nvSpPr>
              <p:cNvPr id="1707" name="Shape 1707"/>
              <p:cNvSpPr/>
              <p:nvPr/>
            </p:nvSpPr>
            <p:spPr>
              <a:xfrm>
                <a:off x="7019925" y="4076701"/>
                <a:ext cx="1743075" cy="1368523"/>
              </a:xfrm>
              <a:prstGeom prst="rect">
                <a:avLst/>
              </a:prstGeom>
              <a:solidFill>
                <a:schemeClr val="accen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174617" marR="0" lvl="0" indent="-174617" algn="l" rtl="0">
                  <a:spcBef>
                    <a:spcPts val="0"/>
                  </a:spcBef>
                  <a:buSzPct val="25000"/>
                  <a:buNone/>
                </a:pPr>
                <a:r>
                  <a:rPr lang="en-US" sz="1400">
                    <a:solidFill>
                      <a:schemeClr val="dk1"/>
                    </a:solidFill>
                    <a:latin typeface="Arial Black"/>
                    <a:ea typeface="Arial Black"/>
                    <a:cs typeface="Arial Black"/>
                    <a:sym typeface="Arial Black"/>
                  </a:rPr>
                  <a:t>Konseling :</a:t>
                </a:r>
              </a:p>
              <a:p>
                <a:pPr marL="174617" marR="0" lvl="0" indent="-174617" algn="l" rtl="0">
                  <a:spcBef>
                    <a:spcPts val="0"/>
                  </a:spcBef>
                  <a:buClr>
                    <a:schemeClr val="lt1"/>
                  </a:buClr>
                  <a:buSzPct val="100000"/>
                  <a:buFont typeface="Arial Black"/>
                  <a:buChar char="•"/>
                </a:pPr>
                <a:r>
                  <a:rPr lang="en-US" sz="1400">
                    <a:solidFill>
                      <a:schemeClr val="lt1"/>
                    </a:solidFill>
                    <a:latin typeface="Arial Black"/>
                    <a:ea typeface="Arial Black"/>
                    <a:cs typeface="Arial Black"/>
                    <a:sym typeface="Arial Black"/>
                  </a:rPr>
                  <a:t>Diet,</a:t>
                </a:r>
              </a:p>
              <a:p>
                <a:pPr marL="174617" marR="0" lvl="0" indent="-174617" algn="l" rtl="0">
                  <a:spcBef>
                    <a:spcPts val="0"/>
                  </a:spcBef>
                  <a:buClr>
                    <a:schemeClr val="lt1"/>
                  </a:buClr>
                  <a:buSzPct val="100000"/>
                  <a:buFont typeface="Arial Black"/>
                  <a:buChar char="•"/>
                </a:pPr>
                <a:r>
                  <a:rPr lang="en-US" sz="1400">
                    <a:solidFill>
                      <a:schemeClr val="lt1"/>
                    </a:solidFill>
                    <a:latin typeface="Arial Black"/>
                    <a:ea typeface="Arial Black"/>
                    <a:cs typeface="Arial Black"/>
                    <a:sym typeface="Arial Black"/>
                  </a:rPr>
                  <a:t>Stop merokok</a:t>
                </a:r>
              </a:p>
              <a:p>
                <a:pPr marL="174617" marR="0" lvl="0" indent="-174617" algn="l" rtl="0">
                  <a:spcBef>
                    <a:spcPts val="0"/>
                  </a:spcBef>
                  <a:buClr>
                    <a:schemeClr val="lt1"/>
                  </a:buClr>
                  <a:buSzPct val="100000"/>
                  <a:buFont typeface="Arial Black"/>
                  <a:buChar char="•"/>
                </a:pPr>
                <a:r>
                  <a:rPr lang="en-US" sz="1400">
                    <a:solidFill>
                      <a:schemeClr val="lt1"/>
                    </a:solidFill>
                    <a:latin typeface="Arial Black"/>
                    <a:ea typeface="Arial Black"/>
                    <a:cs typeface="Arial Black"/>
                    <a:sym typeface="Arial Black"/>
                  </a:rPr>
                  <a:t>Stress</a:t>
                </a:r>
              </a:p>
              <a:p>
                <a:pPr marL="174617" marR="0" lvl="0" indent="-174617" algn="l" rtl="0">
                  <a:spcBef>
                    <a:spcPts val="0"/>
                  </a:spcBef>
                  <a:buClr>
                    <a:schemeClr val="lt1"/>
                  </a:buClr>
                  <a:buSzPct val="100000"/>
                  <a:buFont typeface="Arial Black"/>
                  <a:buChar char="•"/>
                </a:pPr>
                <a:r>
                  <a:rPr lang="en-US" sz="1400" i="1">
                    <a:solidFill>
                      <a:schemeClr val="lt1"/>
                    </a:solidFill>
                    <a:latin typeface="Arial Black"/>
                    <a:ea typeface="Arial Black"/>
                    <a:cs typeface="Arial Black"/>
                    <a:sym typeface="Arial Black"/>
                  </a:rPr>
                  <a:t>Self Care</a:t>
                </a:r>
              </a:p>
            </p:txBody>
          </p:sp>
          <p:pic>
            <p:nvPicPr>
              <p:cNvPr id="1708" name="Shape 170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18311" y="5373216"/>
                <a:ext cx="1730151" cy="1224135"/>
              </a:xfrm>
              <a:prstGeom prst="rect">
                <a:avLst/>
              </a:prstGeom>
              <a:noFill/>
              <a:ln>
                <a:noFill/>
              </a:ln>
            </p:spPr>
          </p:pic>
          <p:pic>
            <p:nvPicPr>
              <p:cNvPr id="1709" name="Shape 170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29184" y="6021287"/>
                <a:ext cx="1777266" cy="531911"/>
              </a:xfrm>
              <a:prstGeom prst="rect">
                <a:avLst/>
              </a:prstGeom>
              <a:noFill/>
              <a:ln>
                <a:noFill/>
              </a:ln>
            </p:spPr>
          </p:pic>
          <p:pic>
            <p:nvPicPr>
              <p:cNvPr id="1710" name="Shape 17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15816" y="2564903"/>
                <a:ext cx="1777266" cy="720080"/>
              </a:xfrm>
              <a:prstGeom prst="rect">
                <a:avLst/>
              </a:prstGeom>
              <a:noFill/>
              <a:ln>
                <a:noFill/>
              </a:ln>
            </p:spPr>
          </p:pic>
          <p:pic>
            <p:nvPicPr>
              <p:cNvPr id="1711" name="Shape 171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29184" y="3532171"/>
                <a:ext cx="1777266" cy="688915"/>
              </a:xfrm>
              <a:prstGeom prst="rect">
                <a:avLst/>
              </a:prstGeom>
              <a:noFill/>
              <a:ln>
                <a:noFill/>
              </a:ln>
            </p:spPr>
          </p:pic>
          <p:pic>
            <p:nvPicPr>
              <p:cNvPr id="1712" name="Shape 171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929184" y="4312855"/>
                <a:ext cx="1777266" cy="700319"/>
              </a:xfrm>
              <a:prstGeom prst="rect">
                <a:avLst/>
              </a:prstGeom>
              <a:noFill/>
              <a:ln>
                <a:noFill/>
              </a:ln>
            </p:spPr>
          </p:pic>
          <p:pic>
            <p:nvPicPr>
              <p:cNvPr id="1713" name="Shape 17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929184" y="5394150"/>
                <a:ext cx="1777266" cy="473249"/>
              </a:xfrm>
              <a:prstGeom prst="rect">
                <a:avLst/>
              </a:prstGeom>
              <a:noFill/>
              <a:ln>
                <a:noFill/>
              </a:ln>
            </p:spPr>
          </p:pic>
          <p:sp>
            <p:nvSpPr>
              <p:cNvPr id="1714" name="Shape 1714"/>
              <p:cNvSpPr txBox="1"/>
              <p:nvPr/>
            </p:nvSpPr>
            <p:spPr>
              <a:xfrm>
                <a:off x="2987824" y="3112243"/>
                <a:ext cx="1776889" cy="276998"/>
              </a:xfrm>
              <a:prstGeom prst="rect">
                <a:avLst/>
              </a:prstGeom>
              <a:solidFill>
                <a:schemeClr val="accent2"/>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200" b="1">
                    <a:solidFill>
                      <a:schemeClr val="lt1"/>
                    </a:solidFill>
                    <a:latin typeface="Questrial"/>
                    <a:ea typeface="Questrial"/>
                    <a:cs typeface="Questrial"/>
                    <a:sym typeface="Questrial"/>
                  </a:rPr>
                  <a:t>Sekolah</a:t>
                </a:r>
              </a:p>
            </p:txBody>
          </p:sp>
          <p:sp>
            <p:nvSpPr>
              <p:cNvPr id="1715" name="Shape 1715"/>
              <p:cNvSpPr txBox="1"/>
              <p:nvPr/>
            </p:nvSpPr>
            <p:spPr>
              <a:xfrm>
                <a:off x="2987824" y="3979019"/>
                <a:ext cx="1776889" cy="276998"/>
              </a:xfrm>
              <a:prstGeom prst="rect">
                <a:avLst/>
              </a:prstGeom>
              <a:solidFill>
                <a:schemeClr val="accent2"/>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200" b="1">
                    <a:solidFill>
                      <a:schemeClr val="lt1"/>
                    </a:solidFill>
                    <a:latin typeface="Questrial"/>
                    <a:ea typeface="Questrial"/>
                    <a:cs typeface="Questrial"/>
                    <a:sym typeface="Questrial"/>
                  </a:rPr>
                  <a:t>Tempat Kerja</a:t>
                </a:r>
              </a:p>
            </p:txBody>
          </p:sp>
          <p:sp>
            <p:nvSpPr>
              <p:cNvPr id="1716" name="Shape 1716"/>
              <p:cNvSpPr txBox="1"/>
              <p:nvPr/>
            </p:nvSpPr>
            <p:spPr>
              <a:xfrm>
                <a:off x="2987824" y="4864844"/>
                <a:ext cx="1776889" cy="276998"/>
              </a:xfrm>
              <a:prstGeom prst="rect">
                <a:avLst/>
              </a:prstGeom>
              <a:solidFill>
                <a:schemeClr val="accent2"/>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200" b="1">
                    <a:solidFill>
                      <a:schemeClr val="lt1"/>
                    </a:solidFill>
                    <a:latin typeface="Questrial"/>
                    <a:ea typeface="Questrial"/>
                    <a:cs typeface="Questrial"/>
                    <a:sym typeface="Questrial"/>
                  </a:rPr>
                  <a:t>JEMAAH HAJI /KBIH</a:t>
                </a:r>
              </a:p>
            </p:txBody>
          </p:sp>
          <p:sp>
            <p:nvSpPr>
              <p:cNvPr id="1717" name="Shape 1717"/>
              <p:cNvSpPr txBox="1"/>
              <p:nvPr/>
            </p:nvSpPr>
            <p:spPr>
              <a:xfrm>
                <a:off x="2987824" y="5703044"/>
                <a:ext cx="1776889" cy="276998"/>
              </a:xfrm>
              <a:prstGeom prst="rect">
                <a:avLst/>
              </a:prstGeom>
              <a:solidFill>
                <a:schemeClr val="accent2"/>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200" b="1">
                    <a:solidFill>
                      <a:schemeClr val="lt1"/>
                    </a:solidFill>
                    <a:latin typeface="Questrial"/>
                    <a:ea typeface="Questrial"/>
                    <a:cs typeface="Questrial"/>
                    <a:sym typeface="Questrial"/>
                  </a:rPr>
                  <a:t>PO Bus /Terminal</a:t>
                </a:r>
              </a:p>
            </p:txBody>
          </p:sp>
          <p:sp>
            <p:nvSpPr>
              <p:cNvPr id="1718" name="Shape 1718"/>
              <p:cNvSpPr txBox="1"/>
              <p:nvPr/>
            </p:nvSpPr>
            <p:spPr>
              <a:xfrm>
                <a:off x="2987824" y="6453335"/>
                <a:ext cx="1776889" cy="276998"/>
              </a:xfrm>
              <a:prstGeom prst="rect">
                <a:avLst/>
              </a:prstGeom>
              <a:solidFill>
                <a:schemeClr val="accent2"/>
              </a:solidFill>
              <a:ln w="38100" cap="flat" cmpd="sng">
                <a:solidFill>
                  <a:schemeClr val="l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200" b="1">
                    <a:solidFill>
                      <a:schemeClr val="lt1"/>
                    </a:solidFill>
                    <a:latin typeface="Questrial"/>
                    <a:ea typeface="Questrial"/>
                    <a:cs typeface="Questrial"/>
                    <a:sym typeface="Questrial"/>
                  </a:rPr>
                  <a:t>Tempat Umum / Mall</a:t>
                </a:r>
              </a:p>
            </p:txBody>
          </p:sp>
        </p:grpSp>
        <p:sp>
          <p:nvSpPr>
            <p:cNvPr id="1719" name="Shape 1719"/>
            <p:cNvSpPr/>
            <p:nvPr/>
          </p:nvSpPr>
          <p:spPr>
            <a:xfrm>
              <a:off x="971600" y="2193032"/>
              <a:ext cx="1872207" cy="3468216"/>
            </a:xfrm>
            <a:prstGeom prst="roundRect">
              <a:avLst>
                <a:gd name="adj" fmla="val 16667"/>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720" name="Shape 1720"/>
            <p:cNvSpPr txBox="1"/>
            <p:nvPr/>
          </p:nvSpPr>
          <p:spPr>
            <a:xfrm rot="-5400000">
              <a:off x="264989" y="3082422"/>
              <a:ext cx="3285428" cy="168942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3600" b="1">
                  <a:solidFill>
                    <a:schemeClr val="lt1"/>
                  </a:solidFill>
                  <a:latin typeface="Questrial"/>
                  <a:ea typeface="Questrial"/>
                  <a:cs typeface="Questrial"/>
                  <a:sym typeface="Questrial"/>
                </a:rPr>
                <a:t>Kegiatan </a:t>
              </a:r>
            </a:p>
            <a:p>
              <a:pPr marL="0" marR="0" lvl="0" indent="0" algn="ctr" rtl="0">
                <a:spcBef>
                  <a:spcPts val="0"/>
                </a:spcBef>
                <a:buSzPct val="25000"/>
                <a:buNone/>
              </a:pPr>
              <a:r>
                <a:rPr lang="en-US" sz="3600" b="1">
                  <a:solidFill>
                    <a:schemeClr val="lt1"/>
                  </a:solidFill>
                  <a:latin typeface="Questrial"/>
                  <a:ea typeface="Questrial"/>
                  <a:cs typeface="Questrial"/>
                  <a:sym typeface="Questrial"/>
                </a:rPr>
                <a:t>Bindu PTM</a:t>
              </a:r>
            </a:p>
          </p:txBody>
        </p:sp>
        <p:sp>
          <p:nvSpPr>
            <p:cNvPr id="1721" name="Shape 1721"/>
            <p:cNvSpPr/>
            <p:nvPr/>
          </p:nvSpPr>
          <p:spPr>
            <a:xfrm>
              <a:off x="899591" y="5085183"/>
              <a:ext cx="2016224" cy="757808"/>
            </a:xfrm>
            <a:prstGeom prst="flowChartExtract">
              <a:avLst/>
            </a:prstGeom>
            <a:solidFill>
              <a:schemeClr val="l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1">
                <a:solidFill>
                  <a:schemeClr val="dk1"/>
                </a:solidFill>
                <a:latin typeface="Questrial"/>
                <a:ea typeface="Questrial"/>
                <a:cs typeface="Questrial"/>
                <a:sym typeface="Questrial"/>
              </a:endParaRPr>
            </a:p>
          </p:txBody>
        </p:sp>
        <p:sp>
          <p:nvSpPr>
            <p:cNvPr id="1722" name="Shape 1722"/>
            <p:cNvSpPr/>
            <p:nvPr/>
          </p:nvSpPr>
          <p:spPr>
            <a:xfrm>
              <a:off x="1043608" y="5805264"/>
              <a:ext cx="1728191" cy="792087"/>
            </a:xfrm>
            <a:prstGeom prst="rect">
              <a:avLst/>
            </a:prstGeom>
            <a:solidFill>
              <a:schemeClr val="lt1"/>
            </a:solidFill>
            <a:ln w="25400"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1">
                  <a:solidFill>
                    <a:schemeClr val="dk1"/>
                  </a:solidFill>
                  <a:latin typeface="Questrial"/>
                  <a:ea typeface="Questrial"/>
                  <a:cs typeface="Questrial"/>
                  <a:sym typeface="Questrial"/>
                </a:rPr>
                <a:t>Rumah sehat desa</a:t>
              </a:r>
            </a:p>
          </p:txBody>
        </p:sp>
      </p:grpSp>
    </p:spTree>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Shape 1728"/>
          <p:cNvSpPr txBox="1">
            <a:spLocks noGrp="1"/>
          </p:cNvSpPr>
          <p:nvPr>
            <p:ph type="title"/>
          </p:nvPr>
        </p:nvSpPr>
        <p:spPr>
          <a:xfrm>
            <a:off x="1241107" y="285753"/>
            <a:ext cx="7147321" cy="5762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Nunito"/>
              <a:buNone/>
            </a:pPr>
            <a:r>
              <a:rPr lang="en-US" sz="2800" b="1" i="0" u="none" strike="noStrike" cap="none">
                <a:solidFill>
                  <a:schemeClr val="dk1"/>
                </a:solidFill>
                <a:latin typeface="Nunito"/>
                <a:ea typeface="Nunito"/>
                <a:cs typeface="Nunito"/>
                <a:sym typeface="Nunito"/>
              </a:rPr>
              <a:t>LAYANAN UPAYA BERHENTI MEROKOK</a:t>
            </a:r>
          </a:p>
        </p:txBody>
      </p:sp>
      <p:sp>
        <p:nvSpPr>
          <p:cNvPr id="1729" name="Shape 1729"/>
          <p:cNvSpPr txBox="1">
            <a:spLocks noGrp="1"/>
          </p:cNvSpPr>
          <p:nvPr>
            <p:ph type="body" idx="1"/>
          </p:nvPr>
        </p:nvSpPr>
        <p:spPr>
          <a:xfrm>
            <a:off x="323530" y="836712"/>
            <a:ext cx="6459536" cy="4646612"/>
          </a:xfrm>
          <a:prstGeom prst="rect">
            <a:avLst/>
          </a:prstGeom>
          <a:noFill/>
          <a:ln>
            <a:noFill/>
          </a:ln>
        </p:spPr>
        <p:txBody>
          <a:bodyPr lIns="91425" tIns="45700" rIns="91425" bIns="45700" anchor="t" anchorCtr="0">
            <a:noAutofit/>
          </a:bodyPr>
          <a:lstStyle/>
          <a:p>
            <a:pPr marL="342885" marR="0" lvl="0" indent="-241285" algn="l" rtl="0">
              <a:spcBef>
                <a:spcPts val="0"/>
              </a:spcBef>
              <a:spcAft>
                <a:spcPts val="0"/>
              </a:spcAft>
              <a:buClr>
                <a:schemeClr val="accent1"/>
              </a:buClr>
              <a:buSzPct val="100000"/>
              <a:buFont typeface="Arial"/>
              <a:buNone/>
            </a:pPr>
            <a:endParaRPr sz="2000" b="1" i="0" u="none" strike="noStrike" cap="none">
              <a:solidFill>
                <a:srgbClr val="FFFF00"/>
              </a:solidFill>
              <a:latin typeface="Questrial"/>
              <a:ea typeface="Questrial"/>
              <a:cs typeface="Questrial"/>
              <a:sym typeface="Questrial"/>
            </a:endParaRPr>
          </a:p>
          <a:p>
            <a:pPr marL="342885" marR="0" lvl="0" indent="-241285" algn="l" rtl="0">
              <a:spcBef>
                <a:spcPts val="400"/>
              </a:spcBef>
              <a:spcAft>
                <a:spcPts val="0"/>
              </a:spcAft>
              <a:buClr>
                <a:schemeClr val="accent1"/>
              </a:buClr>
              <a:buSzPct val="100000"/>
              <a:buFont typeface="Arial"/>
              <a:buChar char="•"/>
            </a:pPr>
            <a:r>
              <a:rPr lang="en-US" sz="2000" b="1" i="0" u="none" strike="noStrike" cap="none">
                <a:solidFill>
                  <a:schemeClr val="accent4"/>
                </a:solidFill>
                <a:latin typeface="Questrial"/>
                <a:ea typeface="Questrial"/>
                <a:cs typeface="Questrial"/>
                <a:sym typeface="Questrial"/>
              </a:rPr>
              <a:t>Fokus pada Fasyankes Tingkat Pertama</a:t>
            </a:r>
            <a:r>
              <a:rPr lang="en-US" sz="2000" b="0" i="0" u="none" strike="noStrike" cap="none">
                <a:solidFill>
                  <a:schemeClr val="accent4"/>
                </a:solidFill>
                <a:latin typeface="Questrial"/>
                <a:ea typeface="Questrial"/>
                <a:cs typeface="Questrial"/>
                <a:sym typeface="Questrial"/>
              </a:rPr>
              <a:t>: </a:t>
            </a:r>
          </a:p>
          <a:p>
            <a:pPr marL="628623" marR="0" lvl="1" indent="-311123" algn="l" rtl="0">
              <a:spcBef>
                <a:spcPts val="600"/>
              </a:spcBef>
              <a:spcAft>
                <a:spcPts val="0"/>
              </a:spcAft>
              <a:buClr>
                <a:srgbClr val="FFFF00"/>
              </a:buClr>
              <a:buSzPct val="120000"/>
              <a:buFont typeface="Arial"/>
              <a:buChar char="•"/>
            </a:pPr>
            <a:r>
              <a:rPr lang="en-US" sz="2000" b="1" i="0" u="none" strike="noStrike" cap="none">
                <a:solidFill>
                  <a:schemeClr val="accent4"/>
                </a:solidFill>
                <a:latin typeface="Questrial"/>
                <a:ea typeface="Questrial"/>
                <a:cs typeface="Questrial"/>
                <a:sym typeface="Questrial"/>
              </a:rPr>
              <a:t>membantu perokok untuk berhenti merokok (konseling)</a:t>
            </a:r>
          </a:p>
          <a:p>
            <a:pPr marL="628623" marR="0" lvl="1" indent="-311123" algn="l" rtl="0">
              <a:spcBef>
                <a:spcPts val="600"/>
              </a:spcBef>
              <a:spcAft>
                <a:spcPts val="0"/>
              </a:spcAft>
              <a:buClr>
                <a:srgbClr val="FFFF00"/>
              </a:buClr>
              <a:buSzPct val="120000"/>
              <a:buFont typeface="Arial"/>
              <a:buChar char="•"/>
            </a:pPr>
            <a:r>
              <a:rPr lang="en-US" sz="2000" b="1" i="0" u="none" strike="noStrike" cap="none">
                <a:solidFill>
                  <a:schemeClr val="accent4"/>
                </a:solidFill>
                <a:latin typeface="Questrial"/>
                <a:ea typeface="Questrial"/>
                <a:cs typeface="Questrial"/>
                <a:sym typeface="Questrial"/>
              </a:rPr>
              <a:t>membangun motivasi </a:t>
            </a:r>
          </a:p>
          <a:p>
            <a:pPr marL="628623" marR="0" lvl="1" indent="-311123" algn="l" rtl="0">
              <a:spcBef>
                <a:spcPts val="600"/>
              </a:spcBef>
              <a:spcAft>
                <a:spcPts val="0"/>
              </a:spcAft>
              <a:buClr>
                <a:srgbClr val="FFFF00"/>
              </a:buClr>
              <a:buSzPct val="120000"/>
              <a:buFont typeface="Arial"/>
              <a:buChar char="•"/>
            </a:pPr>
            <a:r>
              <a:rPr lang="en-US" sz="2000" b="1" i="0" u="none" strike="noStrike" cap="none">
                <a:solidFill>
                  <a:schemeClr val="accent4"/>
                </a:solidFill>
                <a:latin typeface="Questrial"/>
                <a:ea typeface="Questrial"/>
                <a:cs typeface="Questrial"/>
                <a:sym typeface="Questrial"/>
              </a:rPr>
              <a:t>Menciptakan lingkungan yang mendukung</a:t>
            </a:r>
          </a:p>
          <a:p>
            <a:pPr marL="342885" marR="0" lvl="0" indent="-241285" algn="l" rtl="0">
              <a:spcBef>
                <a:spcPts val="1799"/>
              </a:spcBef>
              <a:spcAft>
                <a:spcPts val="0"/>
              </a:spcAft>
              <a:buClr>
                <a:schemeClr val="accent1"/>
              </a:buClr>
              <a:buSzPct val="100000"/>
              <a:buFont typeface="Arial"/>
              <a:buChar char="•"/>
            </a:pPr>
            <a:r>
              <a:rPr lang="en-US" sz="2000" b="1" i="0" u="none" strike="noStrike" cap="none">
                <a:solidFill>
                  <a:schemeClr val="accent6"/>
                </a:solidFill>
                <a:latin typeface="Questrial"/>
                <a:ea typeface="Questrial"/>
                <a:cs typeface="Questrial"/>
                <a:sym typeface="Questrial"/>
              </a:rPr>
              <a:t>Fokus pada Fasyankes Rawat Tingkat Lanjut</a:t>
            </a:r>
            <a:r>
              <a:rPr lang="en-US" sz="2000" b="0" i="0" u="none" strike="noStrike" cap="none">
                <a:solidFill>
                  <a:schemeClr val="accent6"/>
                </a:solidFill>
                <a:latin typeface="Questrial"/>
                <a:ea typeface="Questrial"/>
                <a:cs typeface="Questrial"/>
                <a:sym typeface="Questrial"/>
              </a:rPr>
              <a:t>:</a:t>
            </a:r>
          </a:p>
          <a:p>
            <a:pPr marL="628623" marR="0" lvl="1" indent="-311123" algn="l" rtl="0">
              <a:spcBef>
                <a:spcPts val="600"/>
              </a:spcBef>
              <a:spcAft>
                <a:spcPts val="0"/>
              </a:spcAft>
              <a:buClr>
                <a:srgbClr val="FFFF00"/>
              </a:buClr>
              <a:buSzPct val="120000"/>
              <a:buFont typeface="Arial"/>
              <a:buChar char="•"/>
            </a:pPr>
            <a:r>
              <a:rPr lang="en-US" sz="2000" b="1" i="0" u="none" strike="noStrike" cap="none">
                <a:solidFill>
                  <a:schemeClr val="dk2"/>
                </a:solidFill>
                <a:latin typeface="Questrial"/>
                <a:ea typeface="Questrial"/>
                <a:cs typeface="Questrial"/>
                <a:sym typeface="Questrial"/>
              </a:rPr>
              <a:t>Konseling lanjutan</a:t>
            </a:r>
          </a:p>
          <a:p>
            <a:pPr marL="628623" marR="0" lvl="1" indent="-311123" algn="l" rtl="0">
              <a:spcBef>
                <a:spcPts val="600"/>
              </a:spcBef>
              <a:buClr>
                <a:srgbClr val="FFFF00"/>
              </a:buClr>
              <a:buSzPct val="120000"/>
              <a:buFont typeface="Arial"/>
              <a:buChar char="•"/>
            </a:pPr>
            <a:r>
              <a:rPr lang="en-US" sz="2000" b="1" i="0" u="none" strike="noStrike" cap="none">
                <a:solidFill>
                  <a:schemeClr val="dk2"/>
                </a:solidFill>
                <a:latin typeface="Questrial"/>
                <a:ea typeface="Questrial"/>
                <a:cs typeface="Questrial"/>
                <a:sym typeface="Questrial"/>
              </a:rPr>
              <a:t>Pengobatan spesialistik</a:t>
            </a:r>
          </a:p>
        </p:txBody>
      </p:sp>
      <p:pic>
        <p:nvPicPr>
          <p:cNvPr id="1730" name="Shape 17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16957" y="5229226"/>
            <a:ext cx="1935161" cy="1473199"/>
          </a:xfrm>
          <a:prstGeom prst="rect">
            <a:avLst/>
          </a:prstGeom>
          <a:noFill/>
          <a:ln>
            <a:noFill/>
          </a:ln>
        </p:spPr>
      </p:pic>
      <p:pic>
        <p:nvPicPr>
          <p:cNvPr id="1731" name="Shape 17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5150" y="1143004"/>
            <a:ext cx="1911350" cy="5559424"/>
          </a:xfrm>
          <a:prstGeom prst="rect">
            <a:avLst/>
          </a:prstGeom>
          <a:noFill/>
          <a:ln>
            <a:noFill/>
          </a:ln>
        </p:spPr>
      </p:pic>
      <p:pic>
        <p:nvPicPr>
          <p:cNvPr id="1732" name="Shape 17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763693" y="5570544"/>
            <a:ext cx="1903412" cy="1131887"/>
          </a:xfrm>
          <a:prstGeom prst="rect">
            <a:avLst/>
          </a:prstGeom>
          <a:noFill/>
          <a:ln>
            <a:noFill/>
          </a:ln>
        </p:spPr>
      </p:pic>
      <p:pic>
        <p:nvPicPr>
          <p:cNvPr id="1733" name="Shape 173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88933" y="4797425"/>
            <a:ext cx="1403349" cy="1904999"/>
          </a:xfrm>
          <a:prstGeom prst="rect">
            <a:avLst/>
          </a:prstGeom>
          <a:noFill/>
          <a:ln>
            <a:noFill/>
          </a:ln>
        </p:spPr>
      </p:pic>
      <p:pic>
        <p:nvPicPr>
          <p:cNvPr id="1734" name="Shape 173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44012" y="3600401"/>
            <a:ext cx="2411759" cy="1340767"/>
          </a:xfrm>
          <a:prstGeom prst="rect">
            <a:avLst/>
          </a:prstGeom>
          <a:noFill/>
          <a:ln>
            <a:noFill/>
          </a:ln>
        </p:spPr>
      </p:pic>
      <p:pic>
        <p:nvPicPr>
          <p:cNvPr id="1735" name="Shape 1735"/>
          <p:cNvPicPr preferRelativeResize="0"/>
          <p:nvPr/>
        </p:nvPicPr>
        <p:blipFill rotWithShape="1">
          <a:blip r:embed="rId8">
            <a:alphaModFix/>
          </a:blip>
          <a:srcRect/>
          <a:stretch/>
        </p:blipFill>
        <p:spPr>
          <a:xfrm>
            <a:off x="899594" y="5877275"/>
            <a:ext cx="792087" cy="792087"/>
          </a:xfrm>
          <a:prstGeom prst="rect">
            <a:avLst/>
          </a:prstGeom>
          <a:noFill/>
          <a:ln>
            <a:noFill/>
          </a:ln>
        </p:spPr>
      </p:pic>
      <p:pic>
        <p:nvPicPr>
          <p:cNvPr id="1736" name="Shape 173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67545" y="188641"/>
            <a:ext cx="720080" cy="799267"/>
          </a:xfrm>
          <a:prstGeom prst="rect">
            <a:avLst/>
          </a:prstGeom>
          <a:noFill/>
          <a:ln>
            <a:noFill/>
          </a:ln>
        </p:spPr>
      </p:pic>
    </p:spTree>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Shape 1742"/>
          <p:cNvSpPr/>
          <p:nvPr/>
        </p:nvSpPr>
        <p:spPr>
          <a:xfrm>
            <a:off x="3886203" y="3124267"/>
            <a:ext cx="4572000"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Verdana"/>
              <a:ea typeface="Verdana"/>
              <a:cs typeface="Verdana"/>
              <a:sym typeface="Verdana"/>
            </a:endParaRPr>
          </a:p>
        </p:txBody>
      </p:sp>
      <p:sp>
        <p:nvSpPr>
          <p:cNvPr id="1743" name="Shape 1743"/>
          <p:cNvSpPr/>
          <p:nvPr/>
        </p:nvSpPr>
        <p:spPr>
          <a:xfrm>
            <a:off x="3203852" y="3717037"/>
            <a:ext cx="2016224" cy="843360"/>
          </a:xfrm>
          <a:prstGeom prst="rect">
            <a:avLst/>
          </a:prstGeom>
          <a:solidFill>
            <a:srgbClr val="FFFF00"/>
          </a:solidFill>
          <a:ln>
            <a:noFill/>
          </a:ln>
        </p:spPr>
        <p:txBody>
          <a:bodyPr lIns="91425" tIns="45700" rIns="91425" bIns="45700" anchor="t" anchorCtr="0">
            <a:noAutofit/>
          </a:bodyPr>
          <a:lstStyle/>
          <a:p>
            <a:pPr marL="0" marR="0" lvl="0" indent="0" algn="ctr" rtl="0">
              <a:spcBef>
                <a:spcPts val="0"/>
              </a:spcBef>
              <a:buSzPct val="25000"/>
              <a:buNone/>
            </a:pPr>
            <a:r>
              <a:rPr lang="en-US" sz="1600" b="1">
                <a:solidFill>
                  <a:srgbClr val="002060"/>
                </a:solidFill>
                <a:latin typeface="Arial"/>
                <a:ea typeface="Arial"/>
                <a:cs typeface="Arial"/>
                <a:sym typeface="Arial"/>
              </a:rPr>
              <a:t>DILAKSANAKAN SECARA KOMPREHENSIF</a:t>
            </a:r>
          </a:p>
        </p:txBody>
      </p:sp>
      <p:sp>
        <p:nvSpPr>
          <p:cNvPr id="1744" name="Shape 1744"/>
          <p:cNvSpPr/>
          <p:nvPr/>
        </p:nvSpPr>
        <p:spPr>
          <a:xfrm>
            <a:off x="5562600" y="6019867"/>
            <a:ext cx="3429000" cy="707886"/>
          </a:xfrm>
          <a:prstGeom prst="rect">
            <a:avLst/>
          </a:prstGeom>
          <a:noFill/>
          <a:ln>
            <a:noFill/>
          </a:ln>
        </p:spPr>
        <p:txBody>
          <a:bodyPr lIns="91425" tIns="45700" rIns="91425" bIns="45700" anchor="t" anchorCtr="0">
            <a:noAutofit/>
          </a:bodyPr>
          <a:lstStyle/>
          <a:p>
            <a:pPr marL="0" marR="0" lvl="0" indent="0" algn="ctr" rtl="0">
              <a:spcBef>
                <a:spcPts val="0"/>
              </a:spcBef>
              <a:buNone/>
            </a:pPr>
            <a:endParaRPr sz="2000">
              <a:solidFill>
                <a:schemeClr val="dk1"/>
              </a:solidFill>
              <a:latin typeface="Verdana"/>
              <a:ea typeface="Verdana"/>
              <a:cs typeface="Verdana"/>
              <a:sym typeface="Verdana"/>
            </a:endParaRPr>
          </a:p>
          <a:p>
            <a:pPr marL="0" marR="0" lvl="0" indent="0" algn="ctr" rtl="0">
              <a:spcBef>
                <a:spcPts val="0"/>
              </a:spcBef>
              <a:buNone/>
            </a:pPr>
            <a:endParaRPr sz="2000" b="1">
              <a:solidFill>
                <a:schemeClr val="dk1"/>
              </a:solidFill>
              <a:latin typeface="Verdana"/>
              <a:ea typeface="Verdana"/>
              <a:cs typeface="Verdana"/>
              <a:sym typeface="Verdana"/>
            </a:endParaRPr>
          </a:p>
        </p:txBody>
      </p:sp>
      <p:sp>
        <p:nvSpPr>
          <p:cNvPr id="1745" name="Shape 1745"/>
          <p:cNvSpPr/>
          <p:nvPr/>
        </p:nvSpPr>
        <p:spPr>
          <a:xfrm>
            <a:off x="1741511" y="118594"/>
            <a:ext cx="5638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chemeClr val="dk1"/>
                </a:solidFill>
                <a:latin typeface="Nunito"/>
                <a:ea typeface="Nunito"/>
                <a:cs typeface="Nunito"/>
                <a:sym typeface="Nunito"/>
              </a:rPr>
              <a:t>Deteksi Dini Kanker</a:t>
            </a:r>
          </a:p>
        </p:txBody>
      </p:sp>
      <p:sp>
        <p:nvSpPr>
          <p:cNvPr id="1746" name="Shape 1746"/>
          <p:cNvSpPr txBox="1"/>
          <p:nvPr/>
        </p:nvSpPr>
        <p:spPr>
          <a:xfrm>
            <a:off x="3059836" y="4653142"/>
            <a:ext cx="2232248"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rgbClr val="002060"/>
                </a:solidFill>
                <a:latin typeface="Arial"/>
                <a:ea typeface="Arial"/>
                <a:cs typeface="Arial"/>
                <a:sym typeface="Arial"/>
              </a:rPr>
              <a:t>Integrasi dengan IMS, KB dan PKK</a:t>
            </a:r>
          </a:p>
        </p:txBody>
      </p:sp>
      <p:pic>
        <p:nvPicPr>
          <p:cNvPr id="1747" name="Shape 17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63892" y="1340769"/>
            <a:ext cx="1512167" cy="2304256"/>
          </a:xfrm>
          <a:prstGeom prst="rect">
            <a:avLst/>
          </a:prstGeom>
          <a:noFill/>
          <a:ln>
            <a:noFill/>
          </a:ln>
        </p:spPr>
      </p:pic>
      <p:sp>
        <p:nvSpPr>
          <p:cNvPr id="1748" name="Shape 1748"/>
          <p:cNvSpPr txBox="1"/>
          <p:nvPr/>
        </p:nvSpPr>
        <p:spPr>
          <a:xfrm>
            <a:off x="889605" y="1607936"/>
            <a:ext cx="1775012" cy="305865"/>
          </a:xfrm>
          <a:prstGeom prst="rect">
            <a:avLst/>
          </a:prstGeom>
          <a:noFill/>
          <a:ln>
            <a:noFill/>
          </a:ln>
        </p:spPr>
        <p:txBody>
          <a:bodyPr lIns="91425" tIns="45700" rIns="91425" bIns="45700" anchor="t" anchorCtr="0">
            <a:noAutofit/>
          </a:bodyPr>
          <a:lstStyle/>
          <a:p>
            <a:pPr marL="484611" marR="0" lvl="0" indent="-2011" algn="ctr" rtl="0">
              <a:lnSpc>
                <a:spcPct val="80000"/>
              </a:lnSpc>
              <a:spcBef>
                <a:spcPts val="0"/>
              </a:spcBef>
              <a:buSzPct val="25000"/>
              <a:buNone/>
            </a:pPr>
            <a:r>
              <a:rPr lang="en-US" sz="1050" b="1">
                <a:solidFill>
                  <a:srgbClr val="A8B8AF"/>
                </a:solidFill>
                <a:latin typeface="Arial"/>
                <a:ea typeface="Arial"/>
                <a:cs typeface="Arial"/>
                <a:sym typeface="Arial"/>
              </a:rPr>
              <a:t>Penemuan Dini Kanker </a:t>
            </a:r>
            <a:br>
              <a:rPr lang="en-US" sz="1050" b="1">
                <a:solidFill>
                  <a:srgbClr val="A8B8AF"/>
                </a:solidFill>
                <a:latin typeface="Arial"/>
                <a:ea typeface="Arial"/>
                <a:cs typeface="Arial"/>
                <a:sym typeface="Arial"/>
              </a:rPr>
            </a:br>
            <a:r>
              <a:rPr lang="en-US" sz="1050" b="1">
                <a:solidFill>
                  <a:srgbClr val="A8B8AF"/>
                </a:solidFill>
                <a:latin typeface="Arial"/>
                <a:ea typeface="Arial"/>
                <a:cs typeface="Arial"/>
                <a:sym typeface="Arial"/>
              </a:rPr>
              <a:t>Pada Anak</a:t>
            </a:r>
          </a:p>
        </p:txBody>
      </p:sp>
      <p:grpSp>
        <p:nvGrpSpPr>
          <p:cNvPr id="1749" name="Shape 1749"/>
          <p:cNvGrpSpPr/>
          <p:nvPr/>
        </p:nvGrpSpPr>
        <p:grpSpPr>
          <a:xfrm>
            <a:off x="-36509" y="836713"/>
            <a:ext cx="3481387" cy="4680520"/>
            <a:chOff x="-36511" y="836712"/>
            <a:chExt cx="3481387" cy="4680520"/>
          </a:xfrm>
        </p:grpSpPr>
        <p:sp>
          <p:nvSpPr>
            <p:cNvPr id="1750" name="Shape 1750"/>
            <p:cNvSpPr/>
            <p:nvPr/>
          </p:nvSpPr>
          <p:spPr>
            <a:xfrm>
              <a:off x="381008" y="3212975"/>
              <a:ext cx="2620962" cy="1200329"/>
            </a:xfrm>
            <a:prstGeom prst="rect">
              <a:avLst/>
            </a:prstGeom>
            <a:solidFill>
              <a:schemeClr val="accent2"/>
            </a:solid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lt1"/>
                  </a:solidFill>
                  <a:latin typeface="Arial"/>
                  <a:ea typeface="Arial"/>
                  <a:cs typeface="Arial"/>
                  <a:sym typeface="Arial"/>
                </a:rPr>
                <a:t>Pemeriksaan SADARI  </a:t>
              </a:r>
            </a:p>
            <a:p>
              <a:pPr marL="0" marR="0" lvl="0" indent="0" algn="ctr" rtl="0">
                <a:spcBef>
                  <a:spcPts val="0"/>
                </a:spcBef>
                <a:buSzPct val="25000"/>
                <a:buNone/>
              </a:pPr>
              <a:r>
                <a:rPr lang="en-US" sz="1800" b="1">
                  <a:solidFill>
                    <a:schemeClr val="lt1"/>
                  </a:solidFill>
                  <a:latin typeface="Arial"/>
                  <a:ea typeface="Arial"/>
                  <a:cs typeface="Arial"/>
                  <a:sym typeface="Arial"/>
                </a:rPr>
                <a:t>&amp;</a:t>
              </a:r>
            </a:p>
            <a:p>
              <a:pPr marL="0" marR="0" lvl="0" indent="0" algn="ctr" rtl="0">
                <a:spcBef>
                  <a:spcPts val="0"/>
                </a:spcBef>
                <a:buSzPct val="25000"/>
                <a:buNone/>
              </a:pPr>
              <a:r>
                <a:rPr lang="en-US" sz="1800" b="1">
                  <a:solidFill>
                    <a:schemeClr val="lt1"/>
                  </a:solidFill>
                  <a:latin typeface="Arial"/>
                  <a:ea typeface="Arial"/>
                  <a:cs typeface="Arial"/>
                  <a:sym typeface="Arial"/>
                </a:rPr>
                <a:t>CBE (Clinical Breast Examination)</a:t>
              </a:r>
            </a:p>
          </p:txBody>
        </p:sp>
        <p:pic>
          <p:nvPicPr>
            <p:cNvPr id="1751" name="Shape 17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0050" y="1412775"/>
              <a:ext cx="2587773" cy="1754187"/>
            </a:xfrm>
            <a:prstGeom prst="rect">
              <a:avLst/>
            </a:prstGeom>
            <a:noFill/>
            <a:ln>
              <a:noFill/>
            </a:ln>
          </p:spPr>
        </p:pic>
        <p:sp>
          <p:nvSpPr>
            <p:cNvPr id="1752" name="Shape 1752"/>
            <p:cNvSpPr txBox="1"/>
            <p:nvPr/>
          </p:nvSpPr>
          <p:spPr>
            <a:xfrm>
              <a:off x="-36511" y="940717"/>
              <a:ext cx="3481387"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latin typeface="Arial"/>
                  <a:ea typeface="Arial"/>
                  <a:cs typeface="Arial"/>
                  <a:sym typeface="Arial"/>
                </a:rPr>
                <a:t>KANKER PAYUDARA</a:t>
              </a:r>
            </a:p>
          </p:txBody>
        </p:sp>
        <p:sp>
          <p:nvSpPr>
            <p:cNvPr id="1753" name="Shape 1753"/>
            <p:cNvSpPr/>
            <p:nvPr/>
          </p:nvSpPr>
          <p:spPr>
            <a:xfrm>
              <a:off x="1403648" y="4509119"/>
              <a:ext cx="534608" cy="368299"/>
            </a:xfrm>
            <a:prstGeom prst="downArrow">
              <a:avLst>
                <a:gd name="adj1" fmla="val 50000"/>
                <a:gd name="adj2" fmla="val 49953"/>
              </a:avLst>
            </a:prstGeom>
            <a:solidFill>
              <a:schemeClr val="lt2"/>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Verdana"/>
                <a:ea typeface="Verdana"/>
                <a:cs typeface="Verdana"/>
                <a:sym typeface="Verdana"/>
              </a:endParaRPr>
            </a:p>
          </p:txBody>
        </p:sp>
        <p:sp>
          <p:nvSpPr>
            <p:cNvPr id="1754" name="Shape 1754"/>
            <p:cNvSpPr/>
            <p:nvPr/>
          </p:nvSpPr>
          <p:spPr>
            <a:xfrm>
              <a:off x="251519" y="4869160"/>
              <a:ext cx="2967037"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a:solidFill>
                    <a:srgbClr val="002060"/>
                  </a:solidFill>
                  <a:latin typeface="Arial"/>
                  <a:ea typeface="Arial"/>
                  <a:cs typeface="Arial"/>
                  <a:sym typeface="Arial"/>
                </a:rPr>
                <a:t>DOWN STAGING </a:t>
              </a:r>
            </a:p>
            <a:p>
              <a:pPr marL="0" marR="0" lvl="0" indent="0" algn="ctr" rtl="0">
                <a:spcBef>
                  <a:spcPts val="0"/>
                </a:spcBef>
                <a:buSzPct val="25000"/>
                <a:buNone/>
              </a:pPr>
              <a:r>
                <a:rPr lang="en-US" sz="1600" b="1">
                  <a:solidFill>
                    <a:srgbClr val="002060"/>
                  </a:solidFill>
                  <a:latin typeface="Arial"/>
                  <a:ea typeface="Arial"/>
                  <a:cs typeface="Arial"/>
                  <a:sym typeface="Arial"/>
                </a:rPr>
                <a:t>KANKER PAYUDARA</a:t>
              </a:r>
            </a:p>
          </p:txBody>
        </p:sp>
        <p:sp>
          <p:nvSpPr>
            <p:cNvPr id="1755" name="Shape 1755"/>
            <p:cNvSpPr/>
            <p:nvPr/>
          </p:nvSpPr>
          <p:spPr>
            <a:xfrm>
              <a:off x="323528" y="836712"/>
              <a:ext cx="2736303" cy="4680520"/>
            </a:xfrm>
            <a:prstGeom prst="roundRect">
              <a:avLst>
                <a:gd name="adj" fmla="val 16667"/>
              </a:avLst>
            </a:prstGeom>
            <a:noFill/>
            <a:ln w="25400" cap="flat" cmpd="sng">
              <a:solidFill>
                <a:srgbClr val="6B766F"/>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grpSp>
      <p:grpSp>
        <p:nvGrpSpPr>
          <p:cNvPr id="1756" name="Shape 1756"/>
          <p:cNvGrpSpPr/>
          <p:nvPr/>
        </p:nvGrpSpPr>
        <p:grpSpPr>
          <a:xfrm>
            <a:off x="5436100" y="764706"/>
            <a:ext cx="3672407" cy="4680520"/>
            <a:chOff x="5436096" y="764704"/>
            <a:chExt cx="3672407" cy="4680520"/>
          </a:xfrm>
        </p:grpSpPr>
        <p:sp>
          <p:nvSpPr>
            <p:cNvPr id="1757" name="Shape 1757"/>
            <p:cNvSpPr txBox="1"/>
            <p:nvPr/>
          </p:nvSpPr>
          <p:spPr>
            <a:xfrm>
              <a:off x="5536505" y="868709"/>
              <a:ext cx="3355974"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latin typeface="Arial"/>
                  <a:ea typeface="Arial"/>
                  <a:cs typeface="Arial"/>
                  <a:sym typeface="Arial"/>
                </a:rPr>
                <a:t>KANKER LEHER RAHIM</a:t>
              </a:r>
            </a:p>
          </p:txBody>
        </p:sp>
        <p:sp>
          <p:nvSpPr>
            <p:cNvPr id="1758" name="Shape 1758"/>
            <p:cNvSpPr/>
            <p:nvPr/>
          </p:nvSpPr>
          <p:spPr>
            <a:xfrm>
              <a:off x="5557192" y="4214850"/>
              <a:ext cx="3479303" cy="1107995"/>
            </a:xfrm>
            <a:prstGeom prst="rect">
              <a:avLst/>
            </a:prstGeom>
            <a:solidFill>
              <a:schemeClr val="accent2"/>
            </a:solidFill>
            <a:ln>
              <a:noFill/>
            </a:ln>
          </p:spPr>
          <p:txBody>
            <a:bodyPr lIns="91425" tIns="45700" rIns="91425" bIns="45700" anchor="t"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Metode IVA </a:t>
              </a:r>
            </a:p>
            <a:p>
              <a:pPr marL="0" marR="0" lvl="0" indent="0" algn="ctr" rtl="0">
                <a:spcBef>
                  <a:spcPts val="0"/>
                </a:spcBef>
                <a:buSzPct val="25000"/>
                <a:buNone/>
              </a:pPr>
              <a:r>
                <a:rPr lang="en-US" sz="1600" b="1">
                  <a:solidFill>
                    <a:schemeClr val="lt1"/>
                  </a:solidFill>
                  <a:latin typeface="Arial"/>
                  <a:ea typeface="Arial"/>
                  <a:cs typeface="Arial"/>
                  <a:sym typeface="Arial"/>
                </a:rPr>
                <a:t>(Inspeksi  Visual Asam Asetat)                     </a:t>
              </a:r>
            </a:p>
            <a:p>
              <a:pPr marL="0" marR="0" lvl="0" indent="0" algn="ctr" rtl="0">
                <a:spcBef>
                  <a:spcPts val="0"/>
                </a:spcBef>
                <a:buSzPct val="25000"/>
                <a:buNone/>
              </a:pPr>
              <a:r>
                <a:rPr lang="en-US" sz="1600" b="1">
                  <a:solidFill>
                    <a:schemeClr val="lt1"/>
                  </a:solidFill>
                  <a:latin typeface="Arial"/>
                  <a:ea typeface="Arial"/>
                  <a:cs typeface="Arial"/>
                  <a:sym typeface="Arial"/>
                </a:rPr>
                <a:t>SVA (Single Visite Approach) IVA + Treat  (krioterapi</a:t>
              </a:r>
              <a:r>
                <a:rPr lang="en-US" sz="1800" b="1">
                  <a:solidFill>
                    <a:schemeClr val="lt1"/>
                  </a:solidFill>
                  <a:latin typeface="Arial"/>
                  <a:ea typeface="Arial"/>
                  <a:cs typeface="Arial"/>
                  <a:sym typeface="Arial"/>
                </a:rPr>
                <a:t>)</a:t>
              </a:r>
            </a:p>
          </p:txBody>
        </p:sp>
        <p:pic>
          <p:nvPicPr>
            <p:cNvPr id="1759" name="Shape 175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53682" y="3214692"/>
              <a:ext cx="1990724" cy="934387"/>
            </a:xfrm>
            <a:prstGeom prst="rect">
              <a:avLst/>
            </a:prstGeom>
            <a:noFill/>
            <a:ln>
              <a:noFill/>
            </a:ln>
          </p:spPr>
        </p:pic>
        <p:pic>
          <p:nvPicPr>
            <p:cNvPr id="1760" name="Shape 17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95432" y="1271587"/>
              <a:ext cx="2978150" cy="1852611"/>
            </a:xfrm>
            <a:prstGeom prst="rect">
              <a:avLst/>
            </a:prstGeom>
            <a:noFill/>
            <a:ln>
              <a:noFill/>
            </a:ln>
          </p:spPr>
        </p:pic>
        <p:sp>
          <p:nvSpPr>
            <p:cNvPr id="1761" name="Shape 1761"/>
            <p:cNvSpPr/>
            <p:nvPr/>
          </p:nvSpPr>
          <p:spPr>
            <a:xfrm>
              <a:off x="5436096" y="764704"/>
              <a:ext cx="3672407" cy="4680520"/>
            </a:xfrm>
            <a:prstGeom prst="roundRect">
              <a:avLst>
                <a:gd name="adj" fmla="val 16667"/>
              </a:avLst>
            </a:prstGeom>
            <a:noFill/>
            <a:ln w="25400" cap="flat" cmpd="sng">
              <a:solidFill>
                <a:srgbClr val="B9B59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grpSp>
      <p:grpSp>
        <p:nvGrpSpPr>
          <p:cNvPr id="1762" name="Shape 1762"/>
          <p:cNvGrpSpPr/>
          <p:nvPr/>
        </p:nvGrpSpPr>
        <p:grpSpPr>
          <a:xfrm>
            <a:off x="1475656" y="5517234"/>
            <a:ext cx="5976664" cy="1340767"/>
            <a:chOff x="1475655" y="5517232"/>
            <a:chExt cx="5976664" cy="1340767"/>
          </a:xfrm>
        </p:grpSpPr>
        <p:pic>
          <p:nvPicPr>
            <p:cNvPr id="1763" name="Shape 176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96135" y="5517232"/>
              <a:ext cx="1008112" cy="1206690"/>
            </a:xfrm>
            <a:prstGeom prst="rect">
              <a:avLst/>
            </a:prstGeom>
            <a:solidFill>
              <a:srgbClr val="FFFF00"/>
            </a:solidFill>
            <a:ln w="88900" cap="sq" cmpd="sng">
              <a:solidFill>
                <a:srgbClr val="FFFFFF"/>
              </a:solidFill>
              <a:prstDash val="solid"/>
              <a:round/>
              <a:headEnd type="none" w="med" len="med"/>
              <a:tailEnd type="none" w="med" len="med"/>
            </a:ln>
          </p:spPr>
        </p:pic>
        <p:sp>
          <p:nvSpPr>
            <p:cNvPr id="1764" name="Shape 1764"/>
            <p:cNvSpPr/>
            <p:nvPr/>
          </p:nvSpPr>
          <p:spPr>
            <a:xfrm>
              <a:off x="3923928" y="5517232"/>
              <a:ext cx="1800199" cy="1323439"/>
            </a:xfrm>
            <a:prstGeom prst="rect">
              <a:avLst/>
            </a:prstGeom>
            <a:solidFill>
              <a:srgbClr val="FFFF00"/>
            </a:solidFill>
            <a:ln>
              <a:noFill/>
            </a:ln>
          </p:spPr>
          <p:txBody>
            <a:bodyPr lIns="91425" tIns="45700" rIns="91425" bIns="45700" anchor="t" anchorCtr="0">
              <a:noAutofit/>
            </a:bodyPr>
            <a:lstStyle/>
            <a:p>
              <a:pPr marL="0" marR="0" lvl="0" indent="0" algn="ctr" rtl="0">
                <a:spcBef>
                  <a:spcPts val="0"/>
                </a:spcBef>
                <a:buSzPct val="25000"/>
                <a:buNone/>
              </a:pPr>
              <a:r>
                <a:rPr lang="en-US" sz="2000" b="1">
                  <a:solidFill>
                    <a:schemeClr val="dk1"/>
                  </a:solidFill>
                  <a:latin typeface="Arial"/>
                  <a:ea typeface="Arial"/>
                  <a:cs typeface="Arial"/>
                  <a:sym typeface="Arial"/>
                </a:rPr>
                <a:t>DETEKSI DINI KANKER PADA ANAK</a:t>
              </a:r>
            </a:p>
          </p:txBody>
        </p:sp>
        <p:sp>
          <p:nvSpPr>
            <p:cNvPr id="1765" name="Shape 1765"/>
            <p:cNvSpPr txBox="1"/>
            <p:nvPr/>
          </p:nvSpPr>
          <p:spPr>
            <a:xfrm>
              <a:off x="1897359" y="5544616"/>
              <a:ext cx="1954560" cy="1181197"/>
            </a:xfrm>
            <a:prstGeom prst="rect">
              <a:avLst/>
            </a:prstGeom>
            <a:solidFill>
              <a:srgbClr val="FFFF00"/>
            </a:solidFill>
            <a:ln>
              <a:noFill/>
            </a:ln>
          </p:spPr>
          <p:txBody>
            <a:bodyPr lIns="91425" tIns="45700" rIns="91425" bIns="45700" anchor="t" anchorCtr="0">
              <a:noAutofit/>
            </a:bodyPr>
            <a:lstStyle/>
            <a:p>
              <a:pPr marL="448037" marR="0" lvl="0" indent="-384537" algn="r" rtl="0">
                <a:spcBef>
                  <a:spcPts val="0"/>
                </a:spcBef>
                <a:spcAft>
                  <a:spcPts val="0"/>
                </a:spcAft>
                <a:buClr>
                  <a:schemeClr val="accent1"/>
                </a:buClr>
                <a:buSzPct val="80000"/>
                <a:buFont typeface="Noto Sans Symbols"/>
                <a:buChar char="⦿"/>
              </a:pPr>
              <a:r>
                <a:rPr lang="en-US" sz="1100" b="1">
                  <a:solidFill>
                    <a:schemeClr val="dk1"/>
                  </a:solidFill>
                  <a:latin typeface="Questrial"/>
                  <a:ea typeface="Questrial"/>
                  <a:cs typeface="Questrial"/>
                  <a:sym typeface="Questrial"/>
                </a:rPr>
                <a:t>Retinoblastoma</a:t>
              </a:r>
            </a:p>
            <a:p>
              <a:pPr marL="448037" marR="0" lvl="0" indent="-384537" algn="r" rtl="0">
                <a:spcBef>
                  <a:spcPts val="300"/>
                </a:spcBef>
                <a:spcAft>
                  <a:spcPts val="0"/>
                </a:spcAft>
                <a:buClr>
                  <a:schemeClr val="accent1"/>
                </a:buClr>
                <a:buSzPct val="80000"/>
                <a:buFont typeface="Noto Sans Symbols"/>
                <a:buChar char="⦿"/>
              </a:pPr>
              <a:r>
                <a:rPr lang="en-US" sz="1100" b="1">
                  <a:solidFill>
                    <a:schemeClr val="dk1"/>
                  </a:solidFill>
                  <a:latin typeface="Questrial"/>
                  <a:ea typeface="Questrial"/>
                  <a:cs typeface="Questrial"/>
                  <a:sym typeface="Questrial"/>
                </a:rPr>
                <a:t>Leukemia</a:t>
              </a:r>
            </a:p>
            <a:p>
              <a:pPr marL="448037" marR="0" lvl="0" indent="-384537" algn="r" rtl="0">
                <a:spcBef>
                  <a:spcPts val="300"/>
                </a:spcBef>
                <a:spcAft>
                  <a:spcPts val="0"/>
                </a:spcAft>
                <a:buClr>
                  <a:schemeClr val="accent1"/>
                </a:buClr>
                <a:buSzPct val="80000"/>
                <a:buFont typeface="Noto Sans Symbols"/>
                <a:buChar char="⦿"/>
              </a:pPr>
              <a:r>
                <a:rPr lang="en-US" sz="1100" b="1">
                  <a:solidFill>
                    <a:schemeClr val="dk1"/>
                  </a:solidFill>
                  <a:latin typeface="Questrial"/>
                  <a:ea typeface="Questrial"/>
                  <a:cs typeface="Questrial"/>
                  <a:sym typeface="Questrial"/>
                </a:rPr>
                <a:t>Osteosarcoma</a:t>
              </a:r>
            </a:p>
            <a:p>
              <a:pPr marL="448037" marR="0" lvl="0" indent="-384537" algn="r" rtl="0">
                <a:spcBef>
                  <a:spcPts val="300"/>
                </a:spcBef>
                <a:spcAft>
                  <a:spcPts val="0"/>
                </a:spcAft>
                <a:buClr>
                  <a:schemeClr val="accent1"/>
                </a:buClr>
                <a:buSzPct val="80000"/>
                <a:buFont typeface="Noto Sans Symbols"/>
                <a:buChar char="⦿"/>
              </a:pPr>
              <a:r>
                <a:rPr lang="en-US" sz="1100" b="1">
                  <a:solidFill>
                    <a:schemeClr val="dk1"/>
                  </a:solidFill>
                  <a:latin typeface="Questrial"/>
                  <a:ea typeface="Questrial"/>
                  <a:cs typeface="Questrial"/>
                  <a:sym typeface="Questrial"/>
                </a:rPr>
                <a:t>Limfoma Malignum </a:t>
              </a:r>
            </a:p>
            <a:p>
              <a:pPr marL="448037" marR="0" lvl="0" indent="-384537" algn="r" rtl="0">
                <a:spcBef>
                  <a:spcPts val="300"/>
                </a:spcBef>
                <a:spcAft>
                  <a:spcPts val="0"/>
                </a:spcAft>
                <a:buClr>
                  <a:schemeClr val="accent1"/>
                </a:buClr>
                <a:buSzPct val="80000"/>
                <a:buFont typeface="Noto Sans Symbols"/>
                <a:buChar char="⦿"/>
              </a:pPr>
              <a:r>
                <a:rPr lang="en-US" sz="1100" b="1">
                  <a:solidFill>
                    <a:schemeClr val="dk1"/>
                  </a:solidFill>
                  <a:latin typeface="Questrial"/>
                  <a:ea typeface="Questrial"/>
                  <a:cs typeface="Questrial"/>
                  <a:sym typeface="Questrial"/>
                </a:rPr>
                <a:t>Neuroblastoma</a:t>
              </a:r>
            </a:p>
            <a:p>
              <a:pPr marL="448037" marR="0" lvl="0" indent="-384537" algn="r" rtl="0">
                <a:spcBef>
                  <a:spcPts val="300"/>
                </a:spcBef>
                <a:buClr>
                  <a:schemeClr val="accent1"/>
                </a:buClr>
                <a:buSzPct val="80000"/>
                <a:buFont typeface="Noto Sans Symbols"/>
                <a:buChar char="⦿"/>
              </a:pPr>
              <a:r>
                <a:rPr lang="en-US" sz="1100" b="1">
                  <a:solidFill>
                    <a:schemeClr val="dk1"/>
                  </a:solidFill>
                  <a:latin typeface="Questrial"/>
                  <a:ea typeface="Questrial"/>
                  <a:cs typeface="Questrial"/>
                  <a:sym typeface="Questrial"/>
                </a:rPr>
                <a:t>Nasofaring </a:t>
              </a:r>
            </a:p>
          </p:txBody>
        </p:sp>
        <p:sp>
          <p:nvSpPr>
            <p:cNvPr id="1766" name="Shape 1766"/>
            <p:cNvSpPr/>
            <p:nvPr/>
          </p:nvSpPr>
          <p:spPr>
            <a:xfrm>
              <a:off x="1475655" y="5517232"/>
              <a:ext cx="5976664" cy="1340767"/>
            </a:xfrm>
            <a:prstGeom prst="roundRect">
              <a:avLst>
                <a:gd name="adj" fmla="val 16667"/>
              </a:avLst>
            </a:prstGeom>
            <a:noFill/>
            <a:ln w="25400" cap="flat" cmpd="sng">
              <a:solidFill>
                <a:schemeClr val="accent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grpSp>
      <p:pic>
        <p:nvPicPr>
          <p:cNvPr id="1767" name="Shape 176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02815" y="79777"/>
            <a:ext cx="664931" cy="612919"/>
          </a:xfrm>
          <a:prstGeom prst="rect">
            <a:avLst/>
          </a:prstGeom>
          <a:noFill/>
          <a:ln>
            <a:noFill/>
          </a:ln>
        </p:spPr>
      </p:pic>
    </p:spTree>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Shape 1772"/>
          <p:cNvSpPr txBox="1">
            <a:spLocks noGrp="1"/>
          </p:cNvSpPr>
          <p:nvPr>
            <p:ph type="ctrTitle"/>
          </p:nvPr>
        </p:nvSpPr>
        <p:spPr>
          <a:xfrm>
            <a:off x="685800" y="1692275"/>
            <a:ext cx="7772400" cy="1736724"/>
          </a:xfrm>
          <a:prstGeom prst="rect">
            <a:avLst/>
          </a:prstGeom>
          <a:noFill/>
          <a:ln>
            <a:noFill/>
          </a:ln>
        </p:spPr>
        <p:txBody>
          <a:bodyPr lIns="91425" tIns="45700" rIns="91425" bIns="45700" anchor="b" anchorCtr="1">
            <a:noAutofit/>
          </a:bodyPr>
          <a:lstStyle/>
          <a:p>
            <a:pPr marL="0" marR="0" lvl="0" indent="0" algn="ctr" rtl="0">
              <a:spcBef>
                <a:spcPts val="0"/>
              </a:spcBef>
              <a:spcAft>
                <a:spcPts val="0"/>
              </a:spcAft>
              <a:buSzPct val="25000"/>
              <a:buNone/>
            </a:pPr>
            <a:r>
              <a:rPr lang="en-US" sz="5400" b="0" i="0" u="none" strike="noStrike" cap="none">
                <a:solidFill>
                  <a:schemeClr val="lt2"/>
                </a:solidFill>
                <a:latin typeface="Arial"/>
                <a:ea typeface="Arial"/>
                <a:cs typeface="Arial"/>
                <a:sym typeface="Arial"/>
              </a:rPr>
              <a:t>Corporate Governance</a:t>
            </a:r>
          </a:p>
        </p:txBody>
      </p:sp>
      <p:sp>
        <p:nvSpPr>
          <p:cNvPr id="1773" name="Shape 1773"/>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hlink"/>
              </a:buClr>
              <a:buSzPct val="25000"/>
              <a:buFont typeface="Noto Sans Symbols"/>
              <a:buNone/>
            </a:pPr>
            <a:r>
              <a:rPr lang="en-US" sz="3200" b="0" i="0" u="none" strike="noStrike" cap="none">
                <a:solidFill>
                  <a:schemeClr val="lt1"/>
                </a:solidFill>
                <a:latin typeface="Verdana"/>
                <a:ea typeface="Verdana"/>
                <a:cs typeface="Verdana"/>
                <a:sym typeface="Verdana"/>
              </a:rPr>
              <a:t>Prof Tjandra Yoga Aditama</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Shape 1182"/>
          <p:cNvSpPr txBox="1">
            <a:spLocks noGrp="1"/>
          </p:cNvSpPr>
          <p:nvPr>
            <p:ph type="title"/>
          </p:nvPr>
        </p:nvSpPr>
        <p:spPr>
          <a:xfrm>
            <a:off x="457200" y="228601"/>
            <a:ext cx="8229600" cy="11430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150" b="1" i="0" u="none" strike="noStrike" cap="none">
                <a:solidFill>
                  <a:schemeClr val="lt1"/>
                </a:solidFill>
                <a:latin typeface="Quattrocento"/>
                <a:ea typeface="Quattrocento"/>
                <a:cs typeface="Quattrocento"/>
                <a:sym typeface="Quattrocento"/>
              </a:rPr>
              <a:t>10 PENYEBAB KEMATIAN TERTINGGI / TERBANYAK DI INDONESIA</a:t>
            </a:r>
          </a:p>
        </p:txBody>
      </p:sp>
      <p:sp>
        <p:nvSpPr>
          <p:cNvPr id="1183" name="Shape 1183"/>
          <p:cNvSpPr txBox="1">
            <a:spLocks noGrp="1"/>
          </p:cNvSpPr>
          <p:nvPr>
            <p:ph type="body" idx="1"/>
          </p:nvPr>
        </p:nvSpPr>
        <p:spPr>
          <a:xfrm>
            <a:off x="323528" y="1371600"/>
            <a:ext cx="8640960" cy="4525963"/>
          </a:xfrm>
          <a:prstGeom prst="rect">
            <a:avLst/>
          </a:prstGeom>
          <a:noFill/>
          <a:ln>
            <a:noFill/>
          </a:ln>
        </p:spPr>
        <p:txBody>
          <a:bodyPr lIns="91425" tIns="45700" rIns="91425" bIns="45700" anchor="t" anchorCtr="0">
            <a:noAutofit/>
          </a:bodyPr>
          <a:lstStyle/>
          <a:p>
            <a:pPr marL="514328" marR="0" lvl="0" indent="-514328" algn="l" rtl="0">
              <a:spcBef>
                <a:spcPts val="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cerebrovascular diseases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ischaemic heart disease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diabetes mellitus with complication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respiratory tuberculosis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hypertensive disease with complication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chronic lower respiratory disease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disease of liver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transport accidents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pneumonia </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diarrhoea and gastroentritis of presumed infectious origin.</a:t>
            </a:r>
          </a:p>
          <a:p>
            <a:pPr marL="342885" marR="0" lvl="0" indent="-241285" algn="l" rtl="0">
              <a:spcBef>
                <a:spcPts val="560"/>
              </a:spcBef>
              <a:buClr>
                <a:schemeClr val="accent1"/>
              </a:buClr>
              <a:buSzPct val="100000"/>
              <a:buFont typeface="Arial"/>
              <a:buNone/>
            </a:pPr>
            <a:endParaRPr sz="28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Shape 1778"/>
          <p:cNvSpPr txBox="1">
            <a:spLocks noGrp="1"/>
          </p:cNvSpPr>
          <p:nvPr>
            <p:ph type="title"/>
          </p:nvPr>
        </p:nvSpPr>
        <p:spPr>
          <a:xfrm>
            <a:off x="457200" y="274637"/>
            <a:ext cx="8229600" cy="1143000"/>
          </a:xfrm>
          <a:prstGeom prst="rect">
            <a:avLst/>
          </a:prstGeom>
          <a:solidFill>
            <a:srgbClr val="FF000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a:solidFill>
                  <a:schemeClr val="lt1"/>
                </a:solidFill>
                <a:latin typeface="Nunito"/>
                <a:ea typeface="Nunito"/>
                <a:cs typeface="Nunito"/>
                <a:sym typeface="Nunito"/>
              </a:rPr>
              <a:t>Menurut FCGI</a:t>
            </a:r>
            <a:r>
              <a:rPr lang="en-US" sz="3600" b="1" i="0" u="none" strike="noStrike" cap="none">
                <a:solidFill>
                  <a:srgbClr val="C00000"/>
                </a:solidFill>
                <a:latin typeface="Nunito"/>
                <a:ea typeface="Nunito"/>
                <a:cs typeface="Nunito"/>
                <a:sym typeface="Nunito"/>
              </a:rPr>
              <a:t/>
            </a:r>
            <a:br>
              <a:rPr lang="en-US" sz="3600" b="1" i="0" u="none" strike="noStrike" cap="none">
                <a:solidFill>
                  <a:srgbClr val="C00000"/>
                </a:solidFill>
                <a:latin typeface="Nunito"/>
                <a:ea typeface="Nunito"/>
                <a:cs typeface="Nunito"/>
                <a:sym typeface="Nunito"/>
              </a:rPr>
            </a:br>
            <a:r>
              <a:rPr lang="en-US" sz="2400" b="1" i="0" u="none" strike="noStrike" cap="none">
                <a:solidFill>
                  <a:srgbClr val="FFFF00"/>
                </a:solidFill>
                <a:latin typeface="Nunito"/>
                <a:ea typeface="Nunito"/>
                <a:cs typeface="Nunito"/>
                <a:sym typeface="Nunito"/>
              </a:rPr>
              <a:t> (Forum for Corporate Governance in Indonesia) :</a:t>
            </a:r>
          </a:p>
        </p:txBody>
      </p:sp>
      <p:sp>
        <p:nvSpPr>
          <p:cNvPr id="1779" name="Shape 1779"/>
          <p:cNvSpPr txBox="1">
            <a:spLocks noGrp="1"/>
          </p:cNvSpPr>
          <p:nvPr>
            <p:ph type="body" idx="1"/>
          </p:nvPr>
        </p:nvSpPr>
        <p:spPr>
          <a:xfrm>
            <a:off x="304800" y="1676400"/>
            <a:ext cx="8610599" cy="4876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 Yaitu separangkat peraturan yang mengatur hubungan yang berkaitan dengan hak-hak dan kewajiban dari  :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pemegang saham,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pengurus (pengelola) perusahaan,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pihak kreditor,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pemerintah,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karyawan, serta </a:t>
            </a:r>
          </a:p>
          <a:p>
            <a:pPr marL="742950" marR="0" lvl="1" indent="-285750" algn="l" rtl="0">
              <a:spcBef>
                <a:spcPts val="56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para pemegang kepentingan intern dan ekstern lainnya .</a:t>
            </a:r>
          </a:p>
        </p:txBody>
      </p:sp>
    </p:spTree>
  </p:cSld>
  <p:clrMapOvr>
    <a:masterClrMapping/>
  </p:clrMapOvr>
  <p:transition>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Shape 1784"/>
          <p:cNvSpPr txBox="1">
            <a:spLocks noGrp="1"/>
          </p:cNvSpPr>
          <p:nvPr>
            <p:ph type="title"/>
          </p:nvPr>
        </p:nvSpPr>
        <p:spPr>
          <a:xfrm>
            <a:off x="457200" y="274637"/>
            <a:ext cx="8229600" cy="1143000"/>
          </a:xfrm>
          <a:prstGeom prst="rect">
            <a:avLst/>
          </a:prstGeom>
          <a:solidFill>
            <a:srgbClr val="FF0000"/>
          </a:soli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0" i="1" u="none" strike="noStrike" cap="none">
                <a:solidFill>
                  <a:schemeClr val="dk1"/>
                </a:solidFill>
                <a:latin typeface="Courgette"/>
                <a:ea typeface="Courgette"/>
                <a:cs typeface="Courgette"/>
                <a:sym typeface="Courgette"/>
              </a:rPr>
              <a:t>Dengan kata lain…….</a:t>
            </a:r>
          </a:p>
        </p:txBody>
      </p:sp>
      <p:sp>
        <p:nvSpPr>
          <p:cNvPr id="1785" name="Shape 178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0000"/>
              </a:buClr>
              <a:buSzPct val="100000"/>
              <a:buFont typeface="Arial"/>
              <a:buChar char="•"/>
            </a:pPr>
            <a:r>
              <a:rPr lang="en-US" sz="4000" b="1" i="1" u="none" strike="noStrike" cap="none">
                <a:solidFill>
                  <a:srgbClr val="FF0000"/>
                </a:solidFill>
                <a:latin typeface="Arial"/>
                <a:ea typeface="Arial"/>
                <a:cs typeface="Arial"/>
                <a:sym typeface="Arial"/>
              </a:rPr>
              <a:t>Corporate Governance</a:t>
            </a:r>
            <a:r>
              <a:rPr lang="en-US" sz="4000" b="1" i="0" u="none" strike="noStrike" cap="none">
                <a:solidFill>
                  <a:srgbClr val="00B050"/>
                </a:solidFill>
                <a:latin typeface="Arial"/>
                <a:ea typeface="Arial"/>
                <a:cs typeface="Arial"/>
                <a:sym typeface="Arial"/>
              </a:rPr>
              <a:t> → Suatu sistem yang mengatur dan mengendalikan perusahaan.</a:t>
            </a:r>
          </a:p>
          <a:p>
            <a:pPr marL="342900" marR="0" lvl="0" indent="-342900" algn="l" rtl="0">
              <a:spcBef>
                <a:spcPts val="800"/>
              </a:spcBef>
              <a:spcAft>
                <a:spcPts val="0"/>
              </a:spcAft>
              <a:buClr>
                <a:srgbClr val="FF0000"/>
              </a:buClr>
              <a:buSzPct val="100000"/>
              <a:buFont typeface="Arial"/>
              <a:buChar char="•"/>
            </a:pPr>
            <a:r>
              <a:rPr lang="en-US" sz="4000" b="1" i="0" u="none" strike="noStrike" cap="none">
                <a:solidFill>
                  <a:srgbClr val="FF0000"/>
                </a:solidFill>
                <a:latin typeface="Arial"/>
                <a:ea typeface="Arial"/>
                <a:cs typeface="Arial"/>
                <a:sym typeface="Arial"/>
              </a:rPr>
              <a:t>Dengan TUJUAN → </a:t>
            </a:r>
            <a:r>
              <a:rPr lang="en-US" sz="4000" b="1" i="0" u="none" strike="noStrike" cap="none">
                <a:solidFill>
                  <a:srgbClr val="366092"/>
                </a:solidFill>
                <a:latin typeface="Arial"/>
                <a:ea typeface="Arial"/>
                <a:cs typeface="Arial"/>
                <a:sym typeface="Arial"/>
              </a:rPr>
              <a:t>menciptakan nilai tambah bagi semua pihak yang berkepentingan (</a:t>
            </a:r>
            <a:r>
              <a:rPr lang="en-US" sz="4000" b="1" i="1" u="none" strike="noStrike" cap="none">
                <a:solidFill>
                  <a:srgbClr val="366092"/>
                </a:solidFill>
                <a:latin typeface="Arial"/>
                <a:ea typeface="Arial"/>
                <a:cs typeface="Arial"/>
                <a:sym typeface="Arial"/>
              </a:rPr>
              <a:t>stakeholders</a:t>
            </a:r>
            <a:r>
              <a:rPr lang="en-US" sz="4000" b="1" i="0" u="none" strike="noStrike" cap="none">
                <a:solidFill>
                  <a:srgbClr val="366092"/>
                </a:solidFill>
                <a:latin typeface="Arial"/>
                <a:ea typeface="Arial"/>
                <a:cs typeface="Arial"/>
                <a:sym typeface="Arial"/>
              </a:rPr>
              <a:t>).</a:t>
            </a:r>
          </a:p>
        </p:txBody>
      </p:sp>
    </p:spTree>
  </p:cSld>
  <p:clrMapOvr>
    <a:masterClrMapping/>
  </p:clrMapOvr>
  <p:transition>
    <p:push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Shape 1790"/>
          <p:cNvSpPr txBox="1">
            <a:spLocks noGrp="1"/>
          </p:cNvSpPr>
          <p:nvPr>
            <p:ph type="title"/>
          </p:nvPr>
        </p:nvSpPr>
        <p:spPr>
          <a:xfrm>
            <a:off x="457200" y="304800"/>
            <a:ext cx="8229600" cy="1143000"/>
          </a:xfrm>
          <a:prstGeom prst="rect">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chemeClr val="lt1"/>
                </a:solidFill>
                <a:latin typeface="Calibri"/>
                <a:ea typeface="Calibri"/>
                <a:cs typeface="Calibri"/>
                <a:sym typeface="Calibri"/>
              </a:rPr>
              <a:t>Menurut IICG</a:t>
            </a:r>
            <a:br>
              <a:rPr lang="en-US" sz="4400" b="1" i="0" u="none" strike="noStrike" cap="none">
                <a:solidFill>
                  <a:schemeClr val="lt1"/>
                </a:solidFill>
                <a:latin typeface="Calibri"/>
                <a:ea typeface="Calibri"/>
                <a:cs typeface="Calibri"/>
                <a:sym typeface="Calibri"/>
              </a:rPr>
            </a:br>
            <a:r>
              <a:rPr lang="en-US" sz="2800" b="0" i="0" u="none" strike="noStrike" cap="none">
                <a:solidFill>
                  <a:schemeClr val="dk1"/>
                </a:solidFill>
                <a:latin typeface="Calibri"/>
                <a:ea typeface="Calibri"/>
                <a:cs typeface="Calibri"/>
                <a:sym typeface="Calibri"/>
              </a:rPr>
              <a:t> (The Indonesian Institute for Corporate Governance)</a:t>
            </a:r>
          </a:p>
        </p:txBody>
      </p:sp>
      <p:sp>
        <p:nvSpPr>
          <p:cNvPr id="1791" name="Shape 179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B050"/>
              </a:buClr>
              <a:buSzPct val="100000"/>
              <a:buFont typeface="Arial"/>
              <a:buChar char="•"/>
            </a:pPr>
            <a:r>
              <a:rPr lang="en-US" sz="3600" b="1" i="0" u="none" strike="noStrike" cap="none">
                <a:solidFill>
                  <a:srgbClr val="00B050"/>
                </a:solidFill>
                <a:latin typeface="Nunito"/>
                <a:ea typeface="Nunito"/>
                <a:cs typeface="Nunito"/>
                <a:sym typeface="Nunito"/>
              </a:rPr>
              <a:t>Yaitu Proses dan struktur yang ditetapkan dalam menjalankan perusahaan, dengan tujuan utama meningkatkan nilai pemegang saham dalam jangka panjang, dengan tetap memperhatikan kepentingan stakeholders yang lain.</a:t>
            </a:r>
          </a:p>
        </p:txBody>
      </p:sp>
    </p:spTree>
  </p:cSld>
  <p:clrMapOvr>
    <a:masterClrMapping/>
  </p:clrMapOvr>
  <p:transition>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Shape 1796"/>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Corporate Governance</a:t>
            </a:r>
          </a:p>
        </p:txBody>
      </p:sp>
      <p:sp>
        <p:nvSpPr>
          <p:cNvPr id="1797" name="Shape 1797"/>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Primarily concerned with public listed companies i.e. those listed on a Stock Exchange</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Focused on preventing corporate collapses such as Enron, Polly Peck and the Maxwell companies</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Shape 1802"/>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Corporate Governance Parties</a:t>
            </a:r>
          </a:p>
        </p:txBody>
      </p:sp>
      <p:sp>
        <p:nvSpPr>
          <p:cNvPr id="1803" name="Shape 1803"/>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Shareholders – those that own the company</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Directors – Guardians of the Company’s assets for the Shareholders</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Managers who use the Company’s assets</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grpSp>
        <p:nvGrpSpPr>
          <p:cNvPr id="1808" name="Shape 1808"/>
          <p:cNvGrpSpPr/>
          <p:nvPr/>
        </p:nvGrpSpPr>
        <p:grpSpPr>
          <a:xfrm>
            <a:off x="458205" y="1600199"/>
            <a:ext cx="8227590" cy="4525962"/>
            <a:chOff x="1005" y="0"/>
            <a:chExt cx="8227590" cy="4525962"/>
          </a:xfrm>
        </p:grpSpPr>
        <p:sp>
          <p:nvSpPr>
            <p:cNvPr id="1809" name="Shape 1809"/>
            <p:cNvSpPr/>
            <p:nvPr/>
          </p:nvSpPr>
          <p:spPr>
            <a:xfrm rot="-5400000">
              <a:off x="-956009" y="957014"/>
              <a:ext cx="4525962" cy="2611933"/>
            </a:xfrm>
            <a:prstGeom prst="flowChartManualOperation">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10" name="Shape 1810"/>
            <p:cNvSpPr txBox="1"/>
            <p:nvPr/>
          </p:nvSpPr>
          <p:spPr>
            <a:xfrm>
              <a:off x="1005" y="905191"/>
              <a:ext cx="2611932" cy="2715576"/>
            </a:xfrm>
            <a:prstGeom prst="rect">
              <a:avLst/>
            </a:prstGeom>
            <a:noFill/>
            <a:ln>
              <a:noFill/>
            </a:ln>
          </p:spPr>
          <p:txBody>
            <a:bodyPr lIns="152400" tIns="0" rIns="152400" bIns="0"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Menjamin keputusan strategik dapat dilakukan dengan benar dan efektif.</a:t>
              </a:r>
            </a:p>
          </p:txBody>
        </p:sp>
        <p:sp>
          <p:nvSpPr>
            <p:cNvPr id="1811" name="Shape 1811"/>
            <p:cNvSpPr/>
            <p:nvPr/>
          </p:nvSpPr>
          <p:spPr>
            <a:xfrm rot="-5400000">
              <a:off x="1851818" y="957014"/>
              <a:ext cx="4525962" cy="2611933"/>
            </a:xfrm>
            <a:prstGeom prst="flowChartManualOperation">
              <a:avLst/>
            </a:pr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12" name="Shape 1812"/>
            <p:cNvSpPr txBox="1"/>
            <p:nvPr/>
          </p:nvSpPr>
          <p:spPr>
            <a:xfrm>
              <a:off x="2808833" y="905191"/>
              <a:ext cx="2611932" cy="2715576"/>
            </a:xfrm>
            <a:prstGeom prst="rect">
              <a:avLst/>
            </a:prstGeom>
            <a:noFill/>
            <a:ln>
              <a:noFill/>
            </a:ln>
          </p:spPr>
          <p:txBody>
            <a:bodyPr lIns="177800" tIns="0" rIns="177800" bIns="0" anchor="ctr" anchorCtr="0">
              <a:noAutofit/>
            </a:bodyPr>
            <a:lstStyle/>
            <a:p>
              <a:pPr marL="0" marR="0" lvl="0" indent="0" algn="ctr" rtl="0">
                <a:lnSpc>
                  <a:spcPct val="90000"/>
                </a:lnSpc>
                <a:spcBef>
                  <a:spcPts val="0"/>
                </a:spcBef>
                <a:spcAft>
                  <a:spcPts val="0"/>
                </a:spcAft>
                <a:buSzPct val="25000"/>
                <a:buNone/>
              </a:pPr>
              <a:r>
                <a:rPr lang="en-US" sz="2800" b="1">
                  <a:solidFill>
                    <a:schemeClr val="lt1"/>
                  </a:solidFill>
                  <a:latin typeface="Nunito"/>
                  <a:ea typeface="Nunito"/>
                  <a:cs typeface="Nunito"/>
                  <a:sym typeface="Nunito"/>
                </a:rPr>
                <a:t>Mencegah terjadinya benturan kepentingan (</a:t>
              </a:r>
              <a:r>
                <a:rPr lang="en-US" sz="2800" b="1" i="1">
                  <a:solidFill>
                    <a:schemeClr val="lt1"/>
                  </a:solidFill>
                  <a:latin typeface="Nunito"/>
                  <a:ea typeface="Nunito"/>
                  <a:cs typeface="Nunito"/>
                  <a:sym typeface="Nunito"/>
                </a:rPr>
                <a:t>conflicts of interest</a:t>
              </a:r>
              <a:r>
                <a:rPr lang="en-US" sz="2800" b="1">
                  <a:solidFill>
                    <a:schemeClr val="lt1"/>
                  </a:solidFill>
                  <a:latin typeface="Nunito"/>
                  <a:ea typeface="Nunito"/>
                  <a:cs typeface="Nunito"/>
                  <a:sym typeface="Nunito"/>
                </a:rPr>
                <a:t>) berbagai pihak</a:t>
              </a:r>
            </a:p>
          </p:txBody>
        </p:sp>
        <p:sp>
          <p:nvSpPr>
            <p:cNvPr id="1813" name="Shape 1813"/>
            <p:cNvSpPr/>
            <p:nvPr/>
          </p:nvSpPr>
          <p:spPr>
            <a:xfrm rot="-5400000">
              <a:off x="4659647" y="957014"/>
              <a:ext cx="4525962" cy="2611933"/>
            </a:xfrm>
            <a:prstGeom prst="flowChartManualOperation">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14" name="Shape 1814"/>
            <p:cNvSpPr txBox="1"/>
            <p:nvPr/>
          </p:nvSpPr>
          <p:spPr>
            <a:xfrm>
              <a:off x="5616662" y="905191"/>
              <a:ext cx="2611932" cy="2715576"/>
            </a:xfrm>
            <a:prstGeom prst="rect">
              <a:avLst/>
            </a:prstGeom>
            <a:noFill/>
            <a:ln>
              <a:noFill/>
            </a:ln>
          </p:spPr>
          <p:txBody>
            <a:bodyPr lIns="158750" tIns="0" rIns="161500" bIns="0" anchor="ctr" anchorCtr="0">
              <a:noAutofit/>
            </a:bodyPr>
            <a:lstStyle/>
            <a:p>
              <a:pPr marL="0" marR="0" lvl="0" indent="0" algn="ctr" rtl="0">
                <a:lnSpc>
                  <a:spcPct val="90000"/>
                </a:lnSpc>
                <a:spcBef>
                  <a:spcPts val="0"/>
                </a:spcBef>
                <a:spcAft>
                  <a:spcPts val="0"/>
                </a:spcAft>
                <a:buSzPct val="25000"/>
                <a:buNone/>
              </a:pPr>
              <a:r>
                <a:rPr lang="en-US" sz="2500" b="1">
                  <a:solidFill>
                    <a:schemeClr val="lt1"/>
                  </a:solidFill>
                  <a:latin typeface="Nunito"/>
                  <a:ea typeface="Nunito"/>
                  <a:cs typeface="Nunito"/>
                  <a:sym typeface="Nunito"/>
                </a:rPr>
                <a:t>Menjaga agar kepentingan manajer puncak selalu sejalan dengan kepentingan stakeholders.</a:t>
              </a:r>
            </a:p>
          </p:txBody>
        </p:sp>
      </p:grpSp>
      <p:sp>
        <p:nvSpPr>
          <p:cNvPr id="1815" name="Shape 1815"/>
          <p:cNvSpPr txBox="1">
            <a:spLocks noGrp="1"/>
          </p:cNvSpPr>
          <p:nvPr>
            <p:ph type="title"/>
          </p:nvPr>
        </p:nvSpPr>
        <p:spPr>
          <a:xfrm>
            <a:off x="457200" y="274637"/>
            <a:ext cx="8229600" cy="1143000"/>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800" b="1" i="0" u="none" strike="noStrike" cap="none">
                <a:solidFill>
                  <a:srgbClr val="FFFF00"/>
                </a:solidFill>
                <a:latin typeface="Nunito"/>
                <a:ea typeface="Nunito"/>
                <a:cs typeface="Nunito"/>
                <a:sym typeface="Nunito"/>
              </a:rPr>
              <a:t>PENTINGNYA GCG</a:t>
            </a:r>
            <a:r>
              <a:rPr lang="en-US" sz="4400" b="0" i="0" u="none" strike="noStrike" cap="none">
                <a:solidFill>
                  <a:schemeClr val="dk1"/>
                </a:solidFill>
                <a:latin typeface="Calibri"/>
                <a:ea typeface="Calibri"/>
                <a:cs typeface="Calibri"/>
                <a:sym typeface="Calibri"/>
              </a:rPr>
              <a:t> </a:t>
            </a:r>
          </a:p>
        </p:txBody>
      </p:sp>
    </p:spTree>
  </p:cSld>
  <p:clrMapOvr>
    <a:masterClrMapping/>
  </p:clrMapOvr>
  <p:transition>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grpSp>
        <p:nvGrpSpPr>
          <p:cNvPr id="1820" name="Shape 1820"/>
          <p:cNvGrpSpPr/>
          <p:nvPr/>
        </p:nvGrpSpPr>
        <p:grpSpPr>
          <a:xfrm>
            <a:off x="457200" y="2191543"/>
            <a:ext cx="8229597" cy="3343275"/>
            <a:chOff x="0" y="591343"/>
            <a:chExt cx="8229597" cy="3343275"/>
          </a:xfrm>
        </p:grpSpPr>
        <p:sp>
          <p:nvSpPr>
            <p:cNvPr id="1821" name="Shape 1821"/>
            <p:cNvSpPr/>
            <p:nvPr/>
          </p:nvSpPr>
          <p:spPr>
            <a:xfrm>
              <a:off x="0" y="591343"/>
              <a:ext cx="2571749" cy="1543049"/>
            </a:xfrm>
            <a:prstGeom prst="rect">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2" name="Shape 1822"/>
            <p:cNvSpPr txBox="1"/>
            <p:nvPr/>
          </p:nvSpPr>
          <p:spPr>
            <a:xfrm>
              <a:off x="0" y="591343"/>
              <a:ext cx="2571749" cy="154304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Transparancy → Keterbukaan</a:t>
              </a:r>
            </a:p>
          </p:txBody>
        </p:sp>
        <p:sp>
          <p:nvSpPr>
            <p:cNvPr id="1823" name="Shape 1823"/>
            <p:cNvSpPr/>
            <p:nvPr/>
          </p:nvSpPr>
          <p:spPr>
            <a:xfrm>
              <a:off x="2828924" y="591343"/>
              <a:ext cx="2571749" cy="1543049"/>
            </a:xfrm>
            <a:prstGeom prst="rect">
              <a:avLst/>
            </a:pr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4" name="Shape 1824"/>
            <p:cNvSpPr txBox="1"/>
            <p:nvPr/>
          </p:nvSpPr>
          <p:spPr>
            <a:xfrm>
              <a:off x="2828924" y="591343"/>
              <a:ext cx="2571749" cy="154304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Accountability → Akuntabilitas</a:t>
              </a:r>
            </a:p>
          </p:txBody>
        </p:sp>
        <p:sp>
          <p:nvSpPr>
            <p:cNvPr id="1825" name="Shape 1825"/>
            <p:cNvSpPr/>
            <p:nvPr/>
          </p:nvSpPr>
          <p:spPr>
            <a:xfrm>
              <a:off x="5657848" y="591343"/>
              <a:ext cx="2571749" cy="1543049"/>
            </a:xfrm>
            <a:prstGeom prst="rect">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6" name="Shape 1826"/>
            <p:cNvSpPr txBox="1"/>
            <p:nvPr/>
          </p:nvSpPr>
          <p:spPr>
            <a:xfrm>
              <a:off x="5657848" y="591343"/>
              <a:ext cx="2571749" cy="154304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Independency → Independen</a:t>
              </a:r>
            </a:p>
          </p:txBody>
        </p:sp>
        <p:sp>
          <p:nvSpPr>
            <p:cNvPr id="1827" name="Shape 1827"/>
            <p:cNvSpPr/>
            <p:nvPr/>
          </p:nvSpPr>
          <p:spPr>
            <a:xfrm>
              <a:off x="1414462" y="2391568"/>
              <a:ext cx="2571749" cy="1543049"/>
            </a:xfrm>
            <a:prstGeom prst="rect">
              <a:avLst/>
            </a:prstGeom>
            <a:solidFill>
              <a:srgbClr val="49AC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8" name="Shape 1828"/>
            <p:cNvSpPr txBox="1"/>
            <p:nvPr/>
          </p:nvSpPr>
          <p:spPr>
            <a:xfrm>
              <a:off x="1414462" y="2391568"/>
              <a:ext cx="2571749" cy="154304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Fairness → Kewajaran</a:t>
              </a:r>
            </a:p>
          </p:txBody>
        </p:sp>
        <p:sp>
          <p:nvSpPr>
            <p:cNvPr id="1829" name="Shape 1829"/>
            <p:cNvSpPr/>
            <p:nvPr/>
          </p:nvSpPr>
          <p:spPr>
            <a:xfrm>
              <a:off x="4243387" y="2391568"/>
              <a:ext cx="2571749" cy="1543049"/>
            </a:xfrm>
            <a:prstGeom prst="rect">
              <a:avLst/>
            </a:prstGeom>
            <a:solidFill>
              <a:srgbClr val="F7954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30" name="Shape 1830"/>
            <p:cNvSpPr txBox="1"/>
            <p:nvPr/>
          </p:nvSpPr>
          <p:spPr>
            <a:xfrm>
              <a:off x="4243387" y="2391568"/>
              <a:ext cx="2571749" cy="1543049"/>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b="1">
                  <a:solidFill>
                    <a:schemeClr val="lt1"/>
                  </a:solidFill>
                  <a:latin typeface="Nunito"/>
                  <a:ea typeface="Nunito"/>
                  <a:cs typeface="Nunito"/>
                  <a:sym typeface="Nunito"/>
                </a:rPr>
                <a:t>Stakeholders → Pihak yg berkepentingan</a:t>
              </a:r>
            </a:p>
          </p:txBody>
        </p:sp>
      </p:grpSp>
      <p:sp>
        <p:nvSpPr>
          <p:cNvPr id="1831" name="Shape 1831"/>
          <p:cNvSpPr txBox="1">
            <a:spLocks noGrp="1"/>
          </p:cNvSpPr>
          <p:nvPr>
            <p:ph type="title"/>
          </p:nvPr>
        </p:nvSpPr>
        <p:spPr>
          <a:xfrm>
            <a:off x="457200" y="274637"/>
            <a:ext cx="8229600" cy="1143000"/>
          </a:xfrm>
          <a:prstGeom prst="rect">
            <a:avLst/>
          </a:prstGeom>
          <a:solidFill>
            <a:srgbClr val="7F7F7F"/>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rgbClr val="FFFF00"/>
                </a:solidFill>
                <a:latin typeface="Nunito"/>
                <a:ea typeface="Nunito"/>
                <a:cs typeface="Nunito"/>
                <a:sym typeface="Nunito"/>
              </a:rPr>
              <a:t>PRINSIP UTAMA GCG</a:t>
            </a:r>
            <a:r>
              <a:rPr lang="en-US" sz="4400" b="1" i="0" u="none" strike="noStrike" cap="none">
                <a:solidFill>
                  <a:schemeClr val="lt1"/>
                </a:solidFill>
                <a:latin typeface="Nunito"/>
                <a:ea typeface="Nunito"/>
                <a:cs typeface="Nunito"/>
                <a:sym typeface="Nunito"/>
              </a:rPr>
              <a:t> </a:t>
            </a:r>
          </a:p>
        </p:txBody>
      </p:sp>
    </p:spTree>
  </p:cSld>
  <p:clrMapOvr>
    <a:masterClrMapping/>
  </p:clrMapOvr>
  <p:transition>
    <p:push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Shape 1836"/>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000" b="0" i="0" u="none" strike="noStrike" cap="none">
                <a:solidFill>
                  <a:schemeClr val="lt2"/>
                </a:solidFill>
                <a:latin typeface="Arial"/>
                <a:ea typeface="Arial"/>
                <a:cs typeface="Arial"/>
                <a:sym typeface="Arial"/>
              </a:rPr>
              <a:t>Four Pillars </a:t>
            </a:r>
            <a:br>
              <a:rPr lang="en-US" sz="4000" b="0" i="0" u="none" strike="noStrike" cap="none">
                <a:solidFill>
                  <a:schemeClr val="lt2"/>
                </a:solidFill>
                <a:latin typeface="Arial"/>
                <a:ea typeface="Arial"/>
                <a:cs typeface="Arial"/>
                <a:sym typeface="Arial"/>
              </a:rPr>
            </a:br>
            <a:r>
              <a:rPr lang="en-US" sz="4000" b="0" i="0" u="none" strike="noStrike" cap="none">
                <a:solidFill>
                  <a:schemeClr val="lt2"/>
                </a:solidFill>
                <a:latin typeface="Arial"/>
                <a:ea typeface="Arial"/>
                <a:cs typeface="Arial"/>
                <a:sym typeface="Arial"/>
              </a:rPr>
              <a:t>of Corporate Governance</a:t>
            </a:r>
          </a:p>
        </p:txBody>
      </p:sp>
      <p:sp>
        <p:nvSpPr>
          <p:cNvPr id="1837" name="Shape 1837"/>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Accountability</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Fairness</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Transparency</a:t>
            </a:r>
          </a:p>
          <a:p>
            <a:pPr marL="342900" marR="0" lvl="0" indent="-342900" algn="l" rtl="0">
              <a:spcBef>
                <a:spcPts val="560"/>
              </a:spcBef>
              <a:spcAft>
                <a:spcPts val="0"/>
              </a:spcAft>
              <a:buClr>
                <a:schemeClr val="hlink"/>
              </a:buClr>
              <a:buSzPct val="25000"/>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Independence</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Shape 1842"/>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Accountability </a:t>
            </a:r>
          </a:p>
        </p:txBody>
      </p:sp>
      <p:sp>
        <p:nvSpPr>
          <p:cNvPr id="1843" name="Shape 1843"/>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60000"/>
              <a:buFont typeface="Noto Sans Symbols"/>
              <a:buChar char="■"/>
            </a:pPr>
            <a:r>
              <a:rPr lang="en-US" sz="3200" b="0" i="0" u="none" strike="noStrike" cap="none">
                <a:solidFill>
                  <a:schemeClr val="lt1"/>
                </a:solidFill>
                <a:latin typeface="Verdana"/>
                <a:ea typeface="Verdana"/>
                <a:cs typeface="Verdana"/>
                <a:sym typeface="Verdana"/>
              </a:rPr>
              <a:t>Ensure that management is accountable to the Board</a:t>
            </a:r>
          </a:p>
          <a:p>
            <a:pPr marL="342900" marR="0" lvl="0" indent="-342900" algn="l" rtl="0">
              <a:spcBef>
                <a:spcPts val="640"/>
              </a:spcBef>
              <a:spcAft>
                <a:spcPts val="0"/>
              </a:spcAft>
              <a:buClr>
                <a:schemeClr val="hlink"/>
              </a:buClr>
              <a:buSzPct val="60000"/>
              <a:buFont typeface="Noto Sans Symbols"/>
              <a:buNone/>
            </a:pPr>
            <a:endParaRPr sz="3200" b="0" i="0" u="none" strike="noStrike" cap="none">
              <a:solidFill>
                <a:schemeClr val="lt1"/>
              </a:solidFill>
              <a:latin typeface="Verdana"/>
              <a:ea typeface="Verdana"/>
              <a:cs typeface="Verdana"/>
              <a:sym typeface="Verdana"/>
            </a:endParaRPr>
          </a:p>
          <a:p>
            <a:pPr marL="342900" marR="0" lvl="0" indent="-342900" algn="l" rtl="0">
              <a:spcBef>
                <a:spcPts val="640"/>
              </a:spcBef>
              <a:spcAft>
                <a:spcPts val="0"/>
              </a:spcAft>
              <a:buClr>
                <a:schemeClr val="hlink"/>
              </a:buClr>
              <a:buSzPct val="60000"/>
              <a:buFont typeface="Noto Sans Symbols"/>
              <a:buChar char="■"/>
            </a:pPr>
            <a:r>
              <a:rPr lang="en-US" sz="3200" b="0" i="0" u="none" strike="noStrike" cap="none">
                <a:solidFill>
                  <a:schemeClr val="lt1"/>
                </a:solidFill>
                <a:latin typeface="Verdana"/>
                <a:ea typeface="Verdana"/>
                <a:cs typeface="Verdana"/>
                <a:sym typeface="Verdana"/>
              </a:rPr>
              <a:t>Ensure that the Board is accountable to shareholders</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Shape 1848"/>
          <p:cNvSpPr txBox="1">
            <a:spLocks noGrp="1"/>
          </p:cNvSpPr>
          <p:nvPr>
            <p:ph type="title"/>
          </p:nvPr>
        </p:nvSpPr>
        <p:spPr>
          <a:xfrm>
            <a:off x="457200" y="274637"/>
            <a:ext cx="8229600" cy="1143000"/>
          </a:xfrm>
          <a:prstGeom prst="rect">
            <a:avLst/>
          </a:prstGeom>
          <a:solidFill>
            <a:srgbClr val="92D05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0" i="0" u="none" strike="noStrike" cap="none">
                <a:solidFill>
                  <a:schemeClr val="lt1"/>
                </a:solidFill>
                <a:latin typeface="Arial"/>
                <a:ea typeface="Arial"/>
                <a:cs typeface="Arial"/>
                <a:sym typeface="Arial"/>
              </a:rPr>
              <a:t>Akuntabilitas</a:t>
            </a:r>
          </a:p>
        </p:txBody>
      </p:sp>
      <p:sp>
        <p:nvSpPr>
          <p:cNvPr id="1849" name="Shape 184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0000"/>
              </a:buClr>
              <a:buSzPct val="100000"/>
              <a:buFont typeface="Arial"/>
              <a:buChar char="•"/>
            </a:pPr>
            <a:r>
              <a:rPr lang="en-US" sz="3200" b="0" i="0" u="none" strike="noStrike" cap="none">
                <a:solidFill>
                  <a:srgbClr val="FF0000"/>
                </a:solidFill>
                <a:latin typeface="Calibri"/>
                <a:ea typeface="Calibri"/>
                <a:cs typeface="Calibri"/>
                <a:sym typeface="Calibri"/>
              </a:rPr>
              <a:t>Perusahaan harus memiliki ukuran kinerja dan ada sistem </a:t>
            </a:r>
            <a:r>
              <a:rPr lang="en-US" sz="3200" b="0" i="1" u="none" strike="noStrike" cap="none">
                <a:solidFill>
                  <a:srgbClr val="FF0000"/>
                </a:solidFill>
                <a:latin typeface="Calibri"/>
                <a:ea typeface="Calibri"/>
                <a:cs typeface="Calibri"/>
                <a:sym typeface="Calibri"/>
              </a:rPr>
              <a:t>check and balance</a:t>
            </a:r>
            <a:r>
              <a:rPr lang="en-US" sz="3200" b="0" i="0" u="none" strike="noStrike" cap="none">
                <a:solidFill>
                  <a:srgbClr val="FF0000"/>
                </a:solidFill>
                <a:latin typeface="Calibri"/>
                <a:ea typeface="Calibri"/>
                <a:cs typeface="Calibri"/>
                <a:sym typeface="Calibri"/>
              </a:rPr>
              <a:t> dalam pengelolaan perusahaan</a:t>
            </a:r>
          </a:p>
          <a:p>
            <a:pPr marL="342900" marR="0" lvl="0" indent="-342900" algn="l" rtl="0">
              <a:spcBef>
                <a:spcPts val="640"/>
              </a:spcBef>
              <a:spcAft>
                <a:spcPts val="0"/>
              </a:spcAft>
              <a:buClr>
                <a:srgbClr val="7030A0"/>
              </a:buClr>
              <a:buSzPct val="100000"/>
              <a:buFont typeface="Arial"/>
              <a:buChar char="•"/>
            </a:pPr>
            <a:r>
              <a:rPr lang="en-US" sz="3200" b="0" i="0" u="none" strike="noStrike" cap="none">
                <a:solidFill>
                  <a:srgbClr val="7030A0"/>
                </a:solidFill>
                <a:latin typeface="Calibri"/>
                <a:ea typeface="Calibri"/>
                <a:cs typeface="Calibri"/>
                <a:sym typeface="Calibri"/>
              </a:rPr>
              <a:t>Untuk itu perusahaan harus menjamin dilaksanakannya ketentuan-ketentuan yang berlaku dan menjadi </a:t>
            </a:r>
            <a:r>
              <a:rPr lang="en-US" sz="3200" b="0" i="1" u="none" strike="noStrike" cap="none">
                <a:solidFill>
                  <a:srgbClr val="7030A0"/>
                </a:solidFill>
                <a:latin typeface="Calibri"/>
                <a:ea typeface="Calibri"/>
                <a:cs typeface="Calibri"/>
                <a:sym typeface="Calibri"/>
              </a:rPr>
              <a:t>good corporate citizen</a:t>
            </a:r>
            <a:r>
              <a:rPr lang="en-US" sz="3200" b="0" i="0" u="none" strike="noStrike" cap="none">
                <a:solidFill>
                  <a:srgbClr val="7030A0"/>
                </a:solidFill>
                <a:latin typeface="Calibri"/>
                <a:ea typeface="Calibri"/>
                <a:cs typeface="Calibri"/>
                <a:sym typeface="Calibri"/>
              </a:rPr>
              <a:t> yang peduli pada lingkungan dan melaksanakan tanggungjawab sosial.</a:t>
            </a: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Shape 1188"/>
          <p:cNvSpPr txBox="1">
            <a:spLocks noGrp="1"/>
          </p:cNvSpPr>
          <p:nvPr>
            <p:ph type="title"/>
          </p:nvPr>
        </p:nvSpPr>
        <p:spPr>
          <a:xfrm>
            <a:off x="426127" y="408372"/>
            <a:ext cx="8260672" cy="1039426"/>
          </a:xfrm>
          <a:prstGeom prst="rect">
            <a:avLst/>
          </a:prstGeom>
          <a:solidFill>
            <a:srgbClr val="002060"/>
          </a:solidFill>
          <a:ln>
            <a:noFill/>
          </a:ln>
        </p:spPr>
        <p:txBody>
          <a:bodyPr lIns="91425" tIns="45700" rIns="91425" bIns="45700" anchor="ctr" anchorCtr="0">
            <a:noAutofit/>
          </a:bodyPr>
          <a:lstStyle/>
          <a:p>
            <a:pPr marL="0" marR="0" lvl="0" indent="0" algn="ctr" rtl="0">
              <a:spcBef>
                <a:spcPts val="0"/>
              </a:spcBef>
              <a:buClr>
                <a:schemeClr val="lt1"/>
              </a:buClr>
              <a:buSzPct val="25000"/>
              <a:buFont typeface="Quattrocento"/>
              <a:buNone/>
            </a:pPr>
            <a:r>
              <a:rPr lang="en-US" sz="3150" b="1" i="0" u="none" strike="noStrike" cap="none">
                <a:solidFill>
                  <a:schemeClr val="lt1"/>
                </a:solidFill>
                <a:latin typeface="Quattrocento"/>
                <a:ea typeface="Quattrocento"/>
                <a:cs typeface="Quattrocento"/>
                <a:sym typeface="Quattrocento"/>
              </a:rPr>
              <a:t>(AV) PADA 4.014 KEJADIAN KEMATIAN - RISKESDAS 2007</a:t>
            </a:r>
          </a:p>
        </p:txBody>
      </p:sp>
      <p:sp>
        <p:nvSpPr>
          <p:cNvPr id="1189" name="Shape 1189"/>
          <p:cNvSpPr txBox="1">
            <a:spLocks noGrp="1"/>
          </p:cNvSpPr>
          <p:nvPr>
            <p:ph type="body" idx="1"/>
          </p:nvPr>
        </p:nvSpPr>
        <p:spPr>
          <a:xfrm>
            <a:off x="457200" y="1556792"/>
            <a:ext cx="8229600" cy="4373563"/>
          </a:xfrm>
          <a:prstGeom prst="rect">
            <a:avLst/>
          </a:prstGeom>
          <a:noFill/>
          <a:ln>
            <a:noFill/>
          </a:ln>
        </p:spPr>
        <p:txBody>
          <a:bodyPr lIns="91425" tIns="45700" rIns="91425" bIns="45700" anchor="t" anchorCtr="0">
            <a:noAutofit/>
          </a:bodyPr>
          <a:lstStyle/>
          <a:p>
            <a:pPr marL="514328" marR="0" lvl="0" indent="-514328" algn="l" rtl="0">
              <a:spcBef>
                <a:spcPts val="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Stroke</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Tuberkulosis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Hipertensi</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Cidera</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Perinatal</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Diabetes Mellitus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Tumor Ganas</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Penyakit Hati</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Penyakit jantung Iskemik</a:t>
            </a:r>
          </a:p>
          <a:p>
            <a:pPr marL="514328" marR="0" lvl="0" indent="-514328" algn="l" rtl="0">
              <a:spcBef>
                <a:spcPts val="560"/>
              </a:spcBef>
              <a:spcAft>
                <a:spcPts val="0"/>
              </a:spcAft>
              <a:buClr>
                <a:schemeClr val="accent1"/>
              </a:buClr>
              <a:buSzPct val="100000"/>
              <a:buFont typeface="Quattrocento"/>
              <a:buAutoNum type="arabicPeriod"/>
            </a:pPr>
            <a:r>
              <a:rPr lang="en-US" sz="2800" b="0" i="0" u="none" strike="noStrike" cap="none">
                <a:solidFill>
                  <a:schemeClr val="dk2"/>
                </a:solidFill>
                <a:latin typeface="Questrial"/>
                <a:ea typeface="Questrial"/>
                <a:cs typeface="Questrial"/>
                <a:sym typeface="Questrial"/>
              </a:rPr>
              <a:t>Penyakit saluran nafas bawah‎</a:t>
            </a:r>
          </a:p>
          <a:p>
            <a:pPr marL="342885" marR="0" lvl="0" indent="-241285" algn="l" rtl="0">
              <a:spcBef>
                <a:spcPts val="560"/>
              </a:spcBef>
              <a:buClr>
                <a:schemeClr val="accent1"/>
              </a:buClr>
              <a:buSzPct val="100000"/>
              <a:buFont typeface="Arial"/>
              <a:buNone/>
            </a:pPr>
            <a:endParaRPr sz="2800" b="0" i="0" u="none" strike="noStrike" cap="none">
              <a:solidFill>
                <a:schemeClr val="dk2"/>
              </a:solidFill>
              <a:latin typeface="Questrial"/>
              <a:ea typeface="Questrial"/>
              <a:cs typeface="Questrial"/>
              <a:sym typeface="Questrial"/>
            </a:endParaRPr>
          </a:p>
        </p:txBody>
      </p:sp>
    </p:spTree>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Shape 1854"/>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Fairness</a:t>
            </a:r>
          </a:p>
        </p:txBody>
      </p:sp>
      <p:sp>
        <p:nvSpPr>
          <p:cNvPr id="1855" name="Shape 1855"/>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Protect Shareholders rights</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Treat all shareholders including minorities, equitably</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Provide effective redress for violations</a:t>
            </a: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Shape 1860"/>
          <p:cNvSpPr txBox="1">
            <a:spLocks noGrp="1"/>
          </p:cNvSpPr>
          <p:nvPr>
            <p:ph type="title"/>
          </p:nvPr>
        </p:nvSpPr>
        <p:spPr>
          <a:xfrm>
            <a:off x="457200" y="274637"/>
            <a:ext cx="8229600" cy="1143000"/>
          </a:xfrm>
          <a:prstGeom prst="rect">
            <a:avLst/>
          </a:prstGeom>
          <a:solidFill>
            <a:srgbClr val="0070C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0" i="0" u="none" strike="noStrike" cap="none">
                <a:solidFill>
                  <a:schemeClr val="lt1"/>
                </a:solidFill>
                <a:latin typeface="Arial"/>
                <a:ea typeface="Arial"/>
                <a:cs typeface="Arial"/>
                <a:sym typeface="Arial"/>
              </a:rPr>
              <a:t>Kewajaran</a:t>
            </a:r>
          </a:p>
        </p:txBody>
      </p:sp>
      <p:sp>
        <p:nvSpPr>
          <p:cNvPr id="1861" name="Shape 186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974806"/>
              </a:buClr>
              <a:buSzPct val="100000"/>
              <a:buFont typeface="Arial"/>
              <a:buChar char="•"/>
            </a:pPr>
            <a:r>
              <a:rPr lang="en-US" sz="4000" b="1" i="0" u="none" strike="noStrike" cap="none">
                <a:solidFill>
                  <a:srgbClr val="974806"/>
                </a:solidFill>
                <a:latin typeface="Nunito"/>
                <a:ea typeface="Nunito"/>
                <a:cs typeface="Nunito"/>
                <a:sym typeface="Nunito"/>
              </a:rPr>
              <a:t>Perusahaan harus memperhatikan seluruh kepentingan </a:t>
            </a:r>
            <a:r>
              <a:rPr lang="en-US" sz="4000" b="1" i="1" u="none" strike="noStrike" cap="none">
                <a:solidFill>
                  <a:srgbClr val="974806"/>
                </a:solidFill>
                <a:latin typeface="Nunito"/>
                <a:ea typeface="Nunito"/>
                <a:cs typeface="Nunito"/>
                <a:sym typeface="Nunito"/>
              </a:rPr>
              <a:t>stakeholders</a:t>
            </a:r>
            <a:r>
              <a:rPr lang="en-US" sz="4000" b="1" i="0" u="none" strike="noStrike" cap="none">
                <a:solidFill>
                  <a:srgbClr val="974806"/>
                </a:solidFill>
                <a:latin typeface="Nunito"/>
                <a:ea typeface="Nunito"/>
                <a:cs typeface="Nunito"/>
                <a:sym typeface="Nunito"/>
              </a:rPr>
              <a:t> berdasarkan azas kesetaraan dan kewajaran (</a:t>
            </a:r>
            <a:r>
              <a:rPr lang="en-US" sz="4000" b="1" i="1" u="none" strike="noStrike" cap="none">
                <a:solidFill>
                  <a:srgbClr val="974806"/>
                </a:solidFill>
                <a:latin typeface="Nunito"/>
                <a:ea typeface="Nunito"/>
                <a:cs typeface="Nunito"/>
                <a:sym typeface="Nunito"/>
              </a:rPr>
              <a:t>equal treatment</a:t>
            </a:r>
            <a:r>
              <a:rPr lang="en-US" sz="4000" b="1" i="0" u="none" strike="noStrike" cap="none">
                <a:solidFill>
                  <a:srgbClr val="974806"/>
                </a:solidFill>
                <a:latin typeface="Nunito"/>
                <a:ea typeface="Nunito"/>
                <a:cs typeface="Nunito"/>
                <a:sym typeface="Nunito"/>
              </a:rPr>
              <a:t>)</a:t>
            </a:r>
          </a:p>
        </p:txBody>
      </p:sp>
    </p:spTree>
  </p:cSld>
  <p:clrMapOvr>
    <a:masterClrMapping/>
  </p:clrMapOvr>
  <p:transition>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Shape 186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FAIRNESS</a:t>
            </a:r>
          </a:p>
        </p:txBody>
      </p:sp>
      <p:sp>
        <p:nvSpPr>
          <p:cNvPr id="1867" name="Shape 1867"/>
          <p:cNvSpPr txBox="1">
            <a:spLocks noGrp="1"/>
          </p:cNvSpPr>
          <p:nvPr>
            <p:ph type="body" idx="1"/>
          </p:nvPr>
        </p:nvSpPr>
        <p:spPr>
          <a:xfrm>
            <a:off x="457200" y="1600200"/>
            <a:ext cx="8229600" cy="4495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Auditor is a refree</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No information assimetry</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Moral hazard</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Equal treatment to all parties</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Need exercise</a:t>
            </a:r>
          </a:p>
        </p:txBody>
      </p:sp>
      <p:pic>
        <p:nvPicPr>
          <p:cNvPr id="1868" name="Shape 18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22987" y="1143000"/>
            <a:ext cx="3021012" cy="2971799"/>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Shape 1873"/>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Transparency</a:t>
            </a:r>
          </a:p>
        </p:txBody>
      </p:sp>
      <p:sp>
        <p:nvSpPr>
          <p:cNvPr id="1874" name="Shape 1874"/>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25000"/>
              <a:buFont typeface="Noto Sans Symbols"/>
              <a:buNone/>
            </a:pPr>
            <a:r>
              <a:rPr lang="en-US" sz="3200" b="0" i="0" u="none" strike="noStrike" cap="none">
                <a:solidFill>
                  <a:schemeClr val="lt1"/>
                </a:solidFill>
                <a:latin typeface="Verdana"/>
                <a:ea typeface="Verdana"/>
                <a:cs typeface="Verdana"/>
                <a:sym typeface="Verdana"/>
              </a:rPr>
              <a:t>	</a:t>
            </a:r>
          </a:p>
          <a:p>
            <a:pPr marL="342900" marR="0" lvl="0" indent="-342900" algn="ctr" rtl="0">
              <a:spcBef>
                <a:spcPts val="640"/>
              </a:spcBef>
              <a:spcAft>
                <a:spcPts val="0"/>
              </a:spcAft>
              <a:buClr>
                <a:schemeClr val="hlink"/>
              </a:buClr>
              <a:buSzPct val="25000"/>
              <a:buFont typeface="Noto Sans Symbols"/>
              <a:buNone/>
            </a:pPr>
            <a:r>
              <a:rPr lang="en-US" sz="3200" b="0" i="0" u="none" strike="noStrike" cap="none">
                <a:solidFill>
                  <a:schemeClr val="lt1"/>
                </a:solidFill>
                <a:latin typeface="Verdana"/>
                <a:ea typeface="Verdana"/>
                <a:cs typeface="Verdana"/>
                <a:sym typeface="Verdana"/>
              </a:rPr>
              <a:t>	</a:t>
            </a:r>
            <a:r>
              <a:rPr lang="en-US" sz="2800" b="0" i="0" u="none" strike="noStrike" cap="none">
                <a:solidFill>
                  <a:schemeClr val="lt1"/>
                </a:solidFill>
                <a:latin typeface="Verdana"/>
                <a:ea typeface="Verdana"/>
                <a:cs typeface="Verdana"/>
                <a:sym typeface="Verdana"/>
              </a:rPr>
              <a:t>Ensure timely, accurate disclosure on all material matters, including the financial situation, performance, ownership and corporate governance</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Shape 1879"/>
          <p:cNvSpPr txBox="1">
            <a:spLocks noGrp="1"/>
          </p:cNvSpPr>
          <p:nvPr>
            <p:ph type="title"/>
          </p:nvPr>
        </p:nvSpPr>
        <p:spPr>
          <a:xfrm>
            <a:off x="457200" y="274637"/>
            <a:ext cx="8229600" cy="1143000"/>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a:solidFill>
                  <a:schemeClr val="lt1"/>
                </a:solidFill>
                <a:latin typeface="Arial"/>
                <a:ea typeface="Arial"/>
                <a:cs typeface="Arial"/>
                <a:sym typeface="Arial"/>
              </a:rPr>
              <a:t>Transparan</a:t>
            </a:r>
          </a:p>
        </p:txBody>
      </p:sp>
      <p:sp>
        <p:nvSpPr>
          <p:cNvPr id="1880" name="Shape 1880"/>
          <p:cNvSpPr txBox="1">
            <a:spLocks noGrp="1"/>
          </p:cNvSpPr>
          <p:nvPr>
            <p:ph type="body" idx="1"/>
          </p:nvPr>
        </p:nvSpPr>
        <p:spPr>
          <a:xfrm>
            <a:off x="228600" y="1600200"/>
            <a:ext cx="8610599" cy="4876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70C0"/>
              </a:buClr>
              <a:buSzPct val="100000"/>
              <a:buFont typeface="Arial"/>
              <a:buChar char="•"/>
            </a:pPr>
            <a:r>
              <a:rPr lang="en-US" sz="2800" b="1" i="0" u="none" strike="noStrike" cap="none">
                <a:solidFill>
                  <a:srgbClr val="0070C0"/>
                </a:solidFill>
                <a:latin typeface="Nunito"/>
                <a:ea typeface="Nunito"/>
                <a:cs typeface="Nunito"/>
                <a:sym typeface="Nunito"/>
              </a:rPr>
              <a:t>Dapat mengungkapkan atau memberikan informasi tepat waktu, memadai, jelas dan akurat yang mudah diakses oleh </a:t>
            </a:r>
            <a:r>
              <a:rPr lang="en-US" sz="2800" b="1" i="1" u="none" strike="noStrike" cap="none">
                <a:solidFill>
                  <a:srgbClr val="0070C0"/>
                </a:solidFill>
                <a:latin typeface="Nunito"/>
                <a:ea typeface="Nunito"/>
                <a:cs typeface="Nunito"/>
                <a:sym typeface="Nunito"/>
              </a:rPr>
              <a:t>stakeholders </a:t>
            </a:r>
            <a:r>
              <a:rPr lang="en-US" sz="2800" b="1" i="0" u="none" strike="noStrike" cap="none">
                <a:solidFill>
                  <a:srgbClr val="0070C0"/>
                </a:solidFill>
                <a:latin typeface="Nunito"/>
                <a:ea typeface="Nunito"/>
                <a:cs typeface="Nunito"/>
                <a:sym typeface="Nunito"/>
              </a:rPr>
              <a:t>sesuai dengan haknya.</a:t>
            </a:r>
          </a:p>
          <a:p>
            <a:pPr marL="342900" marR="0" lvl="0" indent="-342900" algn="l" rtl="0">
              <a:spcBef>
                <a:spcPts val="560"/>
              </a:spcBef>
              <a:spcAft>
                <a:spcPts val="0"/>
              </a:spcAft>
              <a:buClr>
                <a:srgbClr val="FF0000"/>
              </a:buClr>
              <a:buSzPct val="100000"/>
              <a:buFont typeface="Arial"/>
              <a:buChar char="•"/>
            </a:pPr>
            <a:r>
              <a:rPr lang="en-US" sz="2800" b="1" i="0" u="none" strike="noStrike" cap="none">
                <a:solidFill>
                  <a:srgbClr val="FF0000"/>
                </a:solidFill>
                <a:latin typeface="Nunito"/>
                <a:ea typeface="Nunito"/>
                <a:cs typeface="Nunito"/>
                <a:sym typeface="Nunito"/>
              </a:rPr>
              <a:t>Kebijakan perusahaan terutama yang menyangkut hal-hal strategis harus tertulis dan dikomunikasikan kepada </a:t>
            </a:r>
            <a:r>
              <a:rPr lang="en-US" sz="2800" b="1" i="1" u="none" strike="noStrike" cap="none">
                <a:solidFill>
                  <a:srgbClr val="FF0000"/>
                </a:solidFill>
                <a:latin typeface="Nunito"/>
                <a:ea typeface="Nunito"/>
                <a:cs typeface="Nunito"/>
                <a:sym typeface="Nunito"/>
              </a:rPr>
              <a:t>stakeholders</a:t>
            </a:r>
          </a:p>
          <a:p>
            <a:pPr marL="342900" marR="0" lvl="0" indent="-342900" algn="l" rtl="0">
              <a:spcBef>
                <a:spcPts val="560"/>
              </a:spcBef>
              <a:spcAft>
                <a:spcPts val="0"/>
              </a:spcAft>
              <a:buClr>
                <a:srgbClr val="00B050"/>
              </a:buClr>
              <a:buSzPct val="100000"/>
              <a:buFont typeface="Arial"/>
              <a:buChar char="•"/>
            </a:pPr>
            <a:r>
              <a:rPr lang="en-US" sz="2800" b="1" i="0" u="none" strike="noStrike" cap="none">
                <a:solidFill>
                  <a:srgbClr val="00B050"/>
                </a:solidFill>
                <a:latin typeface="Nunito"/>
                <a:ea typeface="Nunito"/>
                <a:cs typeface="Nunito"/>
                <a:sym typeface="Nunito"/>
              </a:rPr>
              <a:t>Menetapkan tanggungjawab yang jelas dari masing-masing organ perusahaan yang selaras dengan visi, misi, strategi dan sasaran usaha </a:t>
            </a:r>
          </a:p>
        </p:txBody>
      </p:sp>
    </p:spTree>
  </p:cSld>
  <p:clrMapOvr>
    <a:masterClrMapping/>
  </p:clrMapOvr>
  <p:transition>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Shape 1885"/>
          <p:cNvSpPr txBox="1">
            <a:spLocks noGrp="1"/>
          </p:cNvSpPr>
          <p:nvPr>
            <p:ph type="title"/>
          </p:nvPr>
        </p:nvSpPr>
        <p:spPr>
          <a:xfrm>
            <a:off x="457200" y="277812"/>
            <a:ext cx="8229600" cy="1139825"/>
          </a:xfrm>
          <a:prstGeom prst="rect">
            <a:avLst/>
          </a:prstGeom>
          <a:noFill/>
          <a:ln>
            <a:noFill/>
          </a:ln>
        </p:spPr>
        <p:txBody>
          <a:bodyPr lIns="91425" tIns="45700" rIns="91425" bIns="45700" anchor="ctr" anchorCtr="1">
            <a:noAutofit/>
          </a:bodyPr>
          <a:lstStyle/>
          <a:p>
            <a:pPr marL="0" marR="0" lvl="0" indent="0" algn="ctr" rtl="0">
              <a:spcBef>
                <a:spcPts val="0"/>
              </a:spcBef>
              <a:spcAft>
                <a:spcPts val="0"/>
              </a:spcAft>
              <a:buSzPct val="25000"/>
              <a:buNone/>
            </a:pPr>
            <a:r>
              <a:rPr lang="en-US" sz="4400" b="0" i="0" u="none" strike="noStrike" cap="none">
                <a:solidFill>
                  <a:schemeClr val="lt2"/>
                </a:solidFill>
                <a:latin typeface="Arial"/>
                <a:ea typeface="Arial"/>
                <a:cs typeface="Arial"/>
                <a:sym typeface="Arial"/>
              </a:rPr>
              <a:t>Independence</a:t>
            </a:r>
          </a:p>
        </p:txBody>
      </p:sp>
      <p:sp>
        <p:nvSpPr>
          <p:cNvPr id="1886" name="Shape 1886"/>
          <p:cNvSpPr txBox="1">
            <a:spLocks noGrp="1"/>
          </p:cNvSpPr>
          <p:nvPr>
            <p:ph type="body" idx="1"/>
          </p:nvPr>
        </p:nvSpPr>
        <p:spPr>
          <a:xfrm>
            <a:off x="457200" y="1600200"/>
            <a:ext cx="8229600" cy="45307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Procedures and structures are in place so as to minimise, or avoid completely conflicts of interest</a:t>
            </a:r>
          </a:p>
          <a:p>
            <a:pPr marL="342900" marR="0" lvl="0" indent="-342900" algn="l" rtl="0">
              <a:spcBef>
                <a:spcPts val="560"/>
              </a:spcBef>
              <a:spcAft>
                <a:spcPts val="0"/>
              </a:spcAft>
              <a:buClr>
                <a:schemeClr val="hlink"/>
              </a:buClr>
              <a:buSzPct val="59999"/>
              <a:buFont typeface="Noto Sans Symbols"/>
              <a:buNone/>
            </a:pPr>
            <a:endParaRPr sz="2800" b="0" i="0" u="none" strike="noStrike" cap="none">
              <a:solidFill>
                <a:schemeClr val="lt1"/>
              </a:solidFill>
              <a:latin typeface="Verdana"/>
              <a:ea typeface="Verdana"/>
              <a:cs typeface="Verdana"/>
              <a:sym typeface="Verdana"/>
            </a:endParaRPr>
          </a:p>
          <a:p>
            <a:pPr marL="342900" marR="0" lvl="0" indent="-342900" algn="l" rtl="0">
              <a:spcBef>
                <a:spcPts val="560"/>
              </a:spcBef>
              <a:spcAft>
                <a:spcPts val="0"/>
              </a:spcAft>
              <a:buClr>
                <a:schemeClr val="hlink"/>
              </a:buClr>
              <a:buSzPct val="59999"/>
              <a:buFont typeface="Noto Sans Symbols"/>
              <a:buChar char="■"/>
            </a:pPr>
            <a:r>
              <a:rPr lang="en-US" sz="2800" b="0" i="0" u="none" strike="noStrike" cap="none">
                <a:solidFill>
                  <a:schemeClr val="lt1"/>
                </a:solidFill>
                <a:latin typeface="Verdana"/>
                <a:ea typeface="Verdana"/>
                <a:cs typeface="Verdana"/>
                <a:sym typeface="Verdana"/>
              </a:rPr>
              <a:t>Independent Directors and Advisers i.e. free from the influence of others</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Shape 1891"/>
          <p:cNvSpPr txBox="1">
            <a:spLocks noGrp="1"/>
          </p:cNvSpPr>
          <p:nvPr>
            <p:ph type="title"/>
          </p:nvPr>
        </p:nvSpPr>
        <p:spPr>
          <a:xfrm>
            <a:off x="457200" y="274637"/>
            <a:ext cx="8229600" cy="1143000"/>
          </a:xfrm>
          <a:prstGeom prst="rect">
            <a:avLst/>
          </a:prstGeom>
          <a:solidFill>
            <a:srgbClr val="7030A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0" i="0" u="none" strike="noStrike" cap="none">
                <a:solidFill>
                  <a:schemeClr val="lt1"/>
                </a:solidFill>
                <a:latin typeface="Arial"/>
                <a:ea typeface="Arial"/>
                <a:cs typeface="Arial"/>
                <a:sym typeface="Arial"/>
              </a:rPr>
              <a:t>Independen</a:t>
            </a:r>
          </a:p>
        </p:txBody>
      </p:sp>
      <p:sp>
        <p:nvSpPr>
          <p:cNvPr id="1892" name="Shape 189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E36C09"/>
              </a:buClr>
              <a:buSzPct val="100000"/>
              <a:buFont typeface="Arial"/>
              <a:buChar char="•"/>
            </a:pPr>
            <a:r>
              <a:rPr lang="en-US" sz="4000" b="1" i="0" u="none" strike="noStrike" cap="none">
                <a:solidFill>
                  <a:srgbClr val="E36C09"/>
                </a:solidFill>
                <a:latin typeface="Nunito"/>
                <a:ea typeface="Nunito"/>
                <a:cs typeface="Nunito"/>
                <a:sym typeface="Nunito"/>
              </a:rPr>
              <a:t>Artinya dalam mengambil keputusan, perusahaan harus </a:t>
            </a:r>
            <a:r>
              <a:rPr lang="en-US" sz="4000" b="1" i="0" u="none" strike="noStrike" cap="none">
                <a:solidFill>
                  <a:srgbClr val="366092"/>
                </a:solidFill>
                <a:latin typeface="Nunito"/>
                <a:ea typeface="Nunito"/>
                <a:cs typeface="Nunito"/>
                <a:sym typeface="Nunito"/>
              </a:rPr>
              <a:t>obyektif dan bebas dari segala tekanan</a:t>
            </a:r>
            <a:r>
              <a:rPr lang="en-US" sz="4000" b="1" i="0" u="none" strike="noStrike" cap="none">
                <a:solidFill>
                  <a:srgbClr val="E36C09"/>
                </a:solidFill>
                <a:latin typeface="Nunito"/>
                <a:ea typeface="Nunito"/>
                <a:cs typeface="Nunito"/>
                <a:sym typeface="Nunito"/>
              </a:rPr>
              <a:t> dari siapapun serta bebas dari </a:t>
            </a:r>
            <a:r>
              <a:rPr lang="en-US" sz="4000" b="1" i="1" u="none" strike="noStrike" cap="none">
                <a:solidFill>
                  <a:srgbClr val="E36C09"/>
                </a:solidFill>
                <a:latin typeface="Nunito"/>
                <a:ea typeface="Nunito"/>
                <a:cs typeface="Nunito"/>
                <a:sym typeface="Nunito"/>
              </a:rPr>
              <a:t>conflict of interest</a:t>
            </a:r>
            <a:r>
              <a:rPr lang="en-US" sz="4000" b="1" i="0" u="none" strike="noStrike" cap="none">
                <a:solidFill>
                  <a:srgbClr val="E36C09"/>
                </a:solidFill>
                <a:latin typeface="Nunito"/>
                <a:ea typeface="Nunito"/>
                <a:cs typeface="Nunito"/>
                <a:sym typeface="Nunito"/>
              </a:rPr>
              <a:t>.</a:t>
            </a:r>
          </a:p>
        </p:txBody>
      </p:sp>
    </p:spTree>
  </p:cSld>
  <p:clrMapOvr>
    <a:masterClrMapping/>
  </p:clrMapOvr>
  <p:transition>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Shape 1897"/>
          <p:cNvSpPr txBox="1">
            <a:spLocks noGrp="1"/>
          </p:cNvSpPr>
          <p:nvPr>
            <p:ph type="title"/>
          </p:nvPr>
        </p:nvSpPr>
        <p:spPr>
          <a:xfrm>
            <a:off x="612775"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0" i="0" u="none" strike="noStrike" cap="none">
                <a:solidFill>
                  <a:schemeClr val="dk2"/>
                </a:solidFill>
                <a:latin typeface="Questrial"/>
                <a:ea typeface="Questrial"/>
                <a:cs typeface="Questrial"/>
                <a:sym typeface="Questrial"/>
              </a:rPr>
              <a:t>Independensi </a:t>
            </a:r>
          </a:p>
        </p:txBody>
      </p:sp>
      <p:sp>
        <p:nvSpPr>
          <p:cNvPr id="1898" name="Shape 1898"/>
          <p:cNvSpPr txBox="1">
            <a:spLocks noGrp="1"/>
          </p:cNvSpPr>
          <p:nvPr>
            <p:ph type="body" idx="1"/>
          </p:nvPr>
        </p:nvSpPr>
        <p:spPr>
          <a:xfrm>
            <a:off x="612775" y="1600200"/>
            <a:ext cx="8153399" cy="4495800"/>
          </a:xfrm>
          <a:prstGeom prst="rect">
            <a:avLst/>
          </a:prstGeom>
          <a:noFill/>
          <a:ln>
            <a:noFill/>
          </a:ln>
        </p:spPr>
        <p:txBody>
          <a:bodyPr lIns="91425" tIns="45700" rIns="91425" bIns="45700" anchor="t" anchorCtr="0">
            <a:noAutofit/>
          </a:bodyPr>
          <a:lstStyle/>
          <a:p>
            <a:pPr marL="319088" marR="0" lvl="0" indent="-319088" algn="l" rtl="0">
              <a:spcBef>
                <a:spcPts val="0"/>
              </a:spcBef>
              <a:spcAft>
                <a:spcPts val="0"/>
              </a:spcAft>
              <a:buClr>
                <a:schemeClr val="accent2"/>
              </a:buClr>
              <a:buSzPct val="59999"/>
              <a:buFont typeface="Noto Sans Symbols"/>
              <a:buChar char="◻"/>
            </a:pPr>
            <a:r>
              <a:rPr lang="en-US" sz="4400" b="0" i="0" u="none" strike="noStrike" cap="none">
                <a:solidFill>
                  <a:schemeClr val="dk1"/>
                </a:solidFill>
                <a:latin typeface="Questrial"/>
                <a:ea typeface="Questrial"/>
                <a:cs typeface="Questrial"/>
                <a:sym typeface="Questrial"/>
              </a:rPr>
              <a:t>Untuk melancarkan pelaksanaan asas GCG, perusahaan harus dikelola secara independen sehingga masing-masing organ perusahaan tidak saling mendominasi dan tidak dapat dintervensi oleh pihak lain</a:t>
            </a: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sp>
        <p:nvSpPr>
          <p:cNvPr id="1903" name="Shape 1903"/>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rgbClr val="FCFEE4"/>
                </a:solidFill>
                <a:latin typeface="Architects Daughter"/>
                <a:ea typeface="Architects Daughter"/>
                <a:cs typeface="Architects Daughter"/>
                <a:sym typeface="Architects Daughter"/>
              </a:rPr>
              <a:t>PRINSIP GOOD CORPORATE GOVERNANCE</a:t>
            </a:r>
          </a:p>
        </p:txBody>
      </p:sp>
      <p:sp>
        <p:nvSpPr>
          <p:cNvPr id="1904" name="Shape 1904"/>
          <p:cNvSpPr txBox="1">
            <a:spLocks noGrp="1"/>
          </p:cNvSpPr>
          <p:nvPr>
            <p:ph type="body" idx="1"/>
          </p:nvPr>
        </p:nvSpPr>
        <p:spPr>
          <a:xfrm>
            <a:off x="457200" y="1600200"/>
            <a:ext cx="8229600" cy="4495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TRANSPARENCY</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ACCOUNTABILITY</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RESPONSIBILITY</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INDEPENDENCY</a:t>
            </a:r>
          </a:p>
          <a:p>
            <a:pPr marL="342900" marR="0" lvl="0" indent="-342900" algn="l" rtl="0">
              <a:spcBef>
                <a:spcPts val="640"/>
              </a:spcBef>
              <a:spcAft>
                <a:spcPts val="0"/>
              </a:spcAft>
              <a:buClr>
                <a:schemeClr val="lt2"/>
              </a:buClr>
              <a:buSzPct val="100000"/>
              <a:buFont typeface="Arial"/>
              <a:buChar char="•"/>
            </a:pPr>
            <a:r>
              <a:rPr lang="en-US" sz="3200" b="0" i="0" u="none" strike="noStrike" cap="none">
                <a:solidFill>
                  <a:schemeClr val="lt1"/>
                </a:solidFill>
                <a:latin typeface="Arial"/>
                <a:ea typeface="Arial"/>
                <a:cs typeface="Arial"/>
                <a:sym typeface="Arial"/>
              </a:rPr>
              <a:t>FAIRNESS</a:t>
            </a:r>
          </a:p>
        </p:txBody>
      </p:sp>
      <p:pic>
        <p:nvPicPr>
          <p:cNvPr id="1905" name="Shape 19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48200" y="2667000"/>
            <a:ext cx="2665413" cy="3703637"/>
          </a:xfrm>
          <a:prstGeom prst="rect">
            <a:avLst/>
          </a:prstGeom>
          <a:noFill/>
          <a:ln>
            <a:noFill/>
          </a:ln>
        </p:spPr>
      </p:pic>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Shape 1910"/>
          <p:cNvSpPr txBox="1">
            <a:spLocks noGrp="1"/>
          </p:cNvSpPr>
          <p:nvPr>
            <p:ph type="title"/>
          </p:nvPr>
        </p:nvSpPr>
        <p:spPr>
          <a:xfrm>
            <a:off x="612775" y="228600"/>
            <a:ext cx="8153399" cy="9905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0" i="0" u="none" strike="noStrike" cap="none">
                <a:solidFill>
                  <a:schemeClr val="dk2"/>
                </a:solidFill>
                <a:latin typeface="Questrial"/>
                <a:ea typeface="Questrial"/>
                <a:cs typeface="Questrial"/>
                <a:sym typeface="Questrial"/>
              </a:rPr>
              <a:t>Responsibility </a:t>
            </a:r>
          </a:p>
        </p:txBody>
      </p:sp>
      <p:sp>
        <p:nvSpPr>
          <p:cNvPr id="1911" name="Shape 1911"/>
          <p:cNvSpPr txBox="1">
            <a:spLocks noGrp="1"/>
          </p:cNvSpPr>
          <p:nvPr>
            <p:ph type="body" idx="1"/>
          </p:nvPr>
        </p:nvSpPr>
        <p:spPr>
          <a:xfrm>
            <a:off x="612775" y="1600200"/>
            <a:ext cx="8153399" cy="4495800"/>
          </a:xfrm>
          <a:prstGeom prst="rect">
            <a:avLst/>
          </a:prstGeom>
          <a:noFill/>
          <a:ln>
            <a:noFill/>
          </a:ln>
        </p:spPr>
        <p:txBody>
          <a:bodyPr lIns="91425" tIns="45700" rIns="91425" bIns="45700" anchor="t" anchorCtr="0">
            <a:noAutofit/>
          </a:bodyPr>
          <a:lstStyle/>
          <a:p>
            <a:pPr marL="319088" marR="0" lvl="0" indent="-319088" algn="l" rtl="0">
              <a:spcBef>
                <a:spcPts val="0"/>
              </a:spcBef>
              <a:spcAft>
                <a:spcPts val="0"/>
              </a:spcAft>
              <a:buClr>
                <a:schemeClr val="accent2"/>
              </a:buClr>
              <a:buSzPct val="59999"/>
              <a:buFont typeface="Noto Sans Symbols"/>
              <a:buChar char="◻"/>
            </a:pPr>
            <a:r>
              <a:rPr lang="en-US" sz="2900" b="0" i="0" u="none" strike="noStrike" cap="none">
                <a:solidFill>
                  <a:schemeClr val="dk1"/>
                </a:solidFill>
                <a:latin typeface="Questrial"/>
                <a:ea typeface="Questrial"/>
                <a:cs typeface="Questrial"/>
                <a:sym typeface="Questrial"/>
              </a:rPr>
              <a:t>Perusahaan harus mematuhi peraturan perundang-undangan serta melaksanakan tanggung jawab terhadap masyarakat dan lingkungan sehingga dapat terperlihara kesinambungan usaha dalam jangka panjang dan mendapat pengakuan sebagai good corporate citizen</a:t>
            </a:r>
          </a:p>
        </p:txBody>
      </p:sp>
    </p:spTree>
  </p:cSld>
  <p:clrMapOvr>
    <a:masterClrMapping/>
  </p:clrMapOvr>
  <p:transition spd="slow">
    <p:cut/>
  </p:transition>
</p:sld>
</file>

<file path=ppt/theme/theme1.xml><?xml version="1.0" encoding="utf-8"?>
<a:theme xmlns:a="http://schemas.openxmlformats.org/drawingml/2006/main" name="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outure">
  <a:themeElements>
    <a:clrScheme name="Couture">
      <a:dk1>
        <a:srgbClr val="000000"/>
      </a:dk1>
      <a:lt1>
        <a:srgbClr val="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outure">
  <a:themeElements>
    <a:clrScheme name="Couture">
      <a:dk1>
        <a:srgbClr val="000000"/>
      </a:dk1>
      <a:lt1>
        <a:srgbClr val="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second2">
  <a:themeElements>
    <a:clrScheme name="second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Map-White_SPA">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pothecary">
  <a:themeElements>
    <a:clrScheme name="Apothecary">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ppp_glo_glass">
  <a:themeElements>
    <a:clrScheme name="">
      <a:dk1>
        <a:srgbClr val="000000"/>
      </a:dk1>
      <a:lt1>
        <a:srgbClr val="808080"/>
      </a:lt1>
      <a:dk2>
        <a:srgbClr val="000000"/>
      </a:dk2>
      <a:lt2>
        <a:srgbClr val="808080"/>
      </a:lt2>
      <a:accent1>
        <a:srgbClr val="00CC99"/>
      </a:accent1>
      <a:accent2>
        <a:srgbClr val="3333CC"/>
      </a:accent2>
      <a:accent3>
        <a:srgbClr val="C0C0C0"/>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pp_glo_glass">
  <a:themeElements>
    <a:clrScheme name="">
      <a:dk1>
        <a:srgbClr val="000000"/>
      </a:dk1>
      <a:lt1>
        <a:srgbClr val="808080"/>
      </a:lt1>
      <a:dk2>
        <a:srgbClr val="000000"/>
      </a:dk2>
      <a:lt2>
        <a:srgbClr val="808080"/>
      </a:lt2>
      <a:accent1>
        <a:srgbClr val="00CC99"/>
      </a:accent1>
      <a:accent2>
        <a:srgbClr val="3333CC"/>
      </a:accent2>
      <a:accent3>
        <a:srgbClr val="C0C0C0"/>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4365</Words>
  <Application>Microsoft Office PowerPoint</Application>
  <PresentationFormat>On-screen Show (4:3)</PresentationFormat>
  <Paragraphs>866</Paragraphs>
  <Slides>130</Slides>
  <Notes>130</Notes>
  <HiddenSlides>0</HiddenSlides>
  <MMClips>0</MMClips>
  <ScaleCrop>false</ScaleCrop>
  <HeadingPairs>
    <vt:vector size="6" baseType="variant">
      <vt:variant>
        <vt:lpstr>Fonts Used</vt:lpstr>
      </vt:variant>
      <vt:variant>
        <vt:i4>21</vt:i4>
      </vt:variant>
      <vt:variant>
        <vt:lpstr>Theme</vt:lpstr>
      </vt:variant>
      <vt:variant>
        <vt:i4>28</vt:i4>
      </vt:variant>
      <vt:variant>
        <vt:lpstr>Slide Titles</vt:lpstr>
      </vt:variant>
      <vt:variant>
        <vt:i4>130</vt:i4>
      </vt:variant>
    </vt:vector>
  </HeadingPairs>
  <TitlesOfParts>
    <vt:vector size="179" baseType="lpstr">
      <vt:lpstr>Arial</vt:lpstr>
      <vt:lpstr>Calibri</vt:lpstr>
      <vt:lpstr>Source Sans Pro</vt:lpstr>
      <vt:lpstr>Quattrocento</vt:lpstr>
      <vt:lpstr>Georgia</vt:lpstr>
      <vt:lpstr>Tahoma</vt:lpstr>
      <vt:lpstr>Dancing Script</vt:lpstr>
      <vt:lpstr>Nunito</vt:lpstr>
      <vt:lpstr>Garamond</vt:lpstr>
      <vt:lpstr>Times New Roman</vt:lpstr>
      <vt:lpstr>Century Gothic</vt:lpstr>
      <vt:lpstr>Noto Sans Symbols</vt:lpstr>
      <vt:lpstr>Courgette</vt:lpstr>
      <vt:lpstr>Arial Narrow</vt:lpstr>
      <vt:lpstr>Architects Daughter</vt:lpstr>
      <vt:lpstr>Questrial</vt:lpstr>
      <vt:lpstr>Arial Black</vt:lpstr>
      <vt:lpstr>Baumans</vt:lpstr>
      <vt:lpstr>Courier New</vt:lpstr>
      <vt:lpstr>Verdana</vt:lpstr>
      <vt:lpstr>Cambria</vt:lpstr>
      <vt:lpstr>Apothecary</vt:lpstr>
      <vt:lpstr>1_Apothecary</vt:lpstr>
      <vt:lpstr>1_Office Theme</vt:lpstr>
      <vt:lpstr>2_Apothecary</vt:lpstr>
      <vt:lpstr>11_Office Theme</vt:lpstr>
      <vt:lpstr>4_Office Theme</vt:lpstr>
      <vt:lpstr>3_Office Theme</vt:lpstr>
      <vt:lpstr>1_ppp_glo_glass</vt:lpstr>
      <vt:lpstr>ppp_glo_glass</vt:lpstr>
      <vt:lpstr>6_Office Theme</vt:lpstr>
      <vt:lpstr>1_Couture</vt:lpstr>
      <vt:lpstr>Couture</vt:lpstr>
      <vt:lpstr>2_Office Theme</vt:lpstr>
      <vt:lpstr>1_second2</vt:lpstr>
      <vt:lpstr>5_Office Theme</vt:lpstr>
      <vt:lpstr>3_Apothecary</vt:lpstr>
      <vt:lpstr>8_Office Theme</vt:lpstr>
      <vt:lpstr>4_Apothecary</vt:lpstr>
      <vt:lpstr>5_Apothecary</vt:lpstr>
      <vt:lpstr>Office Theme</vt:lpstr>
      <vt:lpstr>Globe</vt:lpstr>
      <vt:lpstr>9_Office Theme</vt:lpstr>
      <vt:lpstr>Mountain Top</vt:lpstr>
      <vt:lpstr>Median</vt:lpstr>
      <vt:lpstr>Beam</vt:lpstr>
      <vt:lpstr>10_Office Theme</vt:lpstr>
      <vt:lpstr>7_Office Theme</vt:lpstr>
      <vt:lpstr>Map-White_SPA</vt:lpstr>
      <vt:lpstr>  PENGENDALIAN PENYAKIT </vt:lpstr>
      <vt:lpstr>PowerPoint Presentation</vt:lpstr>
      <vt:lpstr>PowerPoint Presentation</vt:lpstr>
      <vt:lpstr>PowerPoint Presentation</vt:lpstr>
      <vt:lpstr>PowerPoint Presentation</vt:lpstr>
      <vt:lpstr>PowerPoint Presentation</vt:lpstr>
      <vt:lpstr>DISEASE BURDEN IN INDONESIA</vt:lpstr>
      <vt:lpstr>10 PENYEBAB KEMATIAN TERTINGGI / TERBANYAK DI INDONESIA</vt:lpstr>
      <vt:lpstr>(AV) PADA 4.014 KEJADIAN KEMATIAN - RISKESDAS 2007</vt:lpstr>
      <vt:lpstr>PERBEDAAN LAKI2 &amp; PEREMPUAN</vt:lpstr>
      <vt:lpstr>  20 LEADING CAUSES OF DEATH AMONG MALES,  INDONESIAN SRS, 2014 </vt:lpstr>
      <vt:lpstr> 20 LEADING CAUSES OF DEATH AMONG FEMALES,  INDONESIAN SRS 2014 </vt:lpstr>
      <vt:lpstr>PENYEBAB KEMATIAN</vt:lpstr>
      <vt:lpstr>PowerPoint Presentation</vt:lpstr>
      <vt:lpstr>ESTIMASI WHO - 10 PENYEBAB KEMATIAN DUNIA PADA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The initial list of disease priorities needing urgent R&amp;D attention </vt:lpstr>
      <vt:lpstr>II. Three other diseases were designated as 'serious'. </vt:lpstr>
      <vt:lpstr>SARS and the economy: impact on global travel,  Hong Kong</vt:lpstr>
      <vt:lpstr>III. Other diseases with epidemic potential </vt:lpstr>
      <vt:lpstr>PowerPoint Presentation</vt:lpstr>
      <vt:lpstr>PowerPoint Presentation</vt:lpstr>
      <vt:lpstr>PENYEBAB  KEMATIAN UTAMA   UNTUK SEMUA UMUR  DI INDONESIA</vt:lpstr>
      <vt:lpstr>PowerPoint Presentation</vt:lpstr>
      <vt:lpstr>PowerPoint Presentation</vt:lpstr>
      <vt:lpstr>PREVALENSI HIPERTENSI DI INDONESIA RISKESDAS 2013</vt:lpstr>
      <vt:lpstr>PREVALENSI STROKE DI INDONESIA RISKESDAS 2013</vt:lpstr>
      <vt:lpstr>PREVALENSI PJK DI INDONESIA RISKESDAS 2013</vt:lpstr>
      <vt:lpstr>PREVALENSI ASMA DI INDONESIA RISKESDAS 2013</vt:lpstr>
      <vt:lpstr>PREVALENSI PPOK DI INDONESIA RISKESDAS 2013</vt:lpstr>
      <vt:lpstr>PREVALENSI KANKER DI INDONESIA RISKESDAS 2013</vt:lpstr>
      <vt:lpstr>PowerPoint Presentation</vt:lpstr>
      <vt:lpstr>PowerPoint Presentation</vt:lpstr>
      <vt:lpstr>PowerPoint Presentation</vt:lpstr>
      <vt:lpstr>PowerPoint Presentation</vt:lpstr>
      <vt:lpstr>PowerPoint Presentation</vt:lpstr>
      <vt:lpstr>PowerPoint Presentation</vt:lpstr>
      <vt:lpstr>BEBAN GANDA GIZI RISET KESEHATAN DASAR 2013</vt:lpstr>
      <vt:lpstr>KECENDERUNGAN PREVALENSI OBESITAS SENTRAL  PER PROVINSI TAHUN 2007-2013</vt:lpstr>
      <vt:lpstr>     SDT</vt:lpstr>
      <vt:lpstr>SURVEI KONSUMSI MAKANAN INDIVIDU (SKMI) 2014</vt:lpstr>
      <vt:lpstr>GULA, GARAM, LEMAK</vt:lpstr>
      <vt:lpstr>PROTEIN</vt:lpstr>
      <vt:lpstr>PowerPoint Presentation</vt:lpstr>
      <vt:lpstr>AKTIFITAS FISIK</vt:lpstr>
      <vt:lpstr>PowerPoint Presentation</vt:lpstr>
      <vt:lpstr>PREVALENSI KONSUMSI TEMBAKAU PADA PENDUDUK USIA &gt; 15 TAHUN</vt:lpstr>
      <vt:lpstr>PROPORTION OF START SMOKING BY AGE GROUPS </vt:lpstr>
      <vt:lpstr> EXPOSURE TO SECONDHAND SMOKE</vt:lpstr>
      <vt:lpstr>YOUNG GENERATION EXPOSURE TO TOBACCO  ADVERTISING, PROMOTION &amp; SPONSORSHIP</vt:lpstr>
      <vt:lpstr>PREVALENCE (%) OF CIGARETTE TYPES AMONG AGED &gt;= 15 TAHUN IN INDONESIA IN 2011</vt:lpstr>
      <vt:lpstr>PowerPoint Presentation</vt:lpstr>
      <vt:lpstr>PELAYANAN KESEHATAN PTM DENGAN PENDEKATAN  SIKLUS HIDUP </vt:lpstr>
      <vt:lpstr>PowerPoint Presentation</vt:lpstr>
      <vt:lpstr>PowerPoint Presentation</vt:lpstr>
      <vt:lpstr>LAYANAN UPAYA BERHENTI MEROKOK</vt:lpstr>
      <vt:lpstr>PowerPoint Presentation</vt:lpstr>
      <vt:lpstr>Corporate Governance</vt:lpstr>
      <vt:lpstr>Menurut FCGI  (Forum for Corporate Governance in Indonesia) :</vt:lpstr>
      <vt:lpstr>Dengan kata lain…….</vt:lpstr>
      <vt:lpstr>Menurut IICG  (The Indonesian Institute for Corporate Governance)</vt:lpstr>
      <vt:lpstr>Corporate Governance</vt:lpstr>
      <vt:lpstr>Corporate Governance Parties</vt:lpstr>
      <vt:lpstr>PENTINGNYA GCG </vt:lpstr>
      <vt:lpstr>PRINSIP UTAMA GCG </vt:lpstr>
      <vt:lpstr>Four Pillars  of Corporate Governance</vt:lpstr>
      <vt:lpstr>Accountability </vt:lpstr>
      <vt:lpstr>Akuntabilitas</vt:lpstr>
      <vt:lpstr>Fairness</vt:lpstr>
      <vt:lpstr>Kewajaran</vt:lpstr>
      <vt:lpstr>FAIRNESS</vt:lpstr>
      <vt:lpstr>Transparency</vt:lpstr>
      <vt:lpstr>Transparan</vt:lpstr>
      <vt:lpstr>Independence</vt:lpstr>
      <vt:lpstr>Independen</vt:lpstr>
      <vt:lpstr>Independensi </vt:lpstr>
      <vt:lpstr>PRINSIP GOOD CORPORATE GOVERNANCE</vt:lpstr>
      <vt:lpstr>Responsibility </vt:lpstr>
      <vt:lpstr>Stakeholders</vt:lpstr>
      <vt:lpstr>Stakeholders</vt:lpstr>
      <vt:lpstr>Sustainability </vt:lpstr>
      <vt:lpstr>Business Ethics</vt:lpstr>
      <vt:lpstr>TATA KELOLA RS  UU NO 44 TH 2009 TENTANG RUMAH SAKIT</vt:lpstr>
      <vt:lpstr>PowerPoint Presentation</vt:lpstr>
      <vt:lpstr>HOSPITAL GOVERNANCE EVOLVED IN THREE STAGES :</vt:lpstr>
      <vt:lpstr>PowerPoint Presentation</vt:lpstr>
      <vt:lpstr>GOVERNING BOARD</vt:lpstr>
      <vt:lpstr>PowerPoint Presentation</vt:lpstr>
      <vt:lpstr>PowerPoint Presentation</vt:lpstr>
      <vt:lpstr>PowerPoint Presentation</vt:lpstr>
      <vt:lpstr>Clinical Governance</vt:lpstr>
      <vt:lpstr>CLINICAL GOVERNANCE</vt:lpstr>
      <vt:lpstr>Alternatively....(2)</vt:lpstr>
      <vt:lpstr>Alternatively... (3)</vt:lpstr>
      <vt:lpstr>Seven pillars of clinical governance</vt:lpstr>
      <vt:lpstr>PowerPoint Presentation</vt:lpstr>
      <vt:lpstr>KOMITE MEDIK DAN clinical governance</vt:lpstr>
      <vt:lpstr>PowerPoint Presentation</vt:lpstr>
      <vt:lpstr>PowerPoint Presentation</vt:lpstr>
      <vt:lpstr>PowerPoint Presentation</vt:lpstr>
      <vt:lpstr>PowerPoint Presentation</vt:lpstr>
      <vt:lpstr>PowerPoint Presentation</vt:lpstr>
      <vt:lpstr>PowerPoint Presentation</vt:lpstr>
      <vt:lpstr>DEFINISI HOSPITAL BYLAWS:</vt:lpstr>
      <vt:lpstr>HOSPITAL BYLAWS :</vt:lpstr>
      <vt:lpstr>PowerPoint Presentation</vt:lpstr>
      <vt:lpstr>PowerPoint Presentation</vt:lpstr>
      <vt:lpstr>PowerPoint Presentation</vt:lpstr>
      <vt:lpstr>TERIMAKASIH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PENGENDALIAN PENYAKIT </dc:title>
  <dc:creator>DDP</dc:creator>
  <cp:lastModifiedBy>Windows User</cp:lastModifiedBy>
  <cp:revision>1</cp:revision>
  <dcterms:modified xsi:type="dcterms:W3CDTF">2017-03-15T06:56:53Z</dcterms:modified>
</cp:coreProperties>
</file>