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46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2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40536" y="2340864"/>
            <a:ext cx="5113020" cy="1440180"/>
          </a:xfrm>
          <a:custGeom>
            <a:avLst/>
            <a:gdLst/>
            <a:ahLst/>
            <a:cxnLst/>
            <a:rect l="l" t="t" r="r" b="b"/>
            <a:pathLst>
              <a:path w="5113020" h="1440179">
                <a:moveTo>
                  <a:pt x="5113019" y="0"/>
                </a:moveTo>
                <a:lnTo>
                  <a:pt x="0" y="0"/>
                </a:lnTo>
                <a:lnTo>
                  <a:pt x="799147" y="1440179"/>
                </a:lnTo>
                <a:lnTo>
                  <a:pt x="4314348" y="1440179"/>
                </a:lnTo>
                <a:lnTo>
                  <a:pt x="5113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17675" y="2318004"/>
            <a:ext cx="5160645" cy="1463040"/>
          </a:xfrm>
          <a:custGeom>
            <a:avLst/>
            <a:gdLst/>
            <a:ahLst/>
            <a:cxnLst/>
            <a:rect l="l" t="t" r="r" b="b"/>
            <a:pathLst>
              <a:path w="5160645" h="1463039">
                <a:moveTo>
                  <a:pt x="5145023" y="0"/>
                </a:moveTo>
                <a:lnTo>
                  <a:pt x="15239" y="0"/>
                </a:lnTo>
                <a:lnTo>
                  <a:pt x="7619" y="4571"/>
                </a:lnTo>
                <a:lnTo>
                  <a:pt x="4571" y="10667"/>
                </a:lnTo>
                <a:lnTo>
                  <a:pt x="0" y="18287"/>
                </a:lnTo>
                <a:lnTo>
                  <a:pt x="0" y="25907"/>
                </a:lnTo>
                <a:lnTo>
                  <a:pt x="4571" y="33527"/>
                </a:lnTo>
                <a:lnTo>
                  <a:pt x="797327" y="1463039"/>
                </a:lnTo>
                <a:lnTo>
                  <a:pt x="847738" y="1463039"/>
                </a:lnTo>
                <a:lnTo>
                  <a:pt x="60430" y="44195"/>
                </a:lnTo>
                <a:lnTo>
                  <a:pt x="22859" y="44195"/>
                </a:lnTo>
                <a:lnTo>
                  <a:pt x="42671" y="12191"/>
                </a:lnTo>
                <a:lnTo>
                  <a:pt x="5156606" y="12191"/>
                </a:lnTo>
                <a:lnTo>
                  <a:pt x="5155691" y="10667"/>
                </a:lnTo>
                <a:lnTo>
                  <a:pt x="5151119" y="4571"/>
                </a:lnTo>
                <a:lnTo>
                  <a:pt x="5145023" y="0"/>
                </a:lnTo>
                <a:close/>
              </a:path>
              <a:path w="5160645" h="1463039">
                <a:moveTo>
                  <a:pt x="5117591" y="12191"/>
                </a:moveTo>
                <a:lnTo>
                  <a:pt x="4312524" y="1463039"/>
                </a:lnTo>
                <a:lnTo>
                  <a:pt x="4362936" y="1463039"/>
                </a:lnTo>
                <a:lnTo>
                  <a:pt x="5149775" y="44195"/>
                </a:lnTo>
                <a:lnTo>
                  <a:pt x="5135879" y="44195"/>
                </a:lnTo>
                <a:lnTo>
                  <a:pt x="5117591" y="12191"/>
                </a:lnTo>
                <a:close/>
              </a:path>
              <a:path w="5160645" h="1463039">
                <a:moveTo>
                  <a:pt x="42671" y="12191"/>
                </a:moveTo>
                <a:lnTo>
                  <a:pt x="22859" y="44195"/>
                </a:lnTo>
                <a:lnTo>
                  <a:pt x="60430" y="44195"/>
                </a:lnTo>
                <a:lnTo>
                  <a:pt x="42671" y="12191"/>
                </a:lnTo>
                <a:close/>
              </a:path>
              <a:path w="5160645" h="1463039">
                <a:moveTo>
                  <a:pt x="5117591" y="12191"/>
                </a:moveTo>
                <a:lnTo>
                  <a:pt x="42671" y="12191"/>
                </a:lnTo>
                <a:lnTo>
                  <a:pt x="60430" y="44195"/>
                </a:lnTo>
                <a:lnTo>
                  <a:pt x="5099833" y="44195"/>
                </a:lnTo>
                <a:lnTo>
                  <a:pt x="5117591" y="12191"/>
                </a:lnTo>
                <a:close/>
              </a:path>
              <a:path w="5160645" h="1463039">
                <a:moveTo>
                  <a:pt x="5156606" y="12191"/>
                </a:moveTo>
                <a:lnTo>
                  <a:pt x="5117591" y="12191"/>
                </a:lnTo>
                <a:lnTo>
                  <a:pt x="5135879" y="44195"/>
                </a:lnTo>
                <a:lnTo>
                  <a:pt x="5149775" y="44195"/>
                </a:lnTo>
                <a:lnTo>
                  <a:pt x="5155691" y="33527"/>
                </a:lnTo>
                <a:lnTo>
                  <a:pt x="5160263" y="25907"/>
                </a:lnTo>
                <a:lnTo>
                  <a:pt x="5160263" y="18287"/>
                </a:lnTo>
                <a:lnTo>
                  <a:pt x="5156606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85315" y="1505712"/>
            <a:ext cx="4914900" cy="690880"/>
          </a:xfrm>
          <a:custGeom>
            <a:avLst/>
            <a:gdLst/>
            <a:ahLst/>
            <a:cxnLst/>
            <a:rect l="l" t="t" r="r" b="b"/>
            <a:pathLst>
              <a:path w="4914900" h="690880">
                <a:moveTo>
                  <a:pt x="3686555" y="344423"/>
                </a:moveTo>
                <a:lnTo>
                  <a:pt x="1228343" y="344423"/>
                </a:lnTo>
                <a:lnTo>
                  <a:pt x="1228343" y="690371"/>
                </a:lnTo>
                <a:lnTo>
                  <a:pt x="3686555" y="690371"/>
                </a:lnTo>
                <a:lnTo>
                  <a:pt x="3686555" y="344423"/>
                </a:lnTo>
                <a:close/>
              </a:path>
              <a:path w="4914900" h="690880">
                <a:moveTo>
                  <a:pt x="2458211" y="0"/>
                </a:moveTo>
                <a:lnTo>
                  <a:pt x="0" y="344423"/>
                </a:lnTo>
                <a:lnTo>
                  <a:pt x="4914899" y="344423"/>
                </a:lnTo>
                <a:lnTo>
                  <a:pt x="245821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3472" y="500596"/>
            <a:ext cx="7366454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273" y="1499590"/>
            <a:ext cx="8646853" cy="476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2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13" Type="http://schemas.openxmlformats.org/officeDocument/2006/relationships/image" Target="../media/image70.jpg"/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12" Type="http://schemas.openxmlformats.org/officeDocument/2006/relationships/image" Target="../media/image9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g"/><Relationship Id="rId11" Type="http://schemas.openxmlformats.org/officeDocument/2006/relationships/image" Target="../media/image92.jpg"/><Relationship Id="rId5" Type="http://schemas.openxmlformats.org/officeDocument/2006/relationships/image" Target="../media/image86.jpg"/><Relationship Id="rId10" Type="http://schemas.openxmlformats.org/officeDocument/2006/relationships/image" Target="../media/image91.jpg"/><Relationship Id="rId4" Type="http://schemas.openxmlformats.org/officeDocument/2006/relationships/image" Target="../media/image85.jpg"/><Relationship Id="rId9" Type="http://schemas.openxmlformats.org/officeDocument/2006/relationships/image" Target="../media/image9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jpg"/><Relationship Id="rId5" Type="http://schemas.openxmlformats.org/officeDocument/2006/relationships/image" Target="../media/image56.jpg"/><Relationship Id="rId4" Type="http://schemas.openxmlformats.org/officeDocument/2006/relationships/image" Target="../media/image9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jpg"/><Relationship Id="rId5" Type="http://schemas.openxmlformats.org/officeDocument/2006/relationships/image" Target="../media/image70.jpg"/><Relationship Id="rId4" Type="http://schemas.openxmlformats.org/officeDocument/2006/relationships/image" Target="../media/image10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g"/><Relationship Id="rId3" Type="http://schemas.openxmlformats.org/officeDocument/2006/relationships/image" Target="../media/image106.pn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jpg"/><Relationship Id="rId4" Type="http://schemas.openxmlformats.org/officeDocument/2006/relationships/image" Target="../media/image107.jpg"/><Relationship Id="rId9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jpg"/><Relationship Id="rId5" Type="http://schemas.openxmlformats.org/officeDocument/2006/relationships/image" Target="../media/image56.jpg"/><Relationship Id="rId4" Type="http://schemas.openxmlformats.org/officeDocument/2006/relationships/image" Target="../media/image1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6.png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g"/><Relationship Id="rId13" Type="http://schemas.openxmlformats.org/officeDocument/2006/relationships/image" Target="../media/image70.jpg"/><Relationship Id="rId3" Type="http://schemas.openxmlformats.org/officeDocument/2006/relationships/image" Target="../media/image59.jpg"/><Relationship Id="rId7" Type="http://schemas.openxmlformats.org/officeDocument/2006/relationships/image" Target="../media/image124.jpg"/><Relationship Id="rId12" Type="http://schemas.openxmlformats.org/officeDocument/2006/relationships/image" Target="../media/image1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jpg"/><Relationship Id="rId11" Type="http://schemas.openxmlformats.org/officeDocument/2006/relationships/image" Target="../media/image128.jpg"/><Relationship Id="rId5" Type="http://schemas.openxmlformats.org/officeDocument/2006/relationships/image" Target="../media/image122.jpg"/><Relationship Id="rId10" Type="http://schemas.openxmlformats.org/officeDocument/2006/relationships/image" Target="../media/image127.jpg"/><Relationship Id="rId4" Type="http://schemas.openxmlformats.org/officeDocument/2006/relationships/image" Target="../media/image121.jpg"/><Relationship Id="rId9" Type="http://schemas.openxmlformats.org/officeDocument/2006/relationships/image" Target="../media/image126.jpg"/><Relationship Id="rId14" Type="http://schemas.openxmlformats.org/officeDocument/2006/relationships/image" Target="../media/image13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jp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jpg"/><Relationship Id="rId5" Type="http://schemas.openxmlformats.org/officeDocument/2006/relationships/image" Target="../media/image133.jpg"/><Relationship Id="rId10" Type="http://schemas.openxmlformats.org/officeDocument/2006/relationships/image" Target="../media/image138.jpg"/><Relationship Id="rId4" Type="http://schemas.openxmlformats.org/officeDocument/2006/relationships/image" Target="../media/image132.jpg"/><Relationship Id="rId9" Type="http://schemas.openxmlformats.org/officeDocument/2006/relationships/image" Target="../media/image1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jpg"/><Relationship Id="rId5" Type="http://schemas.openxmlformats.org/officeDocument/2006/relationships/image" Target="../media/image83.jpg"/><Relationship Id="rId4" Type="http://schemas.openxmlformats.org/officeDocument/2006/relationships/image" Target="../media/image1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70.jpg"/><Relationship Id="rId4" Type="http://schemas.openxmlformats.org/officeDocument/2006/relationships/image" Target="../media/image1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g"/><Relationship Id="rId13" Type="http://schemas.openxmlformats.org/officeDocument/2006/relationships/image" Target="../media/image153.png"/><Relationship Id="rId3" Type="http://schemas.openxmlformats.org/officeDocument/2006/relationships/image" Target="../media/image59.jpg"/><Relationship Id="rId7" Type="http://schemas.openxmlformats.org/officeDocument/2006/relationships/image" Target="../media/image147.jp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6.jpg"/><Relationship Id="rId11" Type="http://schemas.openxmlformats.org/officeDocument/2006/relationships/image" Target="../media/image151.png"/><Relationship Id="rId5" Type="http://schemas.openxmlformats.org/officeDocument/2006/relationships/image" Target="../media/image145.jp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jpg"/><Relationship Id="rId9" Type="http://schemas.openxmlformats.org/officeDocument/2006/relationships/image" Target="../media/image149.jpg"/><Relationship Id="rId14" Type="http://schemas.openxmlformats.org/officeDocument/2006/relationships/image" Target="../media/image15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11" Type="http://schemas.openxmlformats.org/officeDocument/2006/relationships/image" Target="../media/image27.pn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5.jp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jpg"/><Relationship Id="rId7" Type="http://schemas.openxmlformats.org/officeDocument/2006/relationships/image" Target="../media/image184.jpg"/><Relationship Id="rId12" Type="http://schemas.openxmlformats.org/officeDocument/2006/relationships/image" Target="../media/image18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jpg"/><Relationship Id="rId11" Type="http://schemas.openxmlformats.org/officeDocument/2006/relationships/image" Target="../media/image188.jpg"/><Relationship Id="rId5" Type="http://schemas.openxmlformats.org/officeDocument/2006/relationships/image" Target="../media/image182.jpg"/><Relationship Id="rId10" Type="http://schemas.openxmlformats.org/officeDocument/2006/relationships/image" Target="../media/image187.jpg"/><Relationship Id="rId4" Type="http://schemas.openxmlformats.org/officeDocument/2006/relationships/image" Target="../media/image181.jpg"/><Relationship Id="rId9" Type="http://schemas.openxmlformats.org/officeDocument/2006/relationships/image" Target="../media/image18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jpg"/><Relationship Id="rId13" Type="http://schemas.openxmlformats.org/officeDocument/2006/relationships/image" Target="../media/image207.jpg"/><Relationship Id="rId18" Type="http://schemas.openxmlformats.org/officeDocument/2006/relationships/image" Target="../media/image212.jpg"/><Relationship Id="rId3" Type="http://schemas.openxmlformats.org/officeDocument/2006/relationships/image" Target="../media/image59.jpg"/><Relationship Id="rId7" Type="http://schemas.openxmlformats.org/officeDocument/2006/relationships/image" Target="../media/image201.png"/><Relationship Id="rId12" Type="http://schemas.openxmlformats.org/officeDocument/2006/relationships/image" Target="../media/image206.jpg"/><Relationship Id="rId17" Type="http://schemas.openxmlformats.org/officeDocument/2006/relationships/image" Target="../media/image211.jp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10.jpg"/><Relationship Id="rId20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jpg"/><Relationship Id="rId11" Type="http://schemas.openxmlformats.org/officeDocument/2006/relationships/image" Target="../media/image205.jpg"/><Relationship Id="rId5" Type="http://schemas.openxmlformats.org/officeDocument/2006/relationships/image" Target="../media/image199.jpg"/><Relationship Id="rId15" Type="http://schemas.openxmlformats.org/officeDocument/2006/relationships/image" Target="../media/image209.jpg"/><Relationship Id="rId10" Type="http://schemas.openxmlformats.org/officeDocument/2006/relationships/image" Target="../media/image204.jpg"/><Relationship Id="rId19" Type="http://schemas.openxmlformats.org/officeDocument/2006/relationships/image" Target="../media/image213.jpg"/><Relationship Id="rId4" Type="http://schemas.openxmlformats.org/officeDocument/2006/relationships/image" Target="../media/image198.jpg"/><Relationship Id="rId9" Type="http://schemas.openxmlformats.org/officeDocument/2006/relationships/image" Target="../media/image203.jpg"/><Relationship Id="rId14" Type="http://schemas.openxmlformats.org/officeDocument/2006/relationships/image" Target="../media/image20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png"/><Relationship Id="rId4" Type="http://schemas.openxmlformats.org/officeDocument/2006/relationships/image" Target="../media/image21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0.jpg"/><Relationship Id="rId5" Type="http://schemas.openxmlformats.org/officeDocument/2006/relationships/image" Target="../media/image219.jpg"/><Relationship Id="rId4" Type="http://schemas.openxmlformats.org/officeDocument/2006/relationships/image" Target="../media/image21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jpg"/><Relationship Id="rId18" Type="http://schemas.openxmlformats.org/officeDocument/2006/relationships/image" Target="../media/image50.png"/><Relationship Id="rId3" Type="http://schemas.openxmlformats.org/officeDocument/2006/relationships/image" Target="../media/image16.jp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5" Type="http://schemas.openxmlformats.org/officeDocument/2006/relationships/image" Target="../media/image47.jpg"/><Relationship Id="rId10" Type="http://schemas.openxmlformats.org/officeDocument/2006/relationships/image" Target="../media/image42.jpg"/><Relationship Id="rId19" Type="http://schemas.openxmlformats.org/officeDocument/2006/relationships/image" Target="../media/image27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Relationship Id="rId14" Type="http://schemas.openxmlformats.org/officeDocument/2006/relationships/image" Target="../media/image4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jpg"/><Relationship Id="rId4" Type="http://schemas.openxmlformats.org/officeDocument/2006/relationships/image" Target="../media/image2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jpg"/><Relationship Id="rId4" Type="http://schemas.openxmlformats.org/officeDocument/2006/relationships/image" Target="../media/image2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jpg"/><Relationship Id="rId4" Type="http://schemas.openxmlformats.org/officeDocument/2006/relationships/image" Target="../media/image2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jpg"/><Relationship Id="rId3" Type="http://schemas.openxmlformats.org/officeDocument/2006/relationships/image" Target="../media/image59.jpg"/><Relationship Id="rId7" Type="http://schemas.openxmlformats.org/officeDocument/2006/relationships/image" Target="../media/image228.jpg"/><Relationship Id="rId12" Type="http://schemas.openxmlformats.org/officeDocument/2006/relationships/image" Target="../media/image23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jp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10" Type="http://schemas.openxmlformats.org/officeDocument/2006/relationships/image" Target="../media/image231.jpg"/><Relationship Id="rId4" Type="http://schemas.openxmlformats.org/officeDocument/2006/relationships/image" Target="../media/image225.jpg"/><Relationship Id="rId9" Type="http://schemas.openxmlformats.org/officeDocument/2006/relationships/image" Target="../media/image230.jpg"/><Relationship Id="rId14" Type="http://schemas.openxmlformats.org/officeDocument/2006/relationships/image" Target="../media/image2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13" Type="http://schemas.openxmlformats.org/officeDocument/2006/relationships/image" Target="../media/image69.jp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12" Type="http://schemas.openxmlformats.org/officeDocument/2006/relationships/image" Target="../media/image6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g"/><Relationship Id="rId11" Type="http://schemas.openxmlformats.org/officeDocument/2006/relationships/image" Target="../media/image67.jpg"/><Relationship Id="rId5" Type="http://schemas.openxmlformats.org/officeDocument/2006/relationships/image" Target="../media/image61.jpg"/><Relationship Id="rId10" Type="http://schemas.openxmlformats.org/officeDocument/2006/relationships/image" Target="../media/image66.png"/><Relationship Id="rId4" Type="http://schemas.openxmlformats.org/officeDocument/2006/relationships/image" Target="../media/image60.jpg"/><Relationship Id="rId9" Type="http://schemas.openxmlformats.org/officeDocument/2006/relationships/image" Target="../media/image65.jpg"/><Relationship Id="rId14" Type="http://schemas.openxmlformats.org/officeDocument/2006/relationships/image" Target="../media/image7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jpg"/><Relationship Id="rId12" Type="http://schemas.openxmlformats.org/officeDocument/2006/relationships/image" Target="../media/image8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11" Type="http://schemas.openxmlformats.org/officeDocument/2006/relationships/image" Target="../media/image79.jpg"/><Relationship Id="rId5" Type="http://schemas.openxmlformats.org/officeDocument/2006/relationships/image" Target="../media/image73.jpg"/><Relationship Id="rId10" Type="http://schemas.openxmlformats.org/officeDocument/2006/relationships/image" Target="../media/image78.jpg"/><Relationship Id="rId4" Type="http://schemas.openxmlformats.org/officeDocument/2006/relationships/image" Target="../media/image72.jpg"/><Relationship Id="rId9" Type="http://schemas.openxmlformats.org/officeDocument/2006/relationships/image" Target="../media/image7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3683" y="3022092"/>
            <a:ext cx="6967727" cy="384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3683" y="3598164"/>
            <a:ext cx="6967727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563" y="4300728"/>
            <a:ext cx="2866643" cy="1591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2628" y="4928616"/>
            <a:ext cx="2285999" cy="1523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0672" y="3777996"/>
            <a:ext cx="1389887" cy="131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8576" y="3777996"/>
            <a:ext cx="554735" cy="1356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0076" y="3777996"/>
            <a:ext cx="275843" cy="1356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1828" y="3777996"/>
            <a:ext cx="854963" cy="1310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1384" y="3777996"/>
            <a:ext cx="758951" cy="1356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78623" y="3777996"/>
            <a:ext cx="109727" cy="131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20356" y="3777996"/>
            <a:ext cx="242315" cy="131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5531" y="3777996"/>
            <a:ext cx="269747" cy="1310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4083" y="2999232"/>
            <a:ext cx="8105140" cy="782320"/>
          </a:xfrm>
          <a:custGeom>
            <a:avLst/>
            <a:gdLst/>
            <a:ahLst/>
            <a:cxnLst/>
            <a:rect l="l" t="t" r="r" b="b"/>
            <a:pathLst>
              <a:path w="8105140" h="782320">
                <a:moveTo>
                  <a:pt x="8104631" y="781811"/>
                </a:moveTo>
                <a:lnTo>
                  <a:pt x="8104631" y="0"/>
                </a:lnTo>
                <a:lnTo>
                  <a:pt x="0" y="0"/>
                </a:lnTo>
                <a:lnTo>
                  <a:pt x="0" y="781811"/>
                </a:lnTo>
                <a:lnTo>
                  <a:pt x="8104631" y="78181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7176" y="3355848"/>
            <a:ext cx="269747" cy="278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1071" y="3355848"/>
            <a:ext cx="265175" cy="278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9964" y="3355848"/>
            <a:ext cx="260603" cy="278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4779" y="3360420"/>
            <a:ext cx="301751" cy="269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3108" y="3360420"/>
            <a:ext cx="228599" cy="269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9140" y="3360420"/>
            <a:ext cx="260603" cy="269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6067" y="3360420"/>
            <a:ext cx="292607" cy="269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7820" y="3360420"/>
            <a:ext cx="493775" cy="269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4184" y="3360420"/>
            <a:ext cx="228599" cy="2697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4083" y="3779520"/>
            <a:ext cx="8105140" cy="233679"/>
          </a:xfrm>
          <a:custGeom>
            <a:avLst/>
            <a:gdLst/>
            <a:ahLst/>
            <a:cxnLst/>
            <a:rect l="l" t="t" r="r" b="b"/>
            <a:pathLst>
              <a:path w="8105140" h="233679">
                <a:moveTo>
                  <a:pt x="0" y="233172"/>
                </a:moveTo>
                <a:lnTo>
                  <a:pt x="8104631" y="233172"/>
                </a:lnTo>
                <a:lnTo>
                  <a:pt x="810463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1932" y="472440"/>
            <a:ext cx="7652384" cy="2425065"/>
          </a:xfrm>
          <a:custGeom>
            <a:avLst/>
            <a:gdLst/>
            <a:ahLst/>
            <a:cxnLst/>
            <a:rect l="l" t="t" r="r" b="b"/>
            <a:pathLst>
              <a:path w="7652384" h="2425065">
                <a:moveTo>
                  <a:pt x="7652003" y="0"/>
                </a:moveTo>
                <a:lnTo>
                  <a:pt x="0" y="0"/>
                </a:lnTo>
                <a:lnTo>
                  <a:pt x="0" y="2424683"/>
                </a:lnTo>
                <a:lnTo>
                  <a:pt x="7652003" y="2424683"/>
                </a:lnTo>
                <a:lnTo>
                  <a:pt x="7652003" y="2392679"/>
                </a:lnTo>
                <a:lnTo>
                  <a:pt x="64007" y="2392679"/>
                </a:lnTo>
                <a:lnTo>
                  <a:pt x="32003" y="2362199"/>
                </a:lnTo>
                <a:lnTo>
                  <a:pt x="64007" y="2362199"/>
                </a:lnTo>
                <a:lnTo>
                  <a:pt x="64007" y="62483"/>
                </a:lnTo>
                <a:lnTo>
                  <a:pt x="32003" y="62483"/>
                </a:lnTo>
                <a:lnTo>
                  <a:pt x="64007" y="30479"/>
                </a:lnTo>
                <a:lnTo>
                  <a:pt x="7652003" y="30479"/>
                </a:lnTo>
                <a:lnTo>
                  <a:pt x="7652003" y="0"/>
                </a:lnTo>
                <a:close/>
              </a:path>
              <a:path w="7652384" h="2425065">
                <a:moveTo>
                  <a:pt x="64007" y="2362199"/>
                </a:moveTo>
                <a:lnTo>
                  <a:pt x="32003" y="2362199"/>
                </a:lnTo>
                <a:lnTo>
                  <a:pt x="64007" y="2392679"/>
                </a:lnTo>
                <a:lnTo>
                  <a:pt x="64007" y="2362199"/>
                </a:lnTo>
                <a:close/>
              </a:path>
              <a:path w="7652384" h="2425065">
                <a:moveTo>
                  <a:pt x="7587995" y="2362199"/>
                </a:moveTo>
                <a:lnTo>
                  <a:pt x="64007" y="2362199"/>
                </a:lnTo>
                <a:lnTo>
                  <a:pt x="64007" y="2392679"/>
                </a:lnTo>
                <a:lnTo>
                  <a:pt x="7587995" y="2392679"/>
                </a:lnTo>
                <a:lnTo>
                  <a:pt x="7587995" y="2362199"/>
                </a:lnTo>
                <a:close/>
              </a:path>
              <a:path w="7652384" h="2425065">
                <a:moveTo>
                  <a:pt x="7587995" y="30479"/>
                </a:moveTo>
                <a:lnTo>
                  <a:pt x="7587995" y="2392679"/>
                </a:lnTo>
                <a:lnTo>
                  <a:pt x="7619999" y="2362199"/>
                </a:lnTo>
                <a:lnTo>
                  <a:pt x="7652003" y="2362199"/>
                </a:lnTo>
                <a:lnTo>
                  <a:pt x="7652003" y="62483"/>
                </a:lnTo>
                <a:lnTo>
                  <a:pt x="7619999" y="62483"/>
                </a:lnTo>
                <a:lnTo>
                  <a:pt x="7587995" y="30479"/>
                </a:lnTo>
                <a:close/>
              </a:path>
              <a:path w="7652384" h="2425065">
                <a:moveTo>
                  <a:pt x="7652003" y="2362199"/>
                </a:moveTo>
                <a:lnTo>
                  <a:pt x="7619999" y="2362199"/>
                </a:lnTo>
                <a:lnTo>
                  <a:pt x="7587995" y="2392679"/>
                </a:lnTo>
                <a:lnTo>
                  <a:pt x="7652003" y="2392679"/>
                </a:lnTo>
                <a:lnTo>
                  <a:pt x="7652003" y="2362199"/>
                </a:lnTo>
                <a:close/>
              </a:path>
              <a:path w="7652384" h="2425065">
                <a:moveTo>
                  <a:pt x="64007" y="30479"/>
                </a:moveTo>
                <a:lnTo>
                  <a:pt x="32003" y="62483"/>
                </a:lnTo>
                <a:lnTo>
                  <a:pt x="64007" y="62483"/>
                </a:lnTo>
                <a:lnTo>
                  <a:pt x="64007" y="30479"/>
                </a:lnTo>
                <a:close/>
              </a:path>
              <a:path w="7652384" h="2425065">
                <a:moveTo>
                  <a:pt x="7587995" y="30479"/>
                </a:moveTo>
                <a:lnTo>
                  <a:pt x="64007" y="30479"/>
                </a:lnTo>
                <a:lnTo>
                  <a:pt x="64007" y="62483"/>
                </a:lnTo>
                <a:lnTo>
                  <a:pt x="7587995" y="62483"/>
                </a:lnTo>
                <a:lnTo>
                  <a:pt x="7587995" y="30479"/>
                </a:lnTo>
                <a:close/>
              </a:path>
              <a:path w="7652384" h="2425065">
                <a:moveTo>
                  <a:pt x="7652003" y="30479"/>
                </a:moveTo>
                <a:lnTo>
                  <a:pt x="7587995" y="30479"/>
                </a:lnTo>
                <a:lnTo>
                  <a:pt x="7619999" y="62483"/>
                </a:lnTo>
                <a:lnTo>
                  <a:pt x="7652003" y="62483"/>
                </a:lnTo>
                <a:lnTo>
                  <a:pt x="7652003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73935" y="502920"/>
            <a:ext cx="7586980" cy="236093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0" rIns="0" bIns="0" rtlCol="0">
            <a:spAutoFit/>
          </a:bodyPr>
          <a:lstStyle/>
          <a:p>
            <a:pPr marL="170180" marR="163195" algn="ctr">
              <a:lnSpc>
                <a:spcPct val="100000"/>
              </a:lnSpc>
            </a:pPr>
            <a:r>
              <a:rPr sz="3200" b="1" spc="-170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j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3200" b="1" spc="-3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ma</a:t>
            </a:r>
            <a:r>
              <a:rPr sz="32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3200" b="1" spc="-6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spc="-55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32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200" b="1" spc="-90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3200" b="1" spc="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h</a:t>
            </a:r>
            <a:r>
              <a:rPr sz="3200" b="1" spc="-2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32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m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h 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Sak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it</a:t>
            </a:r>
            <a:r>
              <a:rPr sz="3200" b="1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d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h</a:t>
            </a:r>
            <a:r>
              <a:rPr sz="32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3200" b="1" spc="-6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spc="-55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3200" b="1" spc="-145" dirty="0">
                <a:solidFill>
                  <a:srgbClr val="0000CC"/>
                </a:solidFill>
                <a:latin typeface="Calibri"/>
                <a:cs typeface="Calibri"/>
              </a:rPr>
              <a:t>/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3200" b="1" spc="-20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h</a:t>
            </a:r>
            <a:r>
              <a:rPr sz="3200" b="1" spc="-1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3200" b="1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si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3200" b="1" spc="10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00CC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R="1905" algn="ctr">
              <a:lnSpc>
                <a:spcPct val="100000"/>
              </a:lnSpc>
              <a:spcBef>
                <a:spcPts val="645"/>
              </a:spcBef>
            </a:pPr>
            <a:r>
              <a:rPr sz="2400" i="1" dirty="0">
                <a:solidFill>
                  <a:srgbClr val="0000CC"/>
                </a:solidFill>
                <a:latin typeface="Calibri"/>
                <a:cs typeface="Calibri"/>
              </a:rPr>
              <a:t>“Core</a:t>
            </a:r>
            <a:r>
              <a:rPr sz="2400" i="1" spc="-4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CC"/>
                </a:solidFill>
                <a:latin typeface="Calibri"/>
                <a:cs typeface="Calibri"/>
              </a:rPr>
              <a:t>Business</a:t>
            </a:r>
            <a:r>
              <a:rPr sz="2400" i="1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i="1" spc="-3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400" i="1" dirty="0">
                <a:solidFill>
                  <a:srgbClr val="0000CC"/>
                </a:solidFill>
                <a:latin typeface="Calibri"/>
                <a:cs typeface="Calibri"/>
              </a:rPr>
              <a:t>S =</a:t>
            </a:r>
            <a:r>
              <a:rPr sz="2400" i="1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i="1" spc="-5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i="1" spc="-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00CC"/>
                </a:solidFill>
                <a:latin typeface="Calibri"/>
                <a:cs typeface="Calibri"/>
              </a:rPr>
              <a:t>ie</a:t>
            </a:r>
            <a:r>
              <a:rPr sz="2400" i="1" spc="-2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i="1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i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CC"/>
                </a:solidFill>
                <a:latin typeface="Calibri"/>
                <a:cs typeface="Calibri"/>
              </a:rPr>
              <a:t>Care”</a:t>
            </a:r>
            <a:endParaRPr sz="2400">
              <a:latin typeface="Calibri"/>
              <a:cs typeface="Calibri"/>
            </a:endParaRPr>
          </a:p>
          <a:p>
            <a:pPr marL="4149090">
              <a:lnSpc>
                <a:spcPct val="100000"/>
              </a:lnSpc>
              <a:spcBef>
                <a:spcPts val="635"/>
              </a:spcBef>
            </a:pPr>
            <a:r>
              <a:rPr sz="1800" i="1" spc="-10" dirty="0">
                <a:solidFill>
                  <a:srgbClr val="0000CC"/>
                </a:solidFill>
                <a:latin typeface="Calibri"/>
                <a:cs typeface="Calibri"/>
              </a:rPr>
              <a:t>(</a:t>
            </a:r>
            <a:r>
              <a:rPr sz="1800" i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1800" i="1" spc="-30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0000CC"/>
                </a:solidFill>
                <a:latin typeface="Calibri"/>
                <a:cs typeface="Calibri"/>
              </a:rPr>
              <a:t>andar</a:t>
            </a:r>
            <a:r>
              <a:rPr sz="1800" i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i="1" spc="-4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1800" i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1800" i="1" spc="-5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0000CC"/>
                </a:solidFill>
                <a:latin typeface="Calibri"/>
                <a:cs typeface="Calibri"/>
              </a:rPr>
              <a:t>ayanan</a:t>
            </a:r>
            <a:r>
              <a:rPr sz="1800" i="1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i="1" spc="-4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1800" i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1800" i="1" spc="-5" dirty="0">
                <a:solidFill>
                  <a:srgbClr val="0000CC"/>
                </a:solidFill>
                <a:latin typeface="Calibri"/>
                <a:cs typeface="Calibri"/>
              </a:rPr>
              <a:t>si</a:t>
            </a:r>
            <a:r>
              <a:rPr sz="1800" i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1800" i="1" spc="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00CC"/>
                </a:solidFill>
                <a:latin typeface="Calibri"/>
                <a:cs typeface="Calibri"/>
              </a:rPr>
              <a:t>-</a:t>
            </a:r>
            <a:r>
              <a:rPr sz="1800" i="1" spc="-1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1800" i="1" spc="-12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1800" i="1" spc="-5" dirty="0">
                <a:solidFill>
                  <a:srgbClr val="0000CC"/>
                </a:solidFill>
                <a:latin typeface="Calibri"/>
                <a:cs typeface="Calibri"/>
              </a:rPr>
              <a:t>/</a:t>
            </a:r>
            <a:r>
              <a:rPr sz="1800" i="1" spc="-20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1800" i="1" spc="-1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1800" i="1" dirty="0">
                <a:solidFill>
                  <a:srgbClr val="0000CC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42915" y="2923032"/>
            <a:ext cx="757555" cy="848994"/>
          </a:xfrm>
          <a:custGeom>
            <a:avLst/>
            <a:gdLst/>
            <a:ahLst/>
            <a:cxnLst/>
            <a:rect l="l" t="t" r="r" b="b"/>
            <a:pathLst>
              <a:path w="757554" h="848995">
                <a:moveTo>
                  <a:pt x="193547" y="469391"/>
                </a:moveTo>
                <a:lnTo>
                  <a:pt x="0" y="469391"/>
                </a:lnTo>
                <a:lnTo>
                  <a:pt x="379475" y="848867"/>
                </a:lnTo>
                <a:lnTo>
                  <a:pt x="420458" y="807719"/>
                </a:lnTo>
                <a:lnTo>
                  <a:pt x="365759" y="807719"/>
                </a:lnTo>
                <a:lnTo>
                  <a:pt x="379444" y="794035"/>
                </a:lnTo>
                <a:lnTo>
                  <a:pt x="91586" y="507491"/>
                </a:lnTo>
                <a:lnTo>
                  <a:pt x="45719" y="507491"/>
                </a:lnTo>
                <a:lnTo>
                  <a:pt x="59435" y="475487"/>
                </a:lnTo>
                <a:lnTo>
                  <a:pt x="193547" y="475487"/>
                </a:lnTo>
                <a:lnTo>
                  <a:pt x="193547" y="469391"/>
                </a:lnTo>
                <a:close/>
              </a:path>
              <a:path w="757554" h="848995">
                <a:moveTo>
                  <a:pt x="379444" y="794035"/>
                </a:moveTo>
                <a:lnTo>
                  <a:pt x="365759" y="807719"/>
                </a:lnTo>
                <a:lnTo>
                  <a:pt x="393191" y="807719"/>
                </a:lnTo>
                <a:lnTo>
                  <a:pt x="379444" y="794035"/>
                </a:lnTo>
                <a:close/>
              </a:path>
              <a:path w="757554" h="848995">
                <a:moveTo>
                  <a:pt x="697991" y="475487"/>
                </a:moveTo>
                <a:lnTo>
                  <a:pt x="379444" y="794035"/>
                </a:lnTo>
                <a:lnTo>
                  <a:pt x="393191" y="807719"/>
                </a:lnTo>
                <a:lnTo>
                  <a:pt x="420458" y="807719"/>
                </a:lnTo>
                <a:lnTo>
                  <a:pt x="719480" y="507491"/>
                </a:lnTo>
                <a:lnTo>
                  <a:pt x="711707" y="507491"/>
                </a:lnTo>
                <a:lnTo>
                  <a:pt x="697991" y="475487"/>
                </a:lnTo>
                <a:close/>
              </a:path>
              <a:path w="757554" h="848995">
                <a:moveTo>
                  <a:pt x="59435" y="475487"/>
                </a:moveTo>
                <a:lnTo>
                  <a:pt x="45719" y="507491"/>
                </a:lnTo>
                <a:lnTo>
                  <a:pt x="91586" y="507491"/>
                </a:lnTo>
                <a:lnTo>
                  <a:pt x="59435" y="475487"/>
                </a:lnTo>
                <a:close/>
              </a:path>
              <a:path w="757554" h="848995">
                <a:moveTo>
                  <a:pt x="193547" y="475487"/>
                </a:moveTo>
                <a:lnTo>
                  <a:pt x="59435" y="475487"/>
                </a:lnTo>
                <a:lnTo>
                  <a:pt x="91586" y="507491"/>
                </a:lnTo>
                <a:lnTo>
                  <a:pt x="231647" y="507491"/>
                </a:lnTo>
                <a:lnTo>
                  <a:pt x="231647" y="489203"/>
                </a:lnTo>
                <a:lnTo>
                  <a:pt x="193547" y="489203"/>
                </a:lnTo>
                <a:lnTo>
                  <a:pt x="193547" y="475487"/>
                </a:lnTo>
                <a:close/>
              </a:path>
              <a:path w="757554" h="848995">
                <a:moveTo>
                  <a:pt x="527303" y="18287"/>
                </a:moveTo>
                <a:lnTo>
                  <a:pt x="527303" y="507491"/>
                </a:lnTo>
                <a:lnTo>
                  <a:pt x="665987" y="507491"/>
                </a:lnTo>
                <a:lnTo>
                  <a:pt x="684275" y="489203"/>
                </a:lnTo>
                <a:lnTo>
                  <a:pt x="565403" y="489203"/>
                </a:lnTo>
                <a:lnTo>
                  <a:pt x="545591" y="469391"/>
                </a:lnTo>
                <a:lnTo>
                  <a:pt x="565403" y="469391"/>
                </a:lnTo>
                <a:lnTo>
                  <a:pt x="565403" y="38099"/>
                </a:lnTo>
                <a:lnTo>
                  <a:pt x="545591" y="38099"/>
                </a:lnTo>
                <a:lnTo>
                  <a:pt x="527303" y="18287"/>
                </a:lnTo>
                <a:close/>
              </a:path>
              <a:path w="757554" h="848995">
                <a:moveTo>
                  <a:pt x="751356" y="475487"/>
                </a:moveTo>
                <a:lnTo>
                  <a:pt x="697991" y="475487"/>
                </a:lnTo>
                <a:lnTo>
                  <a:pt x="711707" y="507491"/>
                </a:lnTo>
                <a:lnTo>
                  <a:pt x="719480" y="507491"/>
                </a:lnTo>
                <a:lnTo>
                  <a:pt x="751356" y="475487"/>
                </a:lnTo>
                <a:close/>
              </a:path>
              <a:path w="757554" h="848995">
                <a:moveTo>
                  <a:pt x="565403" y="0"/>
                </a:moveTo>
                <a:lnTo>
                  <a:pt x="193547" y="0"/>
                </a:lnTo>
                <a:lnTo>
                  <a:pt x="193547" y="489203"/>
                </a:lnTo>
                <a:lnTo>
                  <a:pt x="213359" y="469391"/>
                </a:lnTo>
                <a:lnTo>
                  <a:pt x="231647" y="469391"/>
                </a:lnTo>
                <a:lnTo>
                  <a:pt x="231647" y="38099"/>
                </a:lnTo>
                <a:lnTo>
                  <a:pt x="213359" y="38099"/>
                </a:lnTo>
                <a:lnTo>
                  <a:pt x="231647" y="18287"/>
                </a:lnTo>
                <a:lnTo>
                  <a:pt x="565403" y="18287"/>
                </a:lnTo>
                <a:lnTo>
                  <a:pt x="565403" y="0"/>
                </a:lnTo>
                <a:close/>
              </a:path>
              <a:path w="757554" h="848995">
                <a:moveTo>
                  <a:pt x="231647" y="469391"/>
                </a:moveTo>
                <a:lnTo>
                  <a:pt x="213359" y="469391"/>
                </a:lnTo>
                <a:lnTo>
                  <a:pt x="193547" y="489203"/>
                </a:lnTo>
                <a:lnTo>
                  <a:pt x="231647" y="489203"/>
                </a:lnTo>
                <a:lnTo>
                  <a:pt x="231647" y="469391"/>
                </a:lnTo>
                <a:close/>
              </a:path>
              <a:path w="757554" h="848995">
                <a:moveTo>
                  <a:pt x="565403" y="469391"/>
                </a:moveTo>
                <a:lnTo>
                  <a:pt x="545591" y="469391"/>
                </a:lnTo>
                <a:lnTo>
                  <a:pt x="565403" y="489203"/>
                </a:lnTo>
                <a:lnTo>
                  <a:pt x="565403" y="469391"/>
                </a:lnTo>
                <a:close/>
              </a:path>
              <a:path w="757554" h="848995">
                <a:moveTo>
                  <a:pt x="757427" y="469391"/>
                </a:moveTo>
                <a:lnTo>
                  <a:pt x="565403" y="469391"/>
                </a:lnTo>
                <a:lnTo>
                  <a:pt x="565403" y="489203"/>
                </a:lnTo>
                <a:lnTo>
                  <a:pt x="684275" y="489203"/>
                </a:lnTo>
                <a:lnTo>
                  <a:pt x="697991" y="475487"/>
                </a:lnTo>
                <a:lnTo>
                  <a:pt x="751356" y="475487"/>
                </a:lnTo>
                <a:lnTo>
                  <a:pt x="757427" y="469391"/>
                </a:lnTo>
                <a:close/>
              </a:path>
              <a:path w="757554" h="848995">
                <a:moveTo>
                  <a:pt x="231647" y="18287"/>
                </a:moveTo>
                <a:lnTo>
                  <a:pt x="213359" y="38099"/>
                </a:lnTo>
                <a:lnTo>
                  <a:pt x="231647" y="38099"/>
                </a:lnTo>
                <a:lnTo>
                  <a:pt x="231647" y="18287"/>
                </a:lnTo>
                <a:close/>
              </a:path>
              <a:path w="757554" h="848995">
                <a:moveTo>
                  <a:pt x="527303" y="18287"/>
                </a:moveTo>
                <a:lnTo>
                  <a:pt x="231647" y="18287"/>
                </a:lnTo>
                <a:lnTo>
                  <a:pt x="231647" y="38099"/>
                </a:lnTo>
                <a:lnTo>
                  <a:pt x="527303" y="38099"/>
                </a:lnTo>
                <a:lnTo>
                  <a:pt x="527303" y="18287"/>
                </a:lnTo>
                <a:close/>
              </a:path>
              <a:path w="757554" h="848995">
                <a:moveTo>
                  <a:pt x="565403" y="18287"/>
                </a:moveTo>
                <a:lnTo>
                  <a:pt x="527303" y="18287"/>
                </a:lnTo>
                <a:lnTo>
                  <a:pt x="545591" y="38099"/>
                </a:lnTo>
                <a:lnTo>
                  <a:pt x="565403" y="38099"/>
                </a:lnTo>
                <a:lnTo>
                  <a:pt x="565403" y="18287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6588" y="3805428"/>
            <a:ext cx="7652384" cy="1283335"/>
          </a:xfrm>
          <a:custGeom>
            <a:avLst/>
            <a:gdLst/>
            <a:ahLst/>
            <a:cxnLst/>
            <a:rect l="l" t="t" r="r" b="b"/>
            <a:pathLst>
              <a:path w="7652384" h="1283335">
                <a:moveTo>
                  <a:pt x="7652003" y="0"/>
                </a:moveTo>
                <a:lnTo>
                  <a:pt x="0" y="0"/>
                </a:lnTo>
                <a:lnTo>
                  <a:pt x="0" y="1283207"/>
                </a:lnTo>
                <a:lnTo>
                  <a:pt x="7652003" y="1283207"/>
                </a:lnTo>
                <a:lnTo>
                  <a:pt x="7652003" y="1251203"/>
                </a:lnTo>
                <a:lnTo>
                  <a:pt x="62483" y="1251203"/>
                </a:lnTo>
                <a:lnTo>
                  <a:pt x="30479" y="1219199"/>
                </a:lnTo>
                <a:lnTo>
                  <a:pt x="62483" y="1219199"/>
                </a:lnTo>
                <a:lnTo>
                  <a:pt x="62483" y="64007"/>
                </a:lnTo>
                <a:lnTo>
                  <a:pt x="30479" y="64007"/>
                </a:lnTo>
                <a:lnTo>
                  <a:pt x="62483" y="32003"/>
                </a:lnTo>
                <a:lnTo>
                  <a:pt x="7652003" y="32003"/>
                </a:lnTo>
                <a:lnTo>
                  <a:pt x="7652003" y="0"/>
                </a:lnTo>
                <a:close/>
              </a:path>
              <a:path w="7652384" h="1283335">
                <a:moveTo>
                  <a:pt x="62483" y="1219199"/>
                </a:moveTo>
                <a:lnTo>
                  <a:pt x="30479" y="1219199"/>
                </a:lnTo>
                <a:lnTo>
                  <a:pt x="62483" y="1251203"/>
                </a:lnTo>
                <a:lnTo>
                  <a:pt x="62483" y="1219199"/>
                </a:lnTo>
                <a:close/>
              </a:path>
              <a:path w="7652384" h="1283335">
                <a:moveTo>
                  <a:pt x="7587995" y="1219199"/>
                </a:moveTo>
                <a:lnTo>
                  <a:pt x="62483" y="1219199"/>
                </a:lnTo>
                <a:lnTo>
                  <a:pt x="62483" y="1251203"/>
                </a:lnTo>
                <a:lnTo>
                  <a:pt x="7587995" y="1251203"/>
                </a:lnTo>
                <a:lnTo>
                  <a:pt x="7587995" y="1219199"/>
                </a:lnTo>
                <a:close/>
              </a:path>
              <a:path w="7652384" h="1283335">
                <a:moveTo>
                  <a:pt x="7587995" y="32003"/>
                </a:moveTo>
                <a:lnTo>
                  <a:pt x="7587995" y="1251203"/>
                </a:lnTo>
                <a:lnTo>
                  <a:pt x="7619999" y="1219199"/>
                </a:lnTo>
                <a:lnTo>
                  <a:pt x="7652003" y="1219199"/>
                </a:lnTo>
                <a:lnTo>
                  <a:pt x="7652003" y="64007"/>
                </a:lnTo>
                <a:lnTo>
                  <a:pt x="7619999" y="64007"/>
                </a:lnTo>
                <a:lnTo>
                  <a:pt x="7587995" y="32003"/>
                </a:lnTo>
                <a:close/>
              </a:path>
              <a:path w="7652384" h="1283335">
                <a:moveTo>
                  <a:pt x="7652003" y="1219199"/>
                </a:moveTo>
                <a:lnTo>
                  <a:pt x="7619999" y="1219199"/>
                </a:lnTo>
                <a:lnTo>
                  <a:pt x="7587995" y="1251203"/>
                </a:lnTo>
                <a:lnTo>
                  <a:pt x="7652003" y="1251203"/>
                </a:lnTo>
                <a:lnTo>
                  <a:pt x="7652003" y="1219199"/>
                </a:lnTo>
                <a:close/>
              </a:path>
              <a:path w="7652384" h="1283335">
                <a:moveTo>
                  <a:pt x="62483" y="32003"/>
                </a:moveTo>
                <a:lnTo>
                  <a:pt x="30479" y="64007"/>
                </a:lnTo>
                <a:lnTo>
                  <a:pt x="62483" y="64007"/>
                </a:lnTo>
                <a:lnTo>
                  <a:pt x="62483" y="32003"/>
                </a:lnTo>
                <a:close/>
              </a:path>
              <a:path w="7652384" h="1283335">
                <a:moveTo>
                  <a:pt x="7587995" y="32003"/>
                </a:moveTo>
                <a:lnTo>
                  <a:pt x="62483" y="32003"/>
                </a:lnTo>
                <a:lnTo>
                  <a:pt x="62483" y="64007"/>
                </a:lnTo>
                <a:lnTo>
                  <a:pt x="7587995" y="64007"/>
                </a:lnTo>
                <a:lnTo>
                  <a:pt x="7587995" y="32003"/>
                </a:lnTo>
                <a:close/>
              </a:path>
              <a:path w="7652384" h="1283335">
                <a:moveTo>
                  <a:pt x="7652003" y="32003"/>
                </a:moveTo>
                <a:lnTo>
                  <a:pt x="7587995" y="32003"/>
                </a:lnTo>
                <a:lnTo>
                  <a:pt x="7619999" y="64007"/>
                </a:lnTo>
                <a:lnTo>
                  <a:pt x="7652003" y="64007"/>
                </a:lnTo>
                <a:lnTo>
                  <a:pt x="7652003" y="32003"/>
                </a:lnTo>
                <a:close/>
              </a:path>
            </a:pathLst>
          </a:custGeom>
          <a:solidFill>
            <a:srgbClr val="CC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87067" y="3837432"/>
            <a:ext cx="7588250" cy="1217930"/>
          </a:xfrm>
          <a:prstGeom prst="rect">
            <a:avLst/>
          </a:prstGeom>
          <a:solidFill>
            <a:srgbClr val="006500"/>
          </a:solidFill>
        </p:spPr>
        <p:txBody>
          <a:bodyPr vert="horz" wrap="square" lIns="0" tIns="0" rIns="0" bIns="0" rtlCol="0">
            <a:spAutoFit/>
          </a:bodyPr>
          <a:lstStyle/>
          <a:p>
            <a:pPr marR="26670" algn="ctr">
              <a:lnSpc>
                <a:spcPct val="100000"/>
              </a:lnSpc>
              <a:tabLst>
                <a:tab pos="2451735" algn="l"/>
              </a:tabLst>
            </a:pPr>
            <a:r>
              <a:rPr sz="4400" b="1" spc="23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400" b="1" spc="240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4400" b="1" spc="4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4400" b="1" spc="1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400" b="1" spc="4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400" b="1" spc="2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b="1" spc="4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200" b="1" i="1" spc="-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sz="3200" b="1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re)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56588" y="5730240"/>
            <a:ext cx="7652384" cy="1109980"/>
          </a:xfrm>
          <a:custGeom>
            <a:avLst/>
            <a:gdLst/>
            <a:ahLst/>
            <a:cxnLst/>
            <a:rect l="l" t="t" r="r" b="b"/>
            <a:pathLst>
              <a:path w="7652384" h="1109979">
                <a:moveTo>
                  <a:pt x="7652003" y="0"/>
                </a:moveTo>
                <a:lnTo>
                  <a:pt x="0" y="0"/>
                </a:lnTo>
                <a:lnTo>
                  <a:pt x="0" y="1109471"/>
                </a:lnTo>
                <a:lnTo>
                  <a:pt x="7652003" y="1109471"/>
                </a:lnTo>
                <a:lnTo>
                  <a:pt x="7652003" y="1077467"/>
                </a:lnTo>
                <a:lnTo>
                  <a:pt x="62483" y="1077467"/>
                </a:lnTo>
                <a:lnTo>
                  <a:pt x="30479" y="1045463"/>
                </a:lnTo>
                <a:lnTo>
                  <a:pt x="62483" y="1045463"/>
                </a:lnTo>
                <a:lnTo>
                  <a:pt x="62483" y="62483"/>
                </a:lnTo>
                <a:lnTo>
                  <a:pt x="30479" y="62483"/>
                </a:lnTo>
                <a:lnTo>
                  <a:pt x="62483" y="30479"/>
                </a:lnTo>
                <a:lnTo>
                  <a:pt x="7652003" y="30479"/>
                </a:lnTo>
                <a:lnTo>
                  <a:pt x="7652003" y="0"/>
                </a:lnTo>
                <a:close/>
              </a:path>
              <a:path w="7652384" h="1109979">
                <a:moveTo>
                  <a:pt x="62483" y="1045463"/>
                </a:moveTo>
                <a:lnTo>
                  <a:pt x="30479" y="1045463"/>
                </a:lnTo>
                <a:lnTo>
                  <a:pt x="62483" y="1077467"/>
                </a:lnTo>
                <a:lnTo>
                  <a:pt x="62483" y="1045463"/>
                </a:lnTo>
                <a:close/>
              </a:path>
              <a:path w="7652384" h="1109979">
                <a:moveTo>
                  <a:pt x="7587995" y="1045463"/>
                </a:moveTo>
                <a:lnTo>
                  <a:pt x="62483" y="1045463"/>
                </a:lnTo>
                <a:lnTo>
                  <a:pt x="62483" y="1077467"/>
                </a:lnTo>
                <a:lnTo>
                  <a:pt x="7587995" y="1077467"/>
                </a:lnTo>
                <a:lnTo>
                  <a:pt x="7587995" y="1045463"/>
                </a:lnTo>
                <a:close/>
              </a:path>
              <a:path w="7652384" h="1109979">
                <a:moveTo>
                  <a:pt x="7587995" y="30479"/>
                </a:moveTo>
                <a:lnTo>
                  <a:pt x="7587995" y="1077467"/>
                </a:lnTo>
                <a:lnTo>
                  <a:pt x="7619999" y="1045463"/>
                </a:lnTo>
                <a:lnTo>
                  <a:pt x="7652003" y="1045463"/>
                </a:lnTo>
                <a:lnTo>
                  <a:pt x="7652003" y="62483"/>
                </a:lnTo>
                <a:lnTo>
                  <a:pt x="7619999" y="62483"/>
                </a:lnTo>
                <a:lnTo>
                  <a:pt x="7587995" y="30479"/>
                </a:lnTo>
                <a:close/>
              </a:path>
              <a:path w="7652384" h="1109979">
                <a:moveTo>
                  <a:pt x="7652003" y="1045463"/>
                </a:moveTo>
                <a:lnTo>
                  <a:pt x="7619999" y="1045463"/>
                </a:lnTo>
                <a:lnTo>
                  <a:pt x="7587995" y="1077467"/>
                </a:lnTo>
                <a:lnTo>
                  <a:pt x="7652003" y="1077467"/>
                </a:lnTo>
                <a:lnTo>
                  <a:pt x="7652003" y="1045463"/>
                </a:lnTo>
                <a:close/>
              </a:path>
              <a:path w="7652384" h="1109979">
                <a:moveTo>
                  <a:pt x="62483" y="30479"/>
                </a:moveTo>
                <a:lnTo>
                  <a:pt x="30479" y="62483"/>
                </a:lnTo>
                <a:lnTo>
                  <a:pt x="62483" y="62483"/>
                </a:lnTo>
                <a:lnTo>
                  <a:pt x="62483" y="30479"/>
                </a:lnTo>
                <a:close/>
              </a:path>
              <a:path w="7652384" h="1109979">
                <a:moveTo>
                  <a:pt x="7587995" y="30479"/>
                </a:moveTo>
                <a:lnTo>
                  <a:pt x="62483" y="30479"/>
                </a:lnTo>
                <a:lnTo>
                  <a:pt x="62483" y="62483"/>
                </a:lnTo>
                <a:lnTo>
                  <a:pt x="7587995" y="62483"/>
                </a:lnTo>
                <a:lnTo>
                  <a:pt x="7587995" y="30479"/>
                </a:lnTo>
                <a:close/>
              </a:path>
              <a:path w="7652384" h="1109979">
                <a:moveTo>
                  <a:pt x="7652003" y="30479"/>
                </a:moveTo>
                <a:lnTo>
                  <a:pt x="7587995" y="30479"/>
                </a:lnTo>
                <a:lnTo>
                  <a:pt x="7619999" y="62483"/>
                </a:lnTo>
                <a:lnTo>
                  <a:pt x="7652003" y="62483"/>
                </a:lnTo>
                <a:lnTo>
                  <a:pt x="7652003" y="30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08759" y="6005178"/>
            <a:ext cx="487426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86785" algn="l"/>
              </a:tabLst>
            </a:pPr>
            <a:r>
              <a:rPr sz="4400" b="1" spc="23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4400" b="1" spc="24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4400" b="1" spc="30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b="1" spc="23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4400" b="1" spc="48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4400" b="1" spc="30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0350" y="6907262"/>
            <a:ext cx="6950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ARE</a:t>
            </a:r>
            <a:r>
              <a:rPr sz="2000" b="1" spc="-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0000CC"/>
                </a:solidFill>
                <a:latin typeface="Arial"/>
                <a:cs typeface="Arial"/>
              </a:rPr>
              <a:t>“</a:t>
            </a:r>
            <a:r>
              <a:rPr sz="2000" b="1" spc="5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spc="7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–</a:t>
            </a:r>
            <a:r>
              <a:rPr sz="2000" b="1" spc="-1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50" dirty="0">
                <a:solidFill>
                  <a:srgbClr val="0000CC"/>
                </a:solidFill>
                <a:latin typeface="Arial"/>
                <a:cs typeface="Arial"/>
              </a:rPr>
              <a:t>tt</a:t>
            </a:r>
            <a:r>
              <a:rPr sz="2000" b="1" spc="8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-1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–</a:t>
            </a:r>
            <a:r>
              <a:rPr sz="2000" b="1" spc="-1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8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–</a:t>
            </a:r>
            <a:r>
              <a:rPr sz="2000" b="1" spc="-1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Em</a:t>
            </a:r>
            <a:r>
              <a:rPr sz="2000" b="1" spc="3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5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000" b="1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“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87467" y="6065520"/>
            <a:ext cx="1216660" cy="485140"/>
          </a:xfrm>
          <a:custGeom>
            <a:avLst/>
            <a:gdLst/>
            <a:ahLst/>
            <a:cxnLst/>
            <a:rect l="l" t="t" r="r" b="b"/>
            <a:pathLst>
              <a:path w="1216660" h="485140">
                <a:moveTo>
                  <a:pt x="242315" y="0"/>
                </a:moveTo>
                <a:lnTo>
                  <a:pt x="0" y="242315"/>
                </a:lnTo>
                <a:lnTo>
                  <a:pt x="242315" y="484631"/>
                </a:lnTo>
                <a:lnTo>
                  <a:pt x="242315" y="364235"/>
                </a:lnTo>
                <a:lnTo>
                  <a:pt x="1094231" y="364235"/>
                </a:lnTo>
                <a:lnTo>
                  <a:pt x="1216151" y="242315"/>
                </a:lnTo>
                <a:lnTo>
                  <a:pt x="1095755" y="121919"/>
                </a:lnTo>
                <a:lnTo>
                  <a:pt x="242315" y="121919"/>
                </a:lnTo>
                <a:lnTo>
                  <a:pt x="242315" y="0"/>
                </a:lnTo>
                <a:close/>
              </a:path>
              <a:path w="1216660" h="485140">
                <a:moveTo>
                  <a:pt x="1094231" y="364235"/>
                </a:moveTo>
                <a:lnTo>
                  <a:pt x="973835" y="364235"/>
                </a:lnTo>
                <a:lnTo>
                  <a:pt x="973835" y="484631"/>
                </a:lnTo>
                <a:lnTo>
                  <a:pt x="1094231" y="364235"/>
                </a:lnTo>
                <a:close/>
              </a:path>
              <a:path w="1216660" h="485140">
                <a:moveTo>
                  <a:pt x="973835" y="0"/>
                </a:moveTo>
                <a:lnTo>
                  <a:pt x="973835" y="121919"/>
                </a:lnTo>
                <a:lnTo>
                  <a:pt x="1095755" y="121919"/>
                </a:lnTo>
                <a:lnTo>
                  <a:pt x="9738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78551" y="5058155"/>
            <a:ext cx="556260" cy="666115"/>
          </a:xfrm>
          <a:custGeom>
            <a:avLst/>
            <a:gdLst/>
            <a:ahLst/>
            <a:cxnLst/>
            <a:rect l="l" t="t" r="r" b="b"/>
            <a:pathLst>
              <a:path w="556260" h="666114">
                <a:moveTo>
                  <a:pt x="141731" y="387095"/>
                </a:moveTo>
                <a:lnTo>
                  <a:pt x="0" y="387095"/>
                </a:lnTo>
                <a:lnTo>
                  <a:pt x="277367" y="665987"/>
                </a:lnTo>
                <a:lnTo>
                  <a:pt x="318515" y="624839"/>
                </a:lnTo>
                <a:lnTo>
                  <a:pt x="263651" y="624839"/>
                </a:lnTo>
                <a:lnTo>
                  <a:pt x="277412" y="611168"/>
                </a:lnTo>
                <a:lnTo>
                  <a:pt x="91439" y="425195"/>
                </a:lnTo>
                <a:lnTo>
                  <a:pt x="45719" y="425195"/>
                </a:lnTo>
                <a:lnTo>
                  <a:pt x="59435" y="393191"/>
                </a:lnTo>
                <a:lnTo>
                  <a:pt x="141731" y="393191"/>
                </a:lnTo>
                <a:lnTo>
                  <a:pt x="141731" y="387095"/>
                </a:lnTo>
                <a:close/>
              </a:path>
              <a:path w="556260" h="666114">
                <a:moveTo>
                  <a:pt x="277412" y="611168"/>
                </a:moveTo>
                <a:lnTo>
                  <a:pt x="263651" y="624839"/>
                </a:lnTo>
                <a:lnTo>
                  <a:pt x="291083" y="624839"/>
                </a:lnTo>
                <a:lnTo>
                  <a:pt x="277412" y="611168"/>
                </a:lnTo>
                <a:close/>
              </a:path>
              <a:path w="556260" h="666114">
                <a:moveTo>
                  <a:pt x="496823" y="393191"/>
                </a:moveTo>
                <a:lnTo>
                  <a:pt x="277412" y="611168"/>
                </a:lnTo>
                <a:lnTo>
                  <a:pt x="291083" y="624839"/>
                </a:lnTo>
                <a:lnTo>
                  <a:pt x="318515" y="624839"/>
                </a:lnTo>
                <a:lnTo>
                  <a:pt x="518159" y="425195"/>
                </a:lnTo>
                <a:lnTo>
                  <a:pt x="509015" y="425195"/>
                </a:lnTo>
                <a:lnTo>
                  <a:pt x="496823" y="393191"/>
                </a:lnTo>
                <a:close/>
              </a:path>
              <a:path w="556260" h="666114">
                <a:moveTo>
                  <a:pt x="59435" y="393191"/>
                </a:moveTo>
                <a:lnTo>
                  <a:pt x="45719" y="425195"/>
                </a:lnTo>
                <a:lnTo>
                  <a:pt x="91439" y="425195"/>
                </a:lnTo>
                <a:lnTo>
                  <a:pt x="59435" y="393191"/>
                </a:lnTo>
                <a:close/>
              </a:path>
              <a:path w="556260" h="666114">
                <a:moveTo>
                  <a:pt x="141731" y="393191"/>
                </a:moveTo>
                <a:lnTo>
                  <a:pt x="59435" y="393191"/>
                </a:lnTo>
                <a:lnTo>
                  <a:pt x="91439" y="425195"/>
                </a:lnTo>
                <a:lnTo>
                  <a:pt x="179831" y="425195"/>
                </a:lnTo>
                <a:lnTo>
                  <a:pt x="179831" y="406907"/>
                </a:lnTo>
                <a:lnTo>
                  <a:pt x="141731" y="406907"/>
                </a:lnTo>
                <a:lnTo>
                  <a:pt x="141731" y="393191"/>
                </a:lnTo>
                <a:close/>
              </a:path>
              <a:path w="556260" h="666114">
                <a:moveTo>
                  <a:pt x="464609" y="240791"/>
                </a:moveTo>
                <a:lnTo>
                  <a:pt x="374903" y="240791"/>
                </a:lnTo>
                <a:lnTo>
                  <a:pt x="374903" y="425195"/>
                </a:lnTo>
                <a:lnTo>
                  <a:pt x="464609" y="425195"/>
                </a:lnTo>
                <a:lnTo>
                  <a:pt x="483017" y="406907"/>
                </a:lnTo>
                <a:lnTo>
                  <a:pt x="413003" y="406907"/>
                </a:lnTo>
                <a:lnTo>
                  <a:pt x="393191" y="387095"/>
                </a:lnTo>
                <a:lnTo>
                  <a:pt x="413003" y="387095"/>
                </a:lnTo>
                <a:lnTo>
                  <a:pt x="413003" y="278891"/>
                </a:lnTo>
                <a:lnTo>
                  <a:pt x="393191" y="278891"/>
                </a:lnTo>
                <a:lnTo>
                  <a:pt x="413003" y="259079"/>
                </a:lnTo>
                <a:lnTo>
                  <a:pt x="483017" y="259079"/>
                </a:lnTo>
                <a:lnTo>
                  <a:pt x="464609" y="240791"/>
                </a:lnTo>
                <a:close/>
              </a:path>
              <a:path w="556260" h="666114">
                <a:moveTo>
                  <a:pt x="550163" y="393191"/>
                </a:moveTo>
                <a:lnTo>
                  <a:pt x="496823" y="393191"/>
                </a:lnTo>
                <a:lnTo>
                  <a:pt x="509015" y="425195"/>
                </a:lnTo>
                <a:lnTo>
                  <a:pt x="518159" y="425195"/>
                </a:lnTo>
                <a:lnTo>
                  <a:pt x="550163" y="393191"/>
                </a:lnTo>
                <a:close/>
              </a:path>
              <a:path w="556260" h="666114">
                <a:moveTo>
                  <a:pt x="141731" y="259079"/>
                </a:moveTo>
                <a:lnTo>
                  <a:pt x="141731" y="406907"/>
                </a:lnTo>
                <a:lnTo>
                  <a:pt x="161543" y="387095"/>
                </a:lnTo>
                <a:lnTo>
                  <a:pt x="179831" y="387095"/>
                </a:lnTo>
                <a:lnTo>
                  <a:pt x="179831" y="278891"/>
                </a:lnTo>
                <a:lnTo>
                  <a:pt x="161543" y="278891"/>
                </a:lnTo>
                <a:lnTo>
                  <a:pt x="141731" y="259079"/>
                </a:lnTo>
                <a:close/>
              </a:path>
              <a:path w="556260" h="666114">
                <a:moveTo>
                  <a:pt x="179831" y="387095"/>
                </a:moveTo>
                <a:lnTo>
                  <a:pt x="161543" y="387095"/>
                </a:lnTo>
                <a:lnTo>
                  <a:pt x="141731" y="406907"/>
                </a:lnTo>
                <a:lnTo>
                  <a:pt x="179831" y="406907"/>
                </a:lnTo>
                <a:lnTo>
                  <a:pt x="179831" y="387095"/>
                </a:lnTo>
                <a:close/>
              </a:path>
              <a:path w="556260" h="666114">
                <a:moveTo>
                  <a:pt x="413003" y="387095"/>
                </a:moveTo>
                <a:lnTo>
                  <a:pt x="393191" y="387095"/>
                </a:lnTo>
                <a:lnTo>
                  <a:pt x="413003" y="406907"/>
                </a:lnTo>
                <a:lnTo>
                  <a:pt x="413003" y="387095"/>
                </a:lnTo>
                <a:close/>
              </a:path>
              <a:path w="556260" h="666114">
                <a:moveTo>
                  <a:pt x="556259" y="387095"/>
                </a:moveTo>
                <a:lnTo>
                  <a:pt x="413003" y="387095"/>
                </a:lnTo>
                <a:lnTo>
                  <a:pt x="413003" y="406907"/>
                </a:lnTo>
                <a:lnTo>
                  <a:pt x="483017" y="406907"/>
                </a:lnTo>
                <a:lnTo>
                  <a:pt x="496823" y="393191"/>
                </a:lnTo>
                <a:lnTo>
                  <a:pt x="550163" y="393191"/>
                </a:lnTo>
                <a:lnTo>
                  <a:pt x="556259" y="387095"/>
                </a:lnTo>
                <a:close/>
              </a:path>
              <a:path w="556260" h="666114">
                <a:moveTo>
                  <a:pt x="277367" y="0"/>
                </a:moveTo>
                <a:lnTo>
                  <a:pt x="0" y="278891"/>
                </a:lnTo>
                <a:lnTo>
                  <a:pt x="141731" y="278891"/>
                </a:lnTo>
                <a:lnTo>
                  <a:pt x="141731" y="272795"/>
                </a:lnTo>
                <a:lnTo>
                  <a:pt x="59435" y="272795"/>
                </a:lnTo>
                <a:lnTo>
                  <a:pt x="45719" y="240791"/>
                </a:lnTo>
                <a:lnTo>
                  <a:pt x="91439" y="240791"/>
                </a:lnTo>
                <a:lnTo>
                  <a:pt x="277412" y="54819"/>
                </a:lnTo>
                <a:lnTo>
                  <a:pt x="263651" y="41147"/>
                </a:lnTo>
                <a:lnTo>
                  <a:pt x="318515" y="41147"/>
                </a:lnTo>
                <a:lnTo>
                  <a:pt x="277367" y="0"/>
                </a:lnTo>
                <a:close/>
              </a:path>
              <a:path w="556260" h="666114">
                <a:moveTo>
                  <a:pt x="179831" y="259079"/>
                </a:moveTo>
                <a:lnTo>
                  <a:pt x="141731" y="259079"/>
                </a:lnTo>
                <a:lnTo>
                  <a:pt x="161543" y="278891"/>
                </a:lnTo>
                <a:lnTo>
                  <a:pt x="179831" y="278891"/>
                </a:lnTo>
                <a:lnTo>
                  <a:pt x="179831" y="259079"/>
                </a:lnTo>
                <a:close/>
              </a:path>
              <a:path w="556260" h="666114">
                <a:moveTo>
                  <a:pt x="413003" y="259079"/>
                </a:moveTo>
                <a:lnTo>
                  <a:pt x="393191" y="278891"/>
                </a:lnTo>
                <a:lnTo>
                  <a:pt x="413003" y="278891"/>
                </a:lnTo>
                <a:lnTo>
                  <a:pt x="413003" y="259079"/>
                </a:lnTo>
                <a:close/>
              </a:path>
              <a:path w="556260" h="666114">
                <a:moveTo>
                  <a:pt x="483017" y="259079"/>
                </a:moveTo>
                <a:lnTo>
                  <a:pt x="413003" y="259079"/>
                </a:lnTo>
                <a:lnTo>
                  <a:pt x="413003" y="278891"/>
                </a:lnTo>
                <a:lnTo>
                  <a:pt x="556259" y="278891"/>
                </a:lnTo>
                <a:lnTo>
                  <a:pt x="550163" y="272795"/>
                </a:lnTo>
                <a:lnTo>
                  <a:pt x="496823" y="272795"/>
                </a:lnTo>
                <a:lnTo>
                  <a:pt x="483017" y="259079"/>
                </a:lnTo>
                <a:close/>
              </a:path>
              <a:path w="556260" h="666114">
                <a:moveTo>
                  <a:pt x="91439" y="240791"/>
                </a:moveTo>
                <a:lnTo>
                  <a:pt x="45719" y="240791"/>
                </a:lnTo>
                <a:lnTo>
                  <a:pt x="59435" y="272795"/>
                </a:lnTo>
                <a:lnTo>
                  <a:pt x="91439" y="240791"/>
                </a:lnTo>
                <a:close/>
              </a:path>
              <a:path w="556260" h="666114">
                <a:moveTo>
                  <a:pt x="179831" y="240791"/>
                </a:moveTo>
                <a:lnTo>
                  <a:pt x="91439" y="240791"/>
                </a:lnTo>
                <a:lnTo>
                  <a:pt x="59435" y="272795"/>
                </a:lnTo>
                <a:lnTo>
                  <a:pt x="141731" y="272795"/>
                </a:lnTo>
                <a:lnTo>
                  <a:pt x="141731" y="259079"/>
                </a:lnTo>
                <a:lnTo>
                  <a:pt x="179831" y="259079"/>
                </a:lnTo>
                <a:lnTo>
                  <a:pt x="179831" y="240791"/>
                </a:lnTo>
                <a:close/>
              </a:path>
              <a:path w="556260" h="666114">
                <a:moveTo>
                  <a:pt x="318515" y="41147"/>
                </a:moveTo>
                <a:lnTo>
                  <a:pt x="291083" y="41147"/>
                </a:lnTo>
                <a:lnTo>
                  <a:pt x="277412" y="54819"/>
                </a:lnTo>
                <a:lnTo>
                  <a:pt x="496823" y="272795"/>
                </a:lnTo>
                <a:lnTo>
                  <a:pt x="509015" y="240791"/>
                </a:lnTo>
                <a:lnTo>
                  <a:pt x="518159" y="240791"/>
                </a:lnTo>
                <a:lnTo>
                  <a:pt x="318515" y="41147"/>
                </a:lnTo>
                <a:close/>
              </a:path>
              <a:path w="556260" h="666114">
                <a:moveTo>
                  <a:pt x="518159" y="240791"/>
                </a:moveTo>
                <a:lnTo>
                  <a:pt x="509015" y="240791"/>
                </a:lnTo>
                <a:lnTo>
                  <a:pt x="496823" y="272795"/>
                </a:lnTo>
                <a:lnTo>
                  <a:pt x="550163" y="272795"/>
                </a:lnTo>
                <a:lnTo>
                  <a:pt x="518159" y="240791"/>
                </a:lnTo>
                <a:close/>
              </a:path>
              <a:path w="556260" h="666114">
                <a:moveTo>
                  <a:pt x="291083" y="41147"/>
                </a:moveTo>
                <a:lnTo>
                  <a:pt x="263651" y="41147"/>
                </a:lnTo>
                <a:lnTo>
                  <a:pt x="277412" y="54819"/>
                </a:lnTo>
                <a:lnTo>
                  <a:pt x="291083" y="4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8335" y="373380"/>
            <a:ext cx="5321807" cy="3407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8335" y="3777996"/>
            <a:ext cx="5321807" cy="3413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90313" y="6835774"/>
            <a:ext cx="4883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011" y="1791477"/>
            <a:ext cx="7834630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2800" spc="180" dirty="0">
                <a:solidFill>
                  <a:srgbClr val="0000CC"/>
                </a:solidFill>
                <a:latin typeface="Wingdings"/>
                <a:cs typeface="Wingdings"/>
              </a:rPr>
              <a:t>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Supp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ly</a:t>
            </a:r>
            <a:r>
              <a:rPr sz="2800" b="1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riven</a:t>
            </a:r>
            <a:r>
              <a:rPr sz="28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ealt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care</a:t>
            </a:r>
            <a:r>
              <a:rPr sz="2800" b="1" spc="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Market</a:t>
            </a:r>
            <a:r>
              <a:rPr sz="2800" b="1" spc="1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CC"/>
                </a:solidFill>
                <a:latin typeface="Wingdings"/>
                <a:cs typeface="Wingdings"/>
              </a:rPr>
              <a:t></a:t>
            </a:r>
            <a:r>
              <a:rPr sz="28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riven</a:t>
            </a:r>
            <a:r>
              <a:rPr sz="2800" b="1" spc="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ealt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care</a:t>
            </a:r>
            <a:r>
              <a:rPr sz="2800" b="1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Market</a:t>
            </a:r>
            <a:r>
              <a:rPr sz="2800" b="1" spc="1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CC"/>
                </a:solidFill>
                <a:latin typeface="Arial"/>
                <a:cs typeface="Arial"/>
              </a:rPr>
              <a:t>……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97728" rIns="0" bIns="0" rtlCol="0">
            <a:spAutoFit/>
          </a:bodyPr>
          <a:lstStyle/>
          <a:p>
            <a:pPr marL="436880" marR="856615" indent="-342900">
              <a:lnSpc>
                <a:spcPct val="100000"/>
              </a:lnSpc>
            </a:pPr>
            <a:r>
              <a:rPr sz="2800" b="0" spc="180" dirty="0">
                <a:solidFill>
                  <a:srgbClr val="0000CC"/>
                </a:solidFill>
                <a:latin typeface="Wingdings"/>
                <a:cs typeface="Wingdings"/>
              </a:rPr>
              <a:t></a:t>
            </a:r>
            <a:r>
              <a:rPr sz="2800" spc="-30" dirty="0">
                <a:solidFill>
                  <a:srgbClr val="0000CC"/>
                </a:solidFill>
              </a:rPr>
              <a:t>H</a:t>
            </a:r>
            <a:r>
              <a:rPr sz="2800" spc="-15" dirty="0">
                <a:solidFill>
                  <a:srgbClr val="0000CC"/>
                </a:solidFill>
              </a:rPr>
              <a:t>ealt</a:t>
            </a:r>
            <a:r>
              <a:rPr sz="2800" spc="-30" dirty="0">
                <a:solidFill>
                  <a:srgbClr val="0000CC"/>
                </a:solidFill>
              </a:rPr>
              <a:t>h</a:t>
            </a:r>
            <a:r>
              <a:rPr sz="2800" spc="-15" dirty="0">
                <a:solidFill>
                  <a:srgbClr val="0000CC"/>
                </a:solidFill>
              </a:rPr>
              <a:t>care</a:t>
            </a:r>
            <a:r>
              <a:rPr sz="2800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h</a:t>
            </a:r>
            <a:r>
              <a:rPr sz="2800" spc="-20" dirty="0">
                <a:solidFill>
                  <a:srgbClr val="0000CC"/>
                </a:solidFill>
              </a:rPr>
              <a:t>as</a:t>
            </a:r>
            <a:r>
              <a:rPr sz="2800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l</a:t>
            </a:r>
            <a:r>
              <a:rPr sz="2800" spc="-30" dirty="0">
                <a:solidFill>
                  <a:srgbClr val="0000CC"/>
                </a:solidFill>
              </a:rPr>
              <a:t>on</a:t>
            </a:r>
            <a:r>
              <a:rPr sz="2800" spc="-20" dirty="0">
                <a:solidFill>
                  <a:srgbClr val="0000CC"/>
                </a:solidFill>
              </a:rPr>
              <a:t>g</a:t>
            </a:r>
            <a:r>
              <a:rPr sz="2800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b</a:t>
            </a:r>
            <a:r>
              <a:rPr sz="2800" spc="-20" dirty="0">
                <a:solidFill>
                  <a:srgbClr val="0000CC"/>
                </a:solidFill>
              </a:rPr>
              <a:t>een</a:t>
            </a:r>
            <a:r>
              <a:rPr sz="2800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a</a:t>
            </a:r>
            <a:r>
              <a:rPr sz="2800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s</a:t>
            </a:r>
            <a:r>
              <a:rPr sz="2800" spc="-30" dirty="0">
                <a:solidFill>
                  <a:srgbClr val="0000CC"/>
                </a:solidFill>
              </a:rPr>
              <a:t>upp</a:t>
            </a:r>
            <a:r>
              <a:rPr sz="2800" dirty="0">
                <a:solidFill>
                  <a:srgbClr val="0000CC"/>
                </a:solidFill>
              </a:rPr>
              <a:t>l</a:t>
            </a:r>
            <a:r>
              <a:rPr sz="2800" spc="15" dirty="0">
                <a:solidFill>
                  <a:srgbClr val="0000CC"/>
                </a:solidFill>
              </a:rPr>
              <a:t>y</a:t>
            </a:r>
            <a:r>
              <a:rPr sz="2800" spc="0" dirty="0">
                <a:solidFill>
                  <a:srgbClr val="0000CC"/>
                </a:solidFill>
              </a:rPr>
              <a:t>-</a:t>
            </a:r>
            <a:r>
              <a:rPr sz="2800" spc="-30" dirty="0">
                <a:solidFill>
                  <a:srgbClr val="0000CC"/>
                </a:solidFill>
              </a:rPr>
              <a:t>o</a:t>
            </a:r>
            <a:r>
              <a:rPr sz="2800" spc="-15" dirty="0">
                <a:solidFill>
                  <a:srgbClr val="0000CC"/>
                </a:solidFill>
              </a:rPr>
              <a:t>rie</a:t>
            </a:r>
            <a:r>
              <a:rPr sz="2800" spc="-30" dirty="0">
                <a:solidFill>
                  <a:srgbClr val="0000CC"/>
                </a:solidFill>
              </a:rPr>
              <a:t>n</a:t>
            </a:r>
            <a:r>
              <a:rPr sz="2800" spc="-10" dirty="0">
                <a:solidFill>
                  <a:srgbClr val="0000CC"/>
                </a:solidFill>
              </a:rPr>
              <a:t>t</a:t>
            </a:r>
            <a:r>
              <a:rPr sz="2800" spc="-5" dirty="0">
                <a:solidFill>
                  <a:srgbClr val="0000CC"/>
                </a:solidFill>
              </a:rPr>
              <a:t>e</a:t>
            </a:r>
            <a:r>
              <a:rPr sz="2800" spc="-20" dirty="0">
                <a:solidFill>
                  <a:srgbClr val="0000CC"/>
                </a:solidFill>
              </a:rPr>
              <a:t>d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i</a:t>
            </a:r>
            <a:r>
              <a:rPr sz="2800" spc="-30" dirty="0">
                <a:solidFill>
                  <a:srgbClr val="0000CC"/>
                </a:solidFill>
              </a:rPr>
              <a:t>ndu</a:t>
            </a:r>
            <a:r>
              <a:rPr sz="2800" spc="-15" dirty="0">
                <a:solidFill>
                  <a:srgbClr val="0000CC"/>
                </a:solidFill>
              </a:rPr>
              <a:t>str</a:t>
            </a:r>
            <a:r>
              <a:rPr sz="2800" spc="-260" dirty="0">
                <a:solidFill>
                  <a:srgbClr val="0000CC"/>
                </a:solidFill>
              </a:rPr>
              <a:t>y</a:t>
            </a:r>
            <a:r>
              <a:rPr sz="2800" spc="-10" dirty="0">
                <a:solidFill>
                  <a:srgbClr val="0000CC"/>
                </a:solidFill>
              </a:rPr>
              <a:t>,</a:t>
            </a:r>
            <a:r>
              <a:rPr sz="2800" spc="1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in</a:t>
            </a:r>
            <a:r>
              <a:rPr sz="2800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wh</a:t>
            </a:r>
            <a:r>
              <a:rPr sz="2800" spc="-15" dirty="0">
                <a:solidFill>
                  <a:srgbClr val="0000CC"/>
                </a:solidFill>
              </a:rPr>
              <a:t>ich</a:t>
            </a:r>
            <a:r>
              <a:rPr sz="2800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c</a:t>
            </a:r>
            <a:r>
              <a:rPr sz="2800" spc="-30" dirty="0">
                <a:solidFill>
                  <a:srgbClr val="0000CC"/>
                </a:solidFill>
              </a:rPr>
              <a:t>on</a:t>
            </a:r>
            <a:r>
              <a:rPr sz="2800" spc="-20" dirty="0">
                <a:solidFill>
                  <a:srgbClr val="0000CC"/>
                </a:solidFill>
              </a:rPr>
              <a:t>s</a:t>
            </a:r>
            <a:r>
              <a:rPr sz="2800" spc="-30" dirty="0">
                <a:solidFill>
                  <a:srgbClr val="0000CC"/>
                </a:solidFill>
              </a:rPr>
              <a:t>um</a:t>
            </a:r>
            <a:r>
              <a:rPr sz="2800" spc="-15" dirty="0">
                <a:solidFill>
                  <a:srgbClr val="0000CC"/>
                </a:solidFill>
              </a:rPr>
              <a:t>ers</a:t>
            </a:r>
            <a:r>
              <a:rPr sz="2800" spc="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are</a:t>
            </a:r>
            <a:r>
              <a:rPr sz="2800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d</a:t>
            </a:r>
            <a:r>
              <a:rPr sz="2800" spc="-15" dirty="0">
                <a:solidFill>
                  <a:srgbClr val="0000CC"/>
                </a:solidFill>
              </a:rPr>
              <a:t>riven</a:t>
            </a:r>
            <a:r>
              <a:rPr sz="2800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to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scarce</a:t>
            </a:r>
            <a:r>
              <a:rPr sz="2800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res</a:t>
            </a:r>
            <a:r>
              <a:rPr sz="2800" spc="-30" dirty="0">
                <a:solidFill>
                  <a:srgbClr val="0000CC"/>
                </a:solidFill>
              </a:rPr>
              <a:t>ou</a:t>
            </a:r>
            <a:r>
              <a:rPr sz="2800" spc="-15" dirty="0">
                <a:solidFill>
                  <a:srgbClr val="0000CC"/>
                </a:solidFill>
              </a:rPr>
              <a:t>rces</a:t>
            </a:r>
            <a:r>
              <a:rPr sz="2800" spc="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b</a:t>
            </a:r>
            <a:r>
              <a:rPr sz="2800" spc="-20" dirty="0">
                <a:solidFill>
                  <a:srgbClr val="0000CC"/>
                </a:solidFill>
              </a:rPr>
              <a:t>y</a:t>
            </a:r>
            <a:r>
              <a:rPr sz="2800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d</a:t>
            </a:r>
            <a:r>
              <a:rPr sz="2800" spc="-15" dirty="0">
                <a:solidFill>
                  <a:srgbClr val="0000CC"/>
                </a:solidFill>
              </a:rPr>
              <a:t>isease</a:t>
            </a:r>
            <a:r>
              <a:rPr sz="2800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a</a:t>
            </a:r>
            <a:r>
              <a:rPr sz="2800" spc="-30" dirty="0">
                <a:solidFill>
                  <a:srgbClr val="0000CC"/>
                </a:solidFill>
              </a:rPr>
              <a:t>n</a:t>
            </a:r>
            <a:r>
              <a:rPr sz="2800" spc="-20" dirty="0">
                <a:solidFill>
                  <a:srgbClr val="0000CC"/>
                </a:solidFill>
              </a:rPr>
              <a:t>d</a:t>
            </a:r>
            <a:r>
              <a:rPr sz="2800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i</a:t>
            </a:r>
            <a:r>
              <a:rPr sz="2800" spc="-30" dirty="0">
                <a:solidFill>
                  <a:srgbClr val="0000CC"/>
                </a:solidFill>
              </a:rPr>
              <a:t>n</a:t>
            </a:r>
            <a:r>
              <a:rPr sz="2800" spc="-10" dirty="0">
                <a:solidFill>
                  <a:srgbClr val="0000CC"/>
                </a:solidFill>
              </a:rPr>
              <a:t>j</a:t>
            </a:r>
            <a:r>
              <a:rPr sz="2800" spc="-30" dirty="0">
                <a:solidFill>
                  <a:srgbClr val="0000CC"/>
                </a:solidFill>
              </a:rPr>
              <a:t>u</a:t>
            </a:r>
            <a:r>
              <a:rPr sz="2800" spc="-15" dirty="0">
                <a:solidFill>
                  <a:srgbClr val="0000CC"/>
                </a:solidFill>
              </a:rPr>
              <a:t>r</a:t>
            </a:r>
            <a:r>
              <a:rPr sz="2800" spc="30" dirty="0">
                <a:solidFill>
                  <a:srgbClr val="0000CC"/>
                </a:solidFill>
              </a:rPr>
              <a:t>y</a:t>
            </a:r>
            <a:r>
              <a:rPr sz="2800" spc="-30" dirty="0">
                <a:solidFill>
                  <a:srgbClr val="0000CC"/>
                </a:solidFill>
              </a:rPr>
              <a:t>—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c</a:t>
            </a:r>
            <a:r>
              <a:rPr sz="2800" spc="-30" dirty="0">
                <a:solidFill>
                  <a:srgbClr val="0000CC"/>
                </a:solidFill>
              </a:rPr>
              <a:t>ond</a:t>
            </a:r>
            <a:r>
              <a:rPr sz="2800" spc="-10" dirty="0">
                <a:solidFill>
                  <a:srgbClr val="0000CC"/>
                </a:solidFill>
              </a:rPr>
              <a:t>iti</a:t>
            </a:r>
            <a:r>
              <a:rPr sz="2800" spc="-30" dirty="0">
                <a:solidFill>
                  <a:srgbClr val="0000CC"/>
                </a:solidFill>
              </a:rPr>
              <a:t>on</a:t>
            </a:r>
            <a:r>
              <a:rPr sz="2800" spc="-20" dirty="0">
                <a:solidFill>
                  <a:srgbClr val="0000CC"/>
                </a:solidFill>
              </a:rPr>
              <a:t>s</a:t>
            </a:r>
            <a:r>
              <a:rPr sz="2800" spc="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t</a:t>
            </a:r>
            <a:r>
              <a:rPr sz="2800" spc="-30" dirty="0">
                <a:solidFill>
                  <a:srgbClr val="0000CC"/>
                </a:solidFill>
              </a:rPr>
              <a:t>h</a:t>
            </a:r>
            <a:r>
              <a:rPr sz="2800" spc="-20" dirty="0">
                <a:solidFill>
                  <a:srgbClr val="0000CC"/>
                </a:solidFill>
              </a:rPr>
              <a:t>ey</a:t>
            </a:r>
            <a:r>
              <a:rPr sz="2800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feel</a:t>
            </a:r>
            <a:r>
              <a:rPr sz="2800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t</a:t>
            </a:r>
            <a:r>
              <a:rPr sz="2800" spc="-30" dirty="0">
                <a:solidFill>
                  <a:srgbClr val="0000CC"/>
                </a:solidFill>
              </a:rPr>
              <a:t>h</a:t>
            </a:r>
            <a:r>
              <a:rPr sz="2800" spc="-5" dirty="0">
                <a:solidFill>
                  <a:srgbClr val="0000CC"/>
                </a:solidFill>
              </a:rPr>
              <a:t>e</a:t>
            </a:r>
            <a:r>
              <a:rPr sz="2800" spc="-20" dirty="0">
                <a:solidFill>
                  <a:srgbClr val="0000CC"/>
                </a:solidFill>
              </a:rPr>
              <a:t>y</a:t>
            </a:r>
            <a:r>
              <a:rPr sz="2800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don</a:t>
            </a:r>
            <a:r>
              <a:rPr sz="2800" spc="-10" dirty="0">
                <a:solidFill>
                  <a:srgbClr val="0000CC"/>
                </a:solidFill>
              </a:rPr>
              <a:t>’t</a:t>
            </a:r>
            <a:r>
              <a:rPr sz="2800" spc="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c</a:t>
            </a:r>
            <a:r>
              <a:rPr sz="2800" spc="-30" dirty="0">
                <a:solidFill>
                  <a:srgbClr val="0000CC"/>
                </a:solidFill>
              </a:rPr>
              <a:t>on</a:t>
            </a:r>
            <a:r>
              <a:rPr sz="2800" spc="-15" dirty="0">
                <a:solidFill>
                  <a:srgbClr val="0000CC"/>
                </a:solidFill>
              </a:rPr>
              <a:t>tr</a:t>
            </a:r>
            <a:r>
              <a:rPr sz="2800" spc="-30" dirty="0">
                <a:solidFill>
                  <a:srgbClr val="0000CC"/>
                </a:solidFill>
              </a:rPr>
              <a:t>o</a:t>
            </a:r>
            <a:r>
              <a:rPr sz="2800" spc="-10" dirty="0">
                <a:solidFill>
                  <a:srgbClr val="0000CC"/>
                </a:solidFill>
              </a:rPr>
              <a:t>l.</a:t>
            </a:r>
            <a:endParaRPr sz="2800">
              <a:latin typeface="Times New Roman"/>
              <a:cs typeface="Times New Roman"/>
            </a:endParaRPr>
          </a:p>
          <a:p>
            <a:pPr marL="436880" marR="5080">
              <a:lnSpc>
                <a:spcPct val="100000"/>
              </a:lnSpc>
              <a:spcBef>
                <a:spcPts val="1200"/>
              </a:spcBef>
            </a:pPr>
            <a:r>
              <a:rPr sz="2800" spc="-25" dirty="0">
                <a:solidFill>
                  <a:srgbClr val="0000CC"/>
                </a:solidFill>
              </a:rPr>
              <a:t>……In</a:t>
            </a:r>
            <a:r>
              <a:rPr sz="2800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H</a:t>
            </a:r>
            <a:r>
              <a:rPr sz="2800" spc="-15" dirty="0">
                <a:solidFill>
                  <a:srgbClr val="0000CC"/>
                </a:solidFill>
              </a:rPr>
              <a:t>ealth</a:t>
            </a:r>
            <a:r>
              <a:rPr sz="2800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Market</a:t>
            </a:r>
            <a:r>
              <a:rPr sz="2800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2.0,</a:t>
            </a:r>
            <a:r>
              <a:rPr sz="2800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t</a:t>
            </a:r>
            <a:r>
              <a:rPr sz="2800" spc="-30" dirty="0">
                <a:solidFill>
                  <a:srgbClr val="0000CC"/>
                </a:solidFill>
              </a:rPr>
              <a:t>h</a:t>
            </a:r>
            <a:r>
              <a:rPr sz="2800" spc="-20" dirty="0">
                <a:solidFill>
                  <a:srgbClr val="0000CC"/>
                </a:solidFill>
              </a:rPr>
              <a:t>ey</a:t>
            </a:r>
            <a:r>
              <a:rPr sz="2800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00CC"/>
                </a:solidFill>
              </a:rPr>
              <a:t>w</a:t>
            </a:r>
            <a:r>
              <a:rPr sz="2800" spc="-10" dirty="0">
                <a:solidFill>
                  <a:srgbClr val="0000CC"/>
                </a:solidFill>
              </a:rPr>
              <a:t>ill</a:t>
            </a:r>
            <a:r>
              <a:rPr sz="2800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pu</a:t>
            </a:r>
            <a:r>
              <a:rPr sz="2800" spc="-15" dirty="0">
                <a:solidFill>
                  <a:srgbClr val="0000CC"/>
                </a:solidFill>
              </a:rPr>
              <a:t>rs</a:t>
            </a:r>
            <a:r>
              <a:rPr sz="2800" spc="-30" dirty="0">
                <a:solidFill>
                  <a:srgbClr val="0000CC"/>
                </a:solidFill>
              </a:rPr>
              <a:t>u</a:t>
            </a:r>
            <a:r>
              <a:rPr sz="2800" spc="-20" dirty="0">
                <a:solidFill>
                  <a:srgbClr val="0000CC"/>
                </a:solidFill>
              </a:rPr>
              <a:t>e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CC"/>
                </a:solidFill>
              </a:rPr>
              <a:t>p</a:t>
            </a:r>
            <a:r>
              <a:rPr sz="2800" spc="-15" dirty="0">
                <a:solidFill>
                  <a:srgbClr val="0000CC"/>
                </a:solidFill>
              </a:rPr>
              <a:t>erceived</a:t>
            </a:r>
            <a:r>
              <a:rPr sz="2800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val</a:t>
            </a:r>
            <a:r>
              <a:rPr sz="2800" spc="-30" dirty="0">
                <a:solidFill>
                  <a:srgbClr val="0000CC"/>
                </a:solidFill>
              </a:rPr>
              <a:t>u</a:t>
            </a:r>
            <a:r>
              <a:rPr sz="2800" spc="-15" dirty="0">
                <a:solidFill>
                  <a:srgbClr val="0000CC"/>
                </a:solidFill>
              </a:rPr>
              <a:t>e,</a:t>
            </a:r>
            <a:r>
              <a:rPr sz="2800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seeki</a:t>
            </a:r>
            <a:r>
              <a:rPr sz="2800" spc="-30" dirty="0">
                <a:solidFill>
                  <a:srgbClr val="0000CC"/>
                </a:solidFill>
              </a:rPr>
              <a:t>n</a:t>
            </a:r>
            <a:r>
              <a:rPr sz="2800" spc="-20" dirty="0">
                <a:solidFill>
                  <a:srgbClr val="0000CC"/>
                </a:solidFill>
              </a:rPr>
              <a:t>g</a:t>
            </a:r>
            <a:r>
              <a:rPr sz="2800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CC"/>
                </a:solidFill>
              </a:rPr>
              <a:t>res</a:t>
            </a:r>
            <a:r>
              <a:rPr sz="2800" spc="-30" dirty="0">
                <a:solidFill>
                  <a:srgbClr val="0000CC"/>
                </a:solidFill>
              </a:rPr>
              <a:t>ou</a:t>
            </a:r>
            <a:r>
              <a:rPr sz="2800" spc="-15" dirty="0">
                <a:solidFill>
                  <a:srgbClr val="0000CC"/>
                </a:solidFill>
              </a:rPr>
              <a:t>rces</a:t>
            </a:r>
            <a:r>
              <a:rPr sz="2800" spc="1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t</a:t>
            </a:r>
            <a:r>
              <a:rPr sz="2800" spc="-30" dirty="0">
                <a:solidFill>
                  <a:srgbClr val="C00000"/>
                </a:solidFill>
              </a:rPr>
              <a:t>h</a:t>
            </a:r>
            <a:r>
              <a:rPr sz="2800" spc="-15" dirty="0">
                <a:solidFill>
                  <a:srgbClr val="C00000"/>
                </a:solidFill>
              </a:rPr>
              <a:t>at</a:t>
            </a:r>
            <a:r>
              <a:rPr sz="28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C00000"/>
                </a:solidFill>
              </a:rPr>
              <a:t>w</a:t>
            </a:r>
            <a:r>
              <a:rPr sz="2800" spc="-10" dirty="0">
                <a:solidFill>
                  <a:srgbClr val="C00000"/>
                </a:solidFill>
              </a:rPr>
              <a:t>ill</a:t>
            </a:r>
            <a:r>
              <a:rPr sz="28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C00000"/>
                </a:solidFill>
              </a:rPr>
              <a:t>g</a:t>
            </a:r>
            <a:r>
              <a:rPr sz="2800" spc="-15" dirty="0">
                <a:solidFill>
                  <a:srgbClr val="C00000"/>
                </a:solidFill>
              </a:rPr>
              <a:t>ive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t</a:t>
            </a:r>
            <a:r>
              <a:rPr sz="2800" spc="-30" dirty="0">
                <a:solidFill>
                  <a:srgbClr val="C00000"/>
                </a:solidFill>
              </a:rPr>
              <a:t>h</a:t>
            </a:r>
            <a:r>
              <a:rPr sz="2800" spc="-25" dirty="0">
                <a:solidFill>
                  <a:srgbClr val="C00000"/>
                </a:solidFill>
              </a:rPr>
              <a:t>em</a:t>
            </a:r>
            <a:r>
              <a:rPr sz="28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C00000"/>
                </a:solidFill>
              </a:rPr>
              <a:t>c</a:t>
            </a:r>
            <a:r>
              <a:rPr sz="2800" spc="-30" dirty="0">
                <a:solidFill>
                  <a:srgbClr val="C00000"/>
                </a:solidFill>
              </a:rPr>
              <a:t>on</a:t>
            </a:r>
            <a:r>
              <a:rPr sz="2800" spc="-15" dirty="0">
                <a:solidFill>
                  <a:srgbClr val="C00000"/>
                </a:solidFill>
              </a:rPr>
              <a:t>tr</a:t>
            </a:r>
            <a:r>
              <a:rPr sz="2800" spc="-30" dirty="0">
                <a:solidFill>
                  <a:srgbClr val="C00000"/>
                </a:solidFill>
              </a:rPr>
              <a:t>o</a:t>
            </a:r>
            <a:r>
              <a:rPr sz="2800" spc="-10" dirty="0">
                <a:solidFill>
                  <a:srgbClr val="C00000"/>
                </a:solidFill>
              </a:rPr>
              <a:t>l</a:t>
            </a:r>
            <a:r>
              <a:rPr sz="28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C00000"/>
                </a:solidFill>
              </a:rPr>
              <a:t>o</a:t>
            </a:r>
            <a:r>
              <a:rPr sz="2800" spc="-15" dirty="0">
                <a:solidFill>
                  <a:srgbClr val="C00000"/>
                </a:solidFill>
              </a:rPr>
              <a:t>ver</a:t>
            </a:r>
            <a:r>
              <a:rPr sz="28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t</a:t>
            </a:r>
            <a:r>
              <a:rPr sz="2800" spc="-30" dirty="0">
                <a:solidFill>
                  <a:srgbClr val="C00000"/>
                </a:solidFill>
              </a:rPr>
              <a:t>h</a:t>
            </a:r>
            <a:r>
              <a:rPr sz="2800" spc="-15" dirty="0">
                <a:solidFill>
                  <a:srgbClr val="C00000"/>
                </a:solidFill>
              </a:rPr>
              <a:t>eir</a:t>
            </a:r>
            <a:r>
              <a:rPr sz="28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C00000"/>
                </a:solidFill>
              </a:rPr>
              <a:t>ow</a:t>
            </a:r>
            <a:r>
              <a:rPr sz="2800" spc="-20" dirty="0">
                <a:solidFill>
                  <a:srgbClr val="C00000"/>
                </a:solidFill>
              </a:rPr>
              <a:t>n</a:t>
            </a:r>
            <a:r>
              <a:rPr sz="28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C00000"/>
                </a:solidFill>
              </a:rPr>
              <a:t>h</a:t>
            </a:r>
            <a:r>
              <a:rPr sz="2800" spc="-15" dirty="0">
                <a:solidFill>
                  <a:srgbClr val="C00000"/>
                </a:solidFill>
              </a:rPr>
              <a:t>ealt</a:t>
            </a:r>
            <a:r>
              <a:rPr sz="2800" spc="40" dirty="0">
                <a:solidFill>
                  <a:srgbClr val="C00000"/>
                </a:solidFill>
              </a:rPr>
              <a:t>h</a:t>
            </a:r>
            <a:r>
              <a:rPr sz="2800" spc="-10" dirty="0">
                <a:solidFill>
                  <a:srgbClr val="C00000"/>
                </a:solidFill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9386" y="6870899"/>
            <a:ext cx="78232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254" dirty="0">
                <a:latin typeface="Arial"/>
                <a:cs typeface="Arial"/>
              </a:rPr>
              <a:t>M</a:t>
            </a:r>
            <a:r>
              <a:rPr sz="1600" i="1" spc="-170" dirty="0">
                <a:latin typeface="Arial"/>
                <a:cs typeface="Arial"/>
              </a:rPr>
              <a:t>a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n</a:t>
            </a:r>
            <a:r>
              <a:rPr sz="1600" i="1" spc="-90" dirty="0">
                <a:latin typeface="Arial"/>
                <a:cs typeface="Arial"/>
              </a:rPr>
              <a:t>,</a:t>
            </a:r>
            <a:r>
              <a:rPr sz="1600" i="1" spc="120" dirty="0">
                <a:latin typeface="Arial"/>
                <a:cs typeface="Arial"/>
              </a:rPr>
              <a:t>T</a:t>
            </a:r>
            <a:r>
              <a:rPr sz="1600" i="1" spc="-15" dirty="0">
                <a:latin typeface="Arial"/>
                <a:cs typeface="Arial"/>
              </a:rPr>
              <a:t>&amp;</a:t>
            </a:r>
            <a:r>
              <a:rPr sz="1600" i="1" spc="-229" dirty="0">
                <a:latin typeface="Times New Roman"/>
                <a:cs typeface="Times New Roman"/>
              </a:rPr>
              <a:t> </a:t>
            </a:r>
            <a:r>
              <a:rPr sz="1600" i="1" spc="-210" dirty="0">
                <a:latin typeface="Arial"/>
                <a:cs typeface="Arial"/>
              </a:rPr>
              <a:t>S</a:t>
            </a:r>
            <a:r>
              <a:rPr sz="1600" i="1" spc="-75" dirty="0">
                <a:latin typeface="Arial"/>
                <a:cs typeface="Arial"/>
              </a:rPr>
              <a:t>l</a:t>
            </a:r>
            <a:r>
              <a:rPr sz="1600" i="1" spc="-150" dirty="0">
                <a:latin typeface="Arial"/>
                <a:cs typeface="Arial"/>
              </a:rPr>
              <a:t>y</a:t>
            </a:r>
            <a:r>
              <a:rPr sz="1600" i="1" spc="-225" dirty="0">
                <a:latin typeface="Arial"/>
                <a:cs typeface="Arial"/>
              </a:rPr>
              <a:t>w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150" dirty="0">
                <a:latin typeface="Arial"/>
                <a:cs typeface="Arial"/>
              </a:rPr>
              <a:t>zk</a:t>
            </a:r>
            <a:r>
              <a:rPr sz="1600" i="1" spc="-270" dirty="0">
                <a:latin typeface="Arial"/>
                <a:cs typeface="Arial"/>
              </a:rPr>
              <a:t>y</a:t>
            </a:r>
            <a:r>
              <a:rPr sz="1600" i="1" spc="-90" dirty="0">
                <a:latin typeface="Arial"/>
                <a:cs typeface="Arial"/>
              </a:rPr>
              <a:t>,</a:t>
            </a:r>
            <a:r>
              <a:rPr sz="1600" i="1" spc="85" dirty="0">
                <a:latin typeface="Arial"/>
                <a:cs typeface="Arial"/>
              </a:rPr>
              <a:t>A</a:t>
            </a:r>
            <a:r>
              <a:rPr sz="1600" i="1" spc="-5" dirty="0">
                <a:latin typeface="Arial"/>
                <a:cs typeface="Arial"/>
              </a:rPr>
              <a:t>:</a:t>
            </a:r>
            <a:r>
              <a:rPr sz="1600" i="1" spc="-150" dirty="0">
                <a:latin typeface="Times New Roman"/>
                <a:cs typeface="Times New Roman"/>
              </a:rPr>
              <a:t> </a:t>
            </a:r>
            <a:r>
              <a:rPr sz="1600" i="1" spc="-185" dirty="0">
                <a:latin typeface="Arial"/>
                <a:cs typeface="Arial"/>
              </a:rPr>
              <a:t>T</a:t>
            </a:r>
            <a:r>
              <a:rPr sz="1600" i="1" spc="-170" dirty="0">
                <a:latin typeface="Arial"/>
                <a:cs typeface="Arial"/>
              </a:rPr>
              <a:t>h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220" dirty="0">
                <a:latin typeface="Times New Roman"/>
                <a:cs typeface="Times New Roman"/>
              </a:rPr>
              <a:t> </a:t>
            </a:r>
            <a:r>
              <a:rPr sz="1600" i="1" spc="-210" dirty="0">
                <a:latin typeface="Arial"/>
                <a:cs typeface="Arial"/>
              </a:rPr>
              <a:t>P</a:t>
            </a:r>
            <a:r>
              <a:rPr sz="1600" i="1" spc="-170" dirty="0">
                <a:latin typeface="Arial"/>
                <a:cs typeface="Arial"/>
              </a:rPr>
              <a:t>a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en</a:t>
            </a:r>
            <a:r>
              <a:rPr sz="1600" i="1" spc="-5" dirty="0">
                <a:latin typeface="Arial"/>
                <a:cs typeface="Arial"/>
              </a:rPr>
              <a:t>t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i="1" spc="-365" dirty="0">
                <a:latin typeface="Arial"/>
                <a:cs typeface="Arial"/>
              </a:rPr>
              <a:t>T</a:t>
            </a:r>
            <a:r>
              <a:rPr sz="1600" i="1" spc="-10" dirty="0">
                <a:latin typeface="Arial"/>
                <a:cs typeface="Arial"/>
              </a:rPr>
              <a:t>o</a:t>
            </a:r>
            <a:r>
              <a:rPr sz="1600" i="1" spc="-210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C</a:t>
            </a:r>
            <a:r>
              <a:rPr sz="1600" i="1" spc="-170" dirty="0">
                <a:latin typeface="Arial"/>
                <a:cs typeface="Arial"/>
              </a:rPr>
              <a:t>on</a:t>
            </a:r>
            <a:r>
              <a:rPr sz="1600" i="1" spc="-150" dirty="0">
                <a:latin typeface="Arial"/>
                <a:cs typeface="Arial"/>
              </a:rPr>
              <a:t>s</a:t>
            </a:r>
            <a:r>
              <a:rPr sz="1600" i="1" spc="-170" dirty="0">
                <a:latin typeface="Arial"/>
                <a:cs typeface="Arial"/>
              </a:rPr>
              <a:t>u</a:t>
            </a:r>
            <a:r>
              <a:rPr sz="1600" i="1" spc="-254" dirty="0">
                <a:latin typeface="Arial"/>
                <a:cs typeface="Arial"/>
              </a:rPr>
              <a:t>m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0" dirty="0">
                <a:latin typeface="Arial"/>
                <a:cs typeface="Arial"/>
              </a:rPr>
              <a:t>r</a:t>
            </a:r>
            <a:r>
              <a:rPr sz="1600" i="1" spc="-155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R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50" dirty="0">
                <a:latin typeface="Arial"/>
                <a:cs typeface="Arial"/>
              </a:rPr>
              <a:t>v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75" dirty="0">
                <a:latin typeface="Arial"/>
                <a:cs typeface="Arial"/>
              </a:rPr>
              <a:t>l</a:t>
            </a:r>
            <a:r>
              <a:rPr sz="1600" i="1" spc="-170" dirty="0">
                <a:latin typeface="Arial"/>
                <a:cs typeface="Arial"/>
              </a:rPr>
              <a:t>u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150" dirty="0">
                <a:latin typeface="Arial"/>
                <a:cs typeface="Arial"/>
              </a:rPr>
              <a:t>n</a:t>
            </a:r>
            <a:r>
              <a:rPr sz="1600" i="1" spc="-5" dirty="0">
                <a:latin typeface="Arial"/>
                <a:cs typeface="Arial"/>
              </a:rPr>
              <a:t>.</a:t>
            </a:r>
            <a:r>
              <a:rPr sz="1600" i="1" spc="-150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H</a:t>
            </a:r>
            <a:r>
              <a:rPr sz="1600" i="1" spc="-170" dirty="0">
                <a:latin typeface="Arial"/>
                <a:cs typeface="Arial"/>
              </a:rPr>
              <a:t>ea</a:t>
            </a:r>
            <a:r>
              <a:rPr sz="1600" i="1" spc="-75" dirty="0">
                <a:latin typeface="Arial"/>
                <a:cs typeface="Arial"/>
              </a:rPr>
              <a:t>l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10" dirty="0">
                <a:latin typeface="Arial"/>
                <a:cs typeface="Arial"/>
              </a:rPr>
              <a:t>h</a:t>
            </a:r>
            <a:r>
              <a:rPr sz="1600" i="1" spc="-22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Arial"/>
                <a:cs typeface="Arial"/>
              </a:rPr>
              <a:t>&amp;</a:t>
            </a:r>
            <a:r>
              <a:rPr sz="1600" i="1" spc="-220" dirty="0">
                <a:latin typeface="Times New Roman"/>
                <a:cs typeface="Times New Roman"/>
              </a:rPr>
              <a:t> </a:t>
            </a:r>
            <a:r>
              <a:rPr sz="1600" i="1" spc="-170" dirty="0">
                <a:latin typeface="Arial"/>
                <a:cs typeface="Arial"/>
              </a:rPr>
              <a:t>L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90" dirty="0">
                <a:latin typeface="Arial"/>
                <a:cs typeface="Arial"/>
              </a:rPr>
              <a:t>f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210" dirty="0">
                <a:latin typeface="Times New Roman"/>
                <a:cs typeface="Times New Roman"/>
              </a:rPr>
              <a:t> </a:t>
            </a:r>
            <a:r>
              <a:rPr sz="1600" i="1" spc="-210" dirty="0">
                <a:latin typeface="Arial"/>
                <a:cs typeface="Arial"/>
              </a:rPr>
              <a:t>S</a:t>
            </a:r>
            <a:r>
              <a:rPr sz="1600" i="1" spc="-150" dirty="0">
                <a:latin typeface="Arial"/>
                <a:cs typeface="Arial"/>
              </a:rPr>
              <a:t>c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en</a:t>
            </a:r>
            <a:r>
              <a:rPr sz="1600" i="1" spc="-150" dirty="0">
                <a:latin typeface="Arial"/>
                <a:cs typeface="Arial"/>
              </a:rPr>
              <a:t>c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50" dirty="0">
                <a:latin typeface="Arial"/>
                <a:cs typeface="Arial"/>
              </a:rPr>
              <a:t>s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35" dirty="0">
                <a:latin typeface="Times New Roman"/>
                <a:cs typeface="Times New Roman"/>
              </a:rPr>
              <a:t> </a:t>
            </a:r>
            <a:r>
              <a:rPr sz="1600" i="1" spc="-240" dirty="0">
                <a:latin typeface="Arial"/>
                <a:cs typeface="Arial"/>
              </a:rPr>
              <a:t>O</a:t>
            </a:r>
            <a:r>
              <a:rPr sz="1600" i="1" spc="-75" dirty="0">
                <a:latin typeface="Arial"/>
                <a:cs typeface="Arial"/>
              </a:rPr>
              <a:t>li</a:t>
            </a:r>
            <a:r>
              <a:rPr sz="1600" i="1" spc="-150" dirty="0">
                <a:latin typeface="Arial"/>
                <a:cs typeface="Arial"/>
              </a:rPr>
              <a:t>v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0" dirty="0">
                <a:latin typeface="Arial"/>
                <a:cs typeface="Arial"/>
              </a:rPr>
              <a:t>r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i="1" spc="-305" dirty="0">
                <a:latin typeface="Arial"/>
                <a:cs typeface="Arial"/>
              </a:rPr>
              <a:t>W</a:t>
            </a:r>
            <a:r>
              <a:rPr sz="1600" i="1" spc="-150" dirty="0">
                <a:latin typeface="Arial"/>
                <a:cs typeface="Arial"/>
              </a:rPr>
              <a:t>y</a:t>
            </a:r>
            <a:r>
              <a:rPr sz="1600" i="1" spc="-254" dirty="0">
                <a:latin typeface="Arial"/>
                <a:cs typeface="Arial"/>
              </a:rPr>
              <a:t>m</a:t>
            </a:r>
            <a:r>
              <a:rPr sz="1600" i="1" spc="-170" dirty="0">
                <a:latin typeface="Arial"/>
                <a:cs typeface="Arial"/>
              </a:rPr>
              <a:t>an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35" dirty="0">
                <a:latin typeface="Times New Roman"/>
                <a:cs typeface="Times New Roman"/>
              </a:rPr>
              <a:t> </a:t>
            </a:r>
            <a:r>
              <a:rPr sz="1600" i="1" spc="-170" dirty="0">
                <a:latin typeface="Arial"/>
                <a:cs typeface="Arial"/>
              </a:rPr>
              <a:t>201</a:t>
            </a:r>
            <a:r>
              <a:rPr sz="1600" i="1" spc="-1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9867" y="723900"/>
            <a:ext cx="8307323" cy="3057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9867" y="3777996"/>
            <a:ext cx="8307323" cy="24810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9386" y="6870899"/>
            <a:ext cx="78232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254" dirty="0">
                <a:latin typeface="Arial"/>
                <a:cs typeface="Arial"/>
              </a:rPr>
              <a:t>M</a:t>
            </a:r>
            <a:r>
              <a:rPr sz="1600" i="1" spc="-170" dirty="0">
                <a:latin typeface="Arial"/>
                <a:cs typeface="Arial"/>
              </a:rPr>
              <a:t>a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n</a:t>
            </a:r>
            <a:r>
              <a:rPr sz="1600" i="1" spc="-90" dirty="0">
                <a:latin typeface="Arial"/>
                <a:cs typeface="Arial"/>
              </a:rPr>
              <a:t>,</a:t>
            </a:r>
            <a:r>
              <a:rPr sz="1600" i="1" spc="120" dirty="0">
                <a:latin typeface="Arial"/>
                <a:cs typeface="Arial"/>
              </a:rPr>
              <a:t>T</a:t>
            </a:r>
            <a:r>
              <a:rPr sz="1600" i="1" spc="-15" dirty="0">
                <a:latin typeface="Arial"/>
                <a:cs typeface="Arial"/>
              </a:rPr>
              <a:t>&amp;</a:t>
            </a:r>
            <a:r>
              <a:rPr sz="1600" i="1" spc="-229" dirty="0">
                <a:latin typeface="Times New Roman"/>
                <a:cs typeface="Times New Roman"/>
              </a:rPr>
              <a:t> </a:t>
            </a:r>
            <a:r>
              <a:rPr sz="1600" i="1" spc="-210" dirty="0">
                <a:latin typeface="Arial"/>
                <a:cs typeface="Arial"/>
              </a:rPr>
              <a:t>S</a:t>
            </a:r>
            <a:r>
              <a:rPr sz="1600" i="1" spc="-75" dirty="0">
                <a:latin typeface="Arial"/>
                <a:cs typeface="Arial"/>
              </a:rPr>
              <a:t>l</a:t>
            </a:r>
            <a:r>
              <a:rPr sz="1600" i="1" spc="-150" dirty="0">
                <a:latin typeface="Arial"/>
                <a:cs typeface="Arial"/>
              </a:rPr>
              <a:t>y</a:t>
            </a:r>
            <a:r>
              <a:rPr sz="1600" i="1" spc="-225" dirty="0">
                <a:latin typeface="Arial"/>
                <a:cs typeface="Arial"/>
              </a:rPr>
              <a:t>w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150" dirty="0">
                <a:latin typeface="Arial"/>
                <a:cs typeface="Arial"/>
              </a:rPr>
              <a:t>zk</a:t>
            </a:r>
            <a:r>
              <a:rPr sz="1600" i="1" spc="-270" dirty="0">
                <a:latin typeface="Arial"/>
                <a:cs typeface="Arial"/>
              </a:rPr>
              <a:t>y</a:t>
            </a:r>
            <a:r>
              <a:rPr sz="1600" i="1" spc="-90" dirty="0">
                <a:latin typeface="Arial"/>
                <a:cs typeface="Arial"/>
              </a:rPr>
              <a:t>,</a:t>
            </a:r>
            <a:r>
              <a:rPr sz="1600" i="1" spc="85" dirty="0">
                <a:latin typeface="Arial"/>
                <a:cs typeface="Arial"/>
              </a:rPr>
              <a:t>A</a:t>
            </a:r>
            <a:r>
              <a:rPr sz="1600" i="1" spc="-5" dirty="0">
                <a:latin typeface="Arial"/>
                <a:cs typeface="Arial"/>
              </a:rPr>
              <a:t>:</a:t>
            </a:r>
            <a:r>
              <a:rPr sz="1600" i="1" spc="-150" dirty="0">
                <a:latin typeface="Times New Roman"/>
                <a:cs typeface="Times New Roman"/>
              </a:rPr>
              <a:t> </a:t>
            </a:r>
            <a:r>
              <a:rPr sz="1600" i="1" spc="-185" dirty="0">
                <a:latin typeface="Arial"/>
                <a:cs typeface="Arial"/>
              </a:rPr>
              <a:t>T</a:t>
            </a:r>
            <a:r>
              <a:rPr sz="1600" i="1" spc="-170" dirty="0">
                <a:latin typeface="Arial"/>
                <a:cs typeface="Arial"/>
              </a:rPr>
              <a:t>h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220" dirty="0">
                <a:latin typeface="Times New Roman"/>
                <a:cs typeface="Times New Roman"/>
              </a:rPr>
              <a:t> </a:t>
            </a:r>
            <a:r>
              <a:rPr sz="1600" i="1" spc="-210" dirty="0">
                <a:latin typeface="Arial"/>
                <a:cs typeface="Arial"/>
              </a:rPr>
              <a:t>P</a:t>
            </a:r>
            <a:r>
              <a:rPr sz="1600" i="1" spc="-170" dirty="0">
                <a:latin typeface="Arial"/>
                <a:cs typeface="Arial"/>
              </a:rPr>
              <a:t>a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en</a:t>
            </a:r>
            <a:r>
              <a:rPr sz="1600" i="1" spc="-5" dirty="0">
                <a:latin typeface="Arial"/>
                <a:cs typeface="Arial"/>
              </a:rPr>
              <a:t>t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i="1" spc="-365" dirty="0">
                <a:latin typeface="Arial"/>
                <a:cs typeface="Arial"/>
              </a:rPr>
              <a:t>T</a:t>
            </a:r>
            <a:r>
              <a:rPr sz="1600" i="1" spc="-10" dirty="0">
                <a:latin typeface="Arial"/>
                <a:cs typeface="Arial"/>
              </a:rPr>
              <a:t>o</a:t>
            </a:r>
            <a:r>
              <a:rPr sz="1600" i="1" spc="-210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C</a:t>
            </a:r>
            <a:r>
              <a:rPr sz="1600" i="1" spc="-170" dirty="0">
                <a:latin typeface="Arial"/>
                <a:cs typeface="Arial"/>
              </a:rPr>
              <a:t>on</a:t>
            </a:r>
            <a:r>
              <a:rPr sz="1600" i="1" spc="-150" dirty="0">
                <a:latin typeface="Arial"/>
                <a:cs typeface="Arial"/>
              </a:rPr>
              <a:t>s</a:t>
            </a:r>
            <a:r>
              <a:rPr sz="1600" i="1" spc="-170" dirty="0">
                <a:latin typeface="Arial"/>
                <a:cs typeface="Arial"/>
              </a:rPr>
              <a:t>u</a:t>
            </a:r>
            <a:r>
              <a:rPr sz="1600" i="1" spc="-254" dirty="0">
                <a:latin typeface="Arial"/>
                <a:cs typeface="Arial"/>
              </a:rPr>
              <a:t>m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0" dirty="0">
                <a:latin typeface="Arial"/>
                <a:cs typeface="Arial"/>
              </a:rPr>
              <a:t>r</a:t>
            </a:r>
            <a:r>
              <a:rPr sz="1600" i="1" spc="-155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R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50" dirty="0">
                <a:latin typeface="Arial"/>
                <a:cs typeface="Arial"/>
              </a:rPr>
              <a:t>v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75" dirty="0">
                <a:latin typeface="Arial"/>
                <a:cs typeface="Arial"/>
              </a:rPr>
              <a:t>l</a:t>
            </a:r>
            <a:r>
              <a:rPr sz="1600" i="1" spc="-170" dirty="0">
                <a:latin typeface="Arial"/>
                <a:cs typeface="Arial"/>
              </a:rPr>
              <a:t>u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150" dirty="0">
                <a:latin typeface="Arial"/>
                <a:cs typeface="Arial"/>
              </a:rPr>
              <a:t>n</a:t>
            </a:r>
            <a:r>
              <a:rPr sz="1600" i="1" spc="-5" dirty="0">
                <a:latin typeface="Arial"/>
                <a:cs typeface="Arial"/>
              </a:rPr>
              <a:t>.</a:t>
            </a:r>
            <a:r>
              <a:rPr sz="1600" i="1" spc="-150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H</a:t>
            </a:r>
            <a:r>
              <a:rPr sz="1600" i="1" spc="-170" dirty="0">
                <a:latin typeface="Arial"/>
                <a:cs typeface="Arial"/>
              </a:rPr>
              <a:t>ea</a:t>
            </a:r>
            <a:r>
              <a:rPr sz="1600" i="1" spc="-75" dirty="0">
                <a:latin typeface="Arial"/>
                <a:cs typeface="Arial"/>
              </a:rPr>
              <a:t>l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10" dirty="0">
                <a:latin typeface="Arial"/>
                <a:cs typeface="Arial"/>
              </a:rPr>
              <a:t>h</a:t>
            </a:r>
            <a:r>
              <a:rPr sz="1600" i="1" spc="-22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Arial"/>
                <a:cs typeface="Arial"/>
              </a:rPr>
              <a:t>&amp;</a:t>
            </a:r>
            <a:r>
              <a:rPr sz="1600" i="1" spc="-220" dirty="0">
                <a:latin typeface="Times New Roman"/>
                <a:cs typeface="Times New Roman"/>
              </a:rPr>
              <a:t> </a:t>
            </a:r>
            <a:r>
              <a:rPr sz="1600" i="1" spc="-170" dirty="0">
                <a:latin typeface="Arial"/>
                <a:cs typeface="Arial"/>
              </a:rPr>
              <a:t>L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90" dirty="0">
                <a:latin typeface="Arial"/>
                <a:cs typeface="Arial"/>
              </a:rPr>
              <a:t>f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210" dirty="0">
                <a:latin typeface="Times New Roman"/>
                <a:cs typeface="Times New Roman"/>
              </a:rPr>
              <a:t> </a:t>
            </a:r>
            <a:r>
              <a:rPr sz="1600" i="1" spc="-210" dirty="0">
                <a:latin typeface="Arial"/>
                <a:cs typeface="Arial"/>
              </a:rPr>
              <a:t>S</a:t>
            </a:r>
            <a:r>
              <a:rPr sz="1600" i="1" spc="-150" dirty="0">
                <a:latin typeface="Arial"/>
                <a:cs typeface="Arial"/>
              </a:rPr>
              <a:t>c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en</a:t>
            </a:r>
            <a:r>
              <a:rPr sz="1600" i="1" spc="-150" dirty="0">
                <a:latin typeface="Arial"/>
                <a:cs typeface="Arial"/>
              </a:rPr>
              <a:t>c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50" dirty="0">
                <a:latin typeface="Arial"/>
                <a:cs typeface="Arial"/>
              </a:rPr>
              <a:t>s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35" dirty="0">
                <a:latin typeface="Times New Roman"/>
                <a:cs typeface="Times New Roman"/>
              </a:rPr>
              <a:t> </a:t>
            </a:r>
            <a:r>
              <a:rPr sz="1600" i="1" spc="-240" dirty="0">
                <a:latin typeface="Arial"/>
                <a:cs typeface="Arial"/>
              </a:rPr>
              <a:t>O</a:t>
            </a:r>
            <a:r>
              <a:rPr sz="1600" i="1" spc="-75" dirty="0">
                <a:latin typeface="Arial"/>
                <a:cs typeface="Arial"/>
              </a:rPr>
              <a:t>li</a:t>
            </a:r>
            <a:r>
              <a:rPr sz="1600" i="1" spc="-150" dirty="0">
                <a:latin typeface="Arial"/>
                <a:cs typeface="Arial"/>
              </a:rPr>
              <a:t>v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0" dirty="0">
                <a:latin typeface="Arial"/>
                <a:cs typeface="Arial"/>
              </a:rPr>
              <a:t>r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i="1" spc="-305" dirty="0">
                <a:latin typeface="Arial"/>
                <a:cs typeface="Arial"/>
              </a:rPr>
              <a:t>W</a:t>
            </a:r>
            <a:r>
              <a:rPr sz="1600" i="1" spc="-150" dirty="0">
                <a:latin typeface="Arial"/>
                <a:cs typeface="Arial"/>
              </a:rPr>
              <a:t>y</a:t>
            </a:r>
            <a:r>
              <a:rPr sz="1600" i="1" spc="-254" dirty="0">
                <a:latin typeface="Arial"/>
                <a:cs typeface="Arial"/>
              </a:rPr>
              <a:t>m</a:t>
            </a:r>
            <a:r>
              <a:rPr sz="1600" i="1" spc="-170" dirty="0">
                <a:latin typeface="Arial"/>
                <a:cs typeface="Arial"/>
              </a:rPr>
              <a:t>an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35" dirty="0">
                <a:latin typeface="Times New Roman"/>
                <a:cs typeface="Times New Roman"/>
              </a:rPr>
              <a:t> </a:t>
            </a:r>
            <a:r>
              <a:rPr sz="1600" i="1" spc="-170" dirty="0">
                <a:latin typeface="Arial"/>
                <a:cs typeface="Arial"/>
              </a:rPr>
              <a:t>201</a:t>
            </a:r>
            <a:r>
              <a:rPr sz="1600" i="1" spc="-1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2211" y="2802636"/>
            <a:ext cx="2340863" cy="978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6900" y="1051560"/>
            <a:ext cx="6417945" cy="2696210"/>
          </a:xfrm>
          <a:custGeom>
            <a:avLst/>
            <a:gdLst/>
            <a:ahLst/>
            <a:cxnLst/>
            <a:rect l="l" t="t" r="r" b="b"/>
            <a:pathLst>
              <a:path w="6417945" h="2696210">
                <a:moveTo>
                  <a:pt x="76199" y="2570987"/>
                </a:moveTo>
                <a:lnTo>
                  <a:pt x="0" y="2572511"/>
                </a:lnTo>
                <a:lnTo>
                  <a:pt x="0" y="2634995"/>
                </a:lnTo>
                <a:lnTo>
                  <a:pt x="152399" y="2633471"/>
                </a:lnTo>
                <a:lnTo>
                  <a:pt x="152399" y="2572511"/>
                </a:lnTo>
                <a:lnTo>
                  <a:pt x="76199" y="2570987"/>
                </a:lnTo>
                <a:close/>
              </a:path>
              <a:path w="6417945" h="2696210">
                <a:moveTo>
                  <a:pt x="152399" y="2569463"/>
                </a:moveTo>
                <a:lnTo>
                  <a:pt x="76199" y="2570987"/>
                </a:lnTo>
                <a:lnTo>
                  <a:pt x="152399" y="2572511"/>
                </a:lnTo>
                <a:lnTo>
                  <a:pt x="152399" y="2569463"/>
                </a:lnTo>
                <a:close/>
              </a:path>
              <a:path w="6417945" h="2696210">
                <a:moveTo>
                  <a:pt x="6095" y="2412491"/>
                </a:moveTo>
                <a:lnTo>
                  <a:pt x="3047" y="2439923"/>
                </a:lnTo>
                <a:lnTo>
                  <a:pt x="0" y="2505455"/>
                </a:lnTo>
                <a:lnTo>
                  <a:pt x="0" y="2569463"/>
                </a:lnTo>
                <a:lnTo>
                  <a:pt x="76199" y="2570987"/>
                </a:lnTo>
                <a:lnTo>
                  <a:pt x="152399" y="2569463"/>
                </a:lnTo>
                <a:lnTo>
                  <a:pt x="152399" y="2508503"/>
                </a:lnTo>
                <a:lnTo>
                  <a:pt x="155447" y="2446019"/>
                </a:lnTo>
                <a:lnTo>
                  <a:pt x="156971" y="2424683"/>
                </a:lnTo>
                <a:lnTo>
                  <a:pt x="6095" y="2412491"/>
                </a:lnTo>
                <a:close/>
              </a:path>
              <a:path w="6417945" h="2696210">
                <a:moveTo>
                  <a:pt x="53339" y="2100071"/>
                </a:moveTo>
                <a:lnTo>
                  <a:pt x="50291" y="2113787"/>
                </a:lnTo>
                <a:lnTo>
                  <a:pt x="36575" y="2177795"/>
                </a:lnTo>
                <a:lnTo>
                  <a:pt x="25907" y="2243327"/>
                </a:lnTo>
                <a:lnTo>
                  <a:pt x="22859" y="2257043"/>
                </a:lnTo>
                <a:lnTo>
                  <a:pt x="173735" y="2278379"/>
                </a:lnTo>
                <a:lnTo>
                  <a:pt x="176783" y="2264663"/>
                </a:lnTo>
                <a:lnTo>
                  <a:pt x="187451" y="2203703"/>
                </a:lnTo>
                <a:lnTo>
                  <a:pt x="199643" y="2144267"/>
                </a:lnTo>
                <a:lnTo>
                  <a:pt x="201167" y="2135123"/>
                </a:lnTo>
                <a:lnTo>
                  <a:pt x="53339" y="2100071"/>
                </a:lnTo>
                <a:close/>
              </a:path>
              <a:path w="6417945" h="2696210">
                <a:moveTo>
                  <a:pt x="146303" y="1798319"/>
                </a:moveTo>
                <a:lnTo>
                  <a:pt x="144779" y="1802891"/>
                </a:lnTo>
                <a:lnTo>
                  <a:pt x="121919" y="1863851"/>
                </a:lnTo>
                <a:lnTo>
                  <a:pt x="102107" y="1924811"/>
                </a:lnTo>
                <a:lnTo>
                  <a:pt x="94487" y="1949195"/>
                </a:lnTo>
                <a:lnTo>
                  <a:pt x="240791" y="1993391"/>
                </a:lnTo>
                <a:lnTo>
                  <a:pt x="246887" y="1970531"/>
                </a:lnTo>
                <a:lnTo>
                  <a:pt x="266699" y="1912619"/>
                </a:lnTo>
                <a:lnTo>
                  <a:pt x="288035" y="1856231"/>
                </a:lnTo>
                <a:lnTo>
                  <a:pt x="146303" y="1798319"/>
                </a:lnTo>
                <a:close/>
              </a:path>
              <a:path w="6417945" h="2696210">
                <a:moveTo>
                  <a:pt x="281939" y="1514855"/>
                </a:moveTo>
                <a:lnTo>
                  <a:pt x="254507" y="1565147"/>
                </a:lnTo>
                <a:lnTo>
                  <a:pt x="224027" y="1623059"/>
                </a:lnTo>
                <a:lnTo>
                  <a:pt x="208787" y="1655063"/>
                </a:lnTo>
                <a:lnTo>
                  <a:pt x="347471" y="1720595"/>
                </a:lnTo>
                <a:lnTo>
                  <a:pt x="361187" y="1688591"/>
                </a:lnTo>
                <a:lnTo>
                  <a:pt x="390143" y="1635251"/>
                </a:lnTo>
                <a:lnTo>
                  <a:pt x="414527" y="1588007"/>
                </a:lnTo>
                <a:lnTo>
                  <a:pt x="281939" y="1514855"/>
                </a:lnTo>
                <a:close/>
              </a:path>
              <a:path w="6417945" h="2696210">
                <a:moveTo>
                  <a:pt x="454151" y="1251203"/>
                </a:moveTo>
                <a:lnTo>
                  <a:pt x="428243" y="1284731"/>
                </a:lnTo>
                <a:lnTo>
                  <a:pt x="390143" y="1339595"/>
                </a:lnTo>
                <a:lnTo>
                  <a:pt x="364235" y="1379219"/>
                </a:lnTo>
                <a:lnTo>
                  <a:pt x="490727" y="1464563"/>
                </a:lnTo>
                <a:lnTo>
                  <a:pt x="518159" y="1423415"/>
                </a:lnTo>
                <a:lnTo>
                  <a:pt x="553211" y="1373123"/>
                </a:lnTo>
                <a:lnTo>
                  <a:pt x="576071" y="1342643"/>
                </a:lnTo>
                <a:lnTo>
                  <a:pt x="454151" y="1251203"/>
                </a:lnTo>
                <a:close/>
              </a:path>
              <a:path w="6417945" h="2696210">
                <a:moveTo>
                  <a:pt x="656843" y="1010411"/>
                </a:moveTo>
                <a:lnTo>
                  <a:pt x="641603" y="1027175"/>
                </a:lnTo>
                <a:lnTo>
                  <a:pt x="551687" y="1127759"/>
                </a:lnTo>
                <a:lnTo>
                  <a:pt x="550163" y="1129283"/>
                </a:lnTo>
                <a:lnTo>
                  <a:pt x="669035" y="1225295"/>
                </a:lnTo>
                <a:lnTo>
                  <a:pt x="670559" y="1223771"/>
                </a:lnTo>
                <a:lnTo>
                  <a:pt x="754379" y="1129283"/>
                </a:lnTo>
                <a:lnTo>
                  <a:pt x="765047" y="1118615"/>
                </a:lnTo>
                <a:lnTo>
                  <a:pt x="656843" y="1010411"/>
                </a:lnTo>
                <a:close/>
              </a:path>
              <a:path w="6417945" h="2696210">
                <a:moveTo>
                  <a:pt x="885443" y="797051"/>
                </a:moveTo>
                <a:lnTo>
                  <a:pt x="838199" y="836675"/>
                </a:lnTo>
                <a:lnTo>
                  <a:pt x="768095" y="900683"/>
                </a:lnTo>
                <a:lnTo>
                  <a:pt x="871727" y="1013459"/>
                </a:lnTo>
                <a:lnTo>
                  <a:pt x="941831" y="949451"/>
                </a:lnTo>
                <a:lnTo>
                  <a:pt x="982979" y="914399"/>
                </a:lnTo>
                <a:lnTo>
                  <a:pt x="885443" y="797051"/>
                </a:lnTo>
                <a:close/>
              </a:path>
              <a:path w="6417945" h="2696210">
                <a:moveTo>
                  <a:pt x="1133855" y="609599"/>
                </a:moveTo>
                <a:lnTo>
                  <a:pt x="1056131" y="662939"/>
                </a:lnTo>
                <a:lnTo>
                  <a:pt x="1007363" y="701039"/>
                </a:lnTo>
                <a:lnTo>
                  <a:pt x="1098803" y="821435"/>
                </a:lnTo>
                <a:lnTo>
                  <a:pt x="1147571" y="784859"/>
                </a:lnTo>
                <a:lnTo>
                  <a:pt x="1219199" y="734567"/>
                </a:lnTo>
                <a:lnTo>
                  <a:pt x="1133855" y="609599"/>
                </a:lnTo>
                <a:close/>
              </a:path>
              <a:path w="6417945" h="2696210">
                <a:moveTo>
                  <a:pt x="1399031" y="446531"/>
                </a:moveTo>
                <a:lnTo>
                  <a:pt x="1293875" y="505967"/>
                </a:lnTo>
                <a:lnTo>
                  <a:pt x="1264919" y="525779"/>
                </a:lnTo>
                <a:lnTo>
                  <a:pt x="1345691" y="653795"/>
                </a:lnTo>
                <a:lnTo>
                  <a:pt x="1374647" y="635507"/>
                </a:lnTo>
                <a:lnTo>
                  <a:pt x="1473707" y="579119"/>
                </a:lnTo>
                <a:lnTo>
                  <a:pt x="1399031" y="446531"/>
                </a:lnTo>
                <a:close/>
              </a:path>
              <a:path w="6417945" h="2696210">
                <a:moveTo>
                  <a:pt x="1677923" y="309371"/>
                </a:moveTo>
                <a:lnTo>
                  <a:pt x="1549907" y="368807"/>
                </a:lnTo>
                <a:lnTo>
                  <a:pt x="1537715" y="374903"/>
                </a:lnTo>
                <a:lnTo>
                  <a:pt x="1606295" y="510539"/>
                </a:lnTo>
                <a:lnTo>
                  <a:pt x="1618487" y="504443"/>
                </a:lnTo>
                <a:lnTo>
                  <a:pt x="1741931" y="448055"/>
                </a:lnTo>
                <a:lnTo>
                  <a:pt x="1677923" y="309371"/>
                </a:lnTo>
                <a:close/>
              </a:path>
              <a:path w="6417945" h="2696210">
                <a:moveTo>
                  <a:pt x="1972055" y="196595"/>
                </a:moveTo>
                <a:lnTo>
                  <a:pt x="1962911" y="199643"/>
                </a:lnTo>
                <a:lnTo>
                  <a:pt x="1825751" y="249935"/>
                </a:lnTo>
                <a:lnTo>
                  <a:pt x="1877567" y="393191"/>
                </a:lnTo>
                <a:lnTo>
                  <a:pt x="2014727" y="342899"/>
                </a:lnTo>
                <a:lnTo>
                  <a:pt x="2017775" y="342899"/>
                </a:lnTo>
                <a:lnTo>
                  <a:pt x="1972055" y="196595"/>
                </a:lnTo>
                <a:close/>
              </a:path>
              <a:path w="6417945" h="2696210">
                <a:moveTo>
                  <a:pt x="2270759" y="111251"/>
                </a:moveTo>
                <a:lnTo>
                  <a:pt x="2257043" y="114299"/>
                </a:lnTo>
                <a:lnTo>
                  <a:pt x="2119883" y="150875"/>
                </a:lnTo>
                <a:lnTo>
                  <a:pt x="2159507" y="298703"/>
                </a:lnTo>
                <a:lnTo>
                  <a:pt x="2296667" y="260603"/>
                </a:lnTo>
                <a:lnTo>
                  <a:pt x="2304287" y="259079"/>
                </a:lnTo>
                <a:lnTo>
                  <a:pt x="2270759" y="111251"/>
                </a:lnTo>
                <a:close/>
              </a:path>
              <a:path w="6417945" h="2696210">
                <a:moveTo>
                  <a:pt x="2575559" y="48767"/>
                </a:moveTo>
                <a:lnTo>
                  <a:pt x="2563367" y="51815"/>
                </a:lnTo>
                <a:lnTo>
                  <a:pt x="2421635" y="77723"/>
                </a:lnTo>
                <a:lnTo>
                  <a:pt x="2449067" y="227075"/>
                </a:lnTo>
                <a:lnTo>
                  <a:pt x="2590799" y="201167"/>
                </a:lnTo>
                <a:lnTo>
                  <a:pt x="2596895" y="199643"/>
                </a:lnTo>
                <a:lnTo>
                  <a:pt x="2575559" y="48767"/>
                </a:lnTo>
                <a:close/>
              </a:path>
              <a:path w="6417945" h="2696210">
                <a:moveTo>
                  <a:pt x="2883407" y="12191"/>
                </a:moveTo>
                <a:lnTo>
                  <a:pt x="2881883" y="12191"/>
                </a:lnTo>
                <a:lnTo>
                  <a:pt x="2727959" y="27431"/>
                </a:lnTo>
                <a:lnTo>
                  <a:pt x="2744723" y="179831"/>
                </a:lnTo>
                <a:lnTo>
                  <a:pt x="2817875" y="170687"/>
                </a:lnTo>
                <a:lnTo>
                  <a:pt x="2895599" y="164591"/>
                </a:lnTo>
                <a:lnTo>
                  <a:pt x="2883407" y="12191"/>
                </a:lnTo>
                <a:close/>
              </a:path>
              <a:path w="6417945" h="2696210">
                <a:moveTo>
                  <a:pt x="3192779" y="0"/>
                </a:moveTo>
                <a:lnTo>
                  <a:pt x="3125723" y="0"/>
                </a:lnTo>
                <a:lnTo>
                  <a:pt x="3043427" y="3047"/>
                </a:lnTo>
                <a:lnTo>
                  <a:pt x="3037331" y="3047"/>
                </a:lnTo>
                <a:lnTo>
                  <a:pt x="3044951" y="155447"/>
                </a:lnTo>
                <a:lnTo>
                  <a:pt x="3051047" y="155447"/>
                </a:lnTo>
                <a:lnTo>
                  <a:pt x="3130295" y="152399"/>
                </a:lnTo>
                <a:lnTo>
                  <a:pt x="3194303" y="152399"/>
                </a:lnTo>
                <a:lnTo>
                  <a:pt x="3192779" y="0"/>
                </a:lnTo>
                <a:close/>
              </a:path>
              <a:path w="6417945" h="2696210">
                <a:moveTo>
                  <a:pt x="3348227" y="1523"/>
                </a:moveTo>
                <a:lnTo>
                  <a:pt x="3343655" y="153923"/>
                </a:lnTo>
                <a:lnTo>
                  <a:pt x="3368039" y="155447"/>
                </a:lnTo>
                <a:lnTo>
                  <a:pt x="3445763" y="158495"/>
                </a:lnTo>
                <a:lnTo>
                  <a:pt x="3491483" y="161543"/>
                </a:lnTo>
                <a:lnTo>
                  <a:pt x="3502151" y="10667"/>
                </a:lnTo>
                <a:lnTo>
                  <a:pt x="3453383" y="6095"/>
                </a:lnTo>
                <a:lnTo>
                  <a:pt x="3372611" y="3047"/>
                </a:lnTo>
                <a:lnTo>
                  <a:pt x="3348227" y="1523"/>
                </a:lnTo>
                <a:close/>
              </a:path>
              <a:path w="6417945" h="2696210">
                <a:moveTo>
                  <a:pt x="3657599" y="24383"/>
                </a:moveTo>
                <a:lnTo>
                  <a:pt x="3640835" y="175259"/>
                </a:lnTo>
                <a:lnTo>
                  <a:pt x="3677411" y="179831"/>
                </a:lnTo>
                <a:lnTo>
                  <a:pt x="3790187" y="196595"/>
                </a:lnTo>
                <a:lnTo>
                  <a:pt x="3811523" y="44195"/>
                </a:lnTo>
                <a:lnTo>
                  <a:pt x="3657599" y="24383"/>
                </a:lnTo>
                <a:close/>
              </a:path>
              <a:path w="6417945" h="2696210">
                <a:moveTo>
                  <a:pt x="3963923" y="71627"/>
                </a:moveTo>
                <a:lnTo>
                  <a:pt x="3936491" y="220979"/>
                </a:lnTo>
                <a:lnTo>
                  <a:pt x="3977639" y="228599"/>
                </a:lnTo>
                <a:lnTo>
                  <a:pt x="4082795" y="252983"/>
                </a:lnTo>
                <a:lnTo>
                  <a:pt x="4116323" y="103631"/>
                </a:lnTo>
                <a:lnTo>
                  <a:pt x="4005071" y="79247"/>
                </a:lnTo>
                <a:lnTo>
                  <a:pt x="3963923" y="71627"/>
                </a:lnTo>
                <a:close/>
              </a:path>
              <a:path w="6417945" h="2696210">
                <a:moveTo>
                  <a:pt x="4267199" y="143255"/>
                </a:moveTo>
                <a:lnTo>
                  <a:pt x="4227575" y="289559"/>
                </a:lnTo>
                <a:lnTo>
                  <a:pt x="4265675" y="300227"/>
                </a:lnTo>
                <a:lnTo>
                  <a:pt x="4369307" y="333755"/>
                </a:lnTo>
                <a:lnTo>
                  <a:pt x="4415027" y="187451"/>
                </a:lnTo>
                <a:lnTo>
                  <a:pt x="4305299" y="153923"/>
                </a:lnTo>
                <a:lnTo>
                  <a:pt x="4267199" y="143255"/>
                </a:lnTo>
                <a:close/>
              </a:path>
              <a:path w="6417945" h="2696210">
                <a:moveTo>
                  <a:pt x="4562855" y="239267"/>
                </a:moveTo>
                <a:lnTo>
                  <a:pt x="4511039" y="382523"/>
                </a:lnTo>
                <a:lnTo>
                  <a:pt x="4541519" y="393191"/>
                </a:lnTo>
                <a:lnTo>
                  <a:pt x="4649723" y="437387"/>
                </a:lnTo>
                <a:lnTo>
                  <a:pt x="4707635" y="295655"/>
                </a:lnTo>
                <a:lnTo>
                  <a:pt x="4593335" y="249935"/>
                </a:lnTo>
                <a:lnTo>
                  <a:pt x="4562855" y="239267"/>
                </a:lnTo>
                <a:close/>
              </a:path>
              <a:path w="6417945" h="2696210">
                <a:moveTo>
                  <a:pt x="4849367" y="359663"/>
                </a:moveTo>
                <a:lnTo>
                  <a:pt x="4785359" y="498347"/>
                </a:lnTo>
                <a:lnTo>
                  <a:pt x="4802123" y="505967"/>
                </a:lnTo>
                <a:lnTo>
                  <a:pt x="4917947" y="565403"/>
                </a:lnTo>
                <a:lnTo>
                  <a:pt x="4988051" y="429767"/>
                </a:lnTo>
                <a:lnTo>
                  <a:pt x="4849367" y="359663"/>
                </a:lnTo>
                <a:close/>
              </a:path>
              <a:path w="6417945" h="2696210">
                <a:moveTo>
                  <a:pt x="5126735" y="509015"/>
                </a:moveTo>
                <a:lnTo>
                  <a:pt x="5045963" y="637031"/>
                </a:lnTo>
                <a:lnTo>
                  <a:pt x="5161787" y="710183"/>
                </a:lnTo>
                <a:lnTo>
                  <a:pt x="5170931" y="717803"/>
                </a:lnTo>
                <a:lnTo>
                  <a:pt x="5257799" y="591311"/>
                </a:lnTo>
                <a:lnTo>
                  <a:pt x="5242559" y="580643"/>
                </a:lnTo>
                <a:lnTo>
                  <a:pt x="5126735" y="509015"/>
                </a:lnTo>
                <a:close/>
              </a:path>
              <a:path w="6417945" h="2696210">
                <a:moveTo>
                  <a:pt x="5385815" y="681227"/>
                </a:moveTo>
                <a:lnTo>
                  <a:pt x="5292851" y="803147"/>
                </a:lnTo>
                <a:lnTo>
                  <a:pt x="5378195" y="867155"/>
                </a:lnTo>
                <a:lnTo>
                  <a:pt x="5410199" y="894587"/>
                </a:lnTo>
                <a:lnTo>
                  <a:pt x="5507735" y="777239"/>
                </a:lnTo>
                <a:lnTo>
                  <a:pt x="5469635" y="745235"/>
                </a:lnTo>
                <a:lnTo>
                  <a:pt x="5385815" y="681227"/>
                </a:lnTo>
                <a:close/>
              </a:path>
              <a:path w="6417945" h="2696210">
                <a:moveTo>
                  <a:pt x="5626607" y="879347"/>
                </a:moveTo>
                <a:lnTo>
                  <a:pt x="5522975" y="992123"/>
                </a:lnTo>
                <a:lnTo>
                  <a:pt x="5574791" y="1039367"/>
                </a:lnTo>
                <a:lnTo>
                  <a:pt x="5629655" y="1095755"/>
                </a:lnTo>
                <a:lnTo>
                  <a:pt x="5737859" y="989075"/>
                </a:lnTo>
                <a:lnTo>
                  <a:pt x="5678423" y="928115"/>
                </a:lnTo>
                <a:lnTo>
                  <a:pt x="5626607" y="879347"/>
                </a:lnTo>
                <a:close/>
              </a:path>
              <a:path w="6417945" h="2696210">
                <a:moveTo>
                  <a:pt x="5844539" y="1103375"/>
                </a:moveTo>
                <a:lnTo>
                  <a:pt x="5730239" y="1203959"/>
                </a:lnTo>
                <a:lnTo>
                  <a:pt x="5750051" y="1226819"/>
                </a:lnTo>
                <a:lnTo>
                  <a:pt x="5824727" y="1319783"/>
                </a:lnTo>
                <a:lnTo>
                  <a:pt x="5943599" y="1223771"/>
                </a:lnTo>
                <a:lnTo>
                  <a:pt x="5862827" y="1124711"/>
                </a:lnTo>
                <a:lnTo>
                  <a:pt x="5844539" y="1103375"/>
                </a:lnTo>
                <a:close/>
              </a:path>
              <a:path w="6417945" h="2696210">
                <a:moveTo>
                  <a:pt x="6036563" y="1353311"/>
                </a:moveTo>
                <a:lnTo>
                  <a:pt x="5908547" y="1437131"/>
                </a:lnTo>
                <a:lnTo>
                  <a:pt x="5935979" y="1476755"/>
                </a:lnTo>
                <a:lnTo>
                  <a:pt x="5967983" y="1530095"/>
                </a:lnTo>
                <a:lnTo>
                  <a:pt x="5987795" y="1563623"/>
                </a:lnTo>
                <a:lnTo>
                  <a:pt x="6118859" y="1485899"/>
                </a:lnTo>
                <a:lnTo>
                  <a:pt x="6097523" y="1449323"/>
                </a:lnTo>
                <a:lnTo>
                  <a:pt x="6062471" y="1392935"/>
                </a:lnTo>
                <a:lnTo>
                  <a:pt x="6036563" y="1353311"/>
                </a:lnTo>
                <a:close/>
              </a:path>
              <a:path w="6417945" h="2696210">
                <a:moveTo>
                  <a:pt x="6195059" y="1626107"/>
                </a:moveTo>
                <a:lnTo>
                  <a:pt x="6056375" y="1691639"/>
                </a:lnTo>
                <a:lnTo>
                  <a:pt x="6082283" y="1746503"/>
                </a:lnTo>
                <a:lnTo>
                  <a:pt x="6106667" y="1801367"/>
                </a:lnTo>
                <a:lnTo>
                  <a:pt x="6117335" y="1827275"/>
                </a:lnTo>
                <a:lnTo>
                  <a:pt x="6259067" y="1769363"/>
                </a:lnTo>
                <a:lnTo>
                  <a:pt x="6246875" y="1740407"/>
                </a:lnTo>
                <a:lnTo>
                  <a:pt x="6220967" y="1680971"/>
                </a:lnTo>
                <a:lnTo>
                  <a:pt x="6195059" y="1626107"/>
                </a:lnTo>
                <a:close/>
              </a:path>
              <a:path w="6417945" h="2696210">
                <a:moveTo>
                  <a:pt x="6312407" y="1915667"/>
                </a:moveTo>
                <a:lnTo>
                  <a:pt x="6169151" y="1965959"/>
                </a:lnTo>
                <a:lnTo>
                  <a:pt x="6170675" y="1972055"/>
                </a:lnTo>
                <a:lnTo>
                  <a:pt x="6188963" y="2029967"/>
                </a:lnTo>
                <a:lnTo>
                  <a:pt x="6204203" y="2087879"/>
                </a:lnTo>
                <a:lnTo>
                  <a:pt x="6208775" y="2104643"/>
                </a:lnTo>
                <a:lnTo>
                  <a:pt x="6356603" y="2069591"/>
                </a:lnTo>
                <a:lnTo>
                  <a:pt x="6352031" y="2048255"/>
                </a:lnTo>
                <a:lnTo>
                  <a:pt x="6315455" y="1923287"/>
                </a:lnTo>
                <a:lnTo>
                  <a:pt x="6312407" y="1915667"/>
                </a:lnTo>
                <a:close/>
              </a:path>
              <a:path w="6417945" h="2696210">
                <a:moveTo>
                  <a:pt x="6388607" y="2223515"/>
                </a:moveTo>
                <a:lnTo>
                  <a:pt x="6237731" y="2249423"/>
                </a:lnTo>
                <a:lnTo>
                  <a:pt x="6240779" y="2266187"/>
                </a:lnTo>
                <a:lnTo>
                  <a:pt x="6249923" y="2327147"/>
                </a:lnTo>
                <a:lnTo>
                  <a:pt x="6256019" y="2388107"/>
                </a:lnTo>
                <a:lnTo>
                  <a:pt x="6257543" y="2394203"/>
                </a:lnTo>
                <a:lnTo>
                  <a:pt x="6408419" y="2382011"/>
                </a:lnTo>
                <a:lnTo>
                  <a:pt x="6408419" y="2371343"/>
                </a:lnTo>
                <a:lnTo>
                  <a:pt x="6400799" y="2305811"/>
                </a:lnTo>
                <a:lnTo>
                  <a:pt x="6391655" y="2240279"/>
                </a:lnTo>
                <a:lnTo>
                  <a:pt x="6388607" y="2223515"/>
                </a:lnTo>
                <a:close/>
              </a:path>
              <a:path w="6417945" h="2696210">
                <a:moveTo>
                  <a:pt x="6265163" y="2569463"/>
                </a:moveTo>
                <a:lnTo>
                  <a:pt x="6263639" y="2634995"/>
                </a:lnTo>
                <a:lnTo>
                  <a:pt x="6262115" y="2688335"/>
                </a:lnTo>
                <a:lnTo>
                  <a:pt x="6414515" y="2695955"/>
                </a:lnTo>
                <a:lnTo>
                  <a:pt x="6416039" y="2636519"/>
                </a:lnTo>
                <a:lnTo>
                  <a:pt x="6417563" y="2572511"/>
                </a:lnTo>
                <a:lnTo>
                  <a:pt x="6265163" y="2572511"/>
                </a:lnTo>
                <a:lnTo>
                  <a:pt x="6265163" y="2569463"/>
                </a:lnTo>
                <a:close/>
              </a:path>
              <a:path w="6417945" h="2696210">
                <a:moveTo>
                  <a:pt x="6265163" y="2569463"/>
                </a:moveTo>
                <a:lnTo>
                  <a:pt x="6265163" y="2572511"/>
                </a:lnTo>
                <a:lnTo>
                  <a:pt x="6341363" y="2570987"/>
                </a:lnTo>
                <a:lnTo>
                  <a:pt x="6265163" y="2569463"/>
                </a:lnTo>
                <a:close/>
              </a:path>
              <a:path w="6417945" h="2696210">
                <a:moveTo>
                  <a:pt x="6341363" y="2570987"/>
                </a:moveTo>
                <a:lnTo>
                  <a:pt x="6265163" y="2572511"/>
                </a:lnTo>
                <a:lnTo>
                  <a:pt x="6417563" y="2572511"/>
                </a:lnTo>
                <a:lnTo>
                  <a:pt x="6341363" y="2570987"/>
                </a:lnTo>
                <a:close/>
              </a:path>
              <a:path w="6417945" h="2696210">
                <a:moveTo>
                  <a:pt x="6417563" y="2538983"/>
                </a:moveTo>
                <a:lnTo>
                  <a:pt x="6265163" y="2540507"/>
                </a:lnTo>
                <a:lnTo>
                  <a:pt x="6265163" y="2569463"/>
                </a:lnTo>
                <a:lnTo>
                  <a:pt x="6341363" y="2570987"/>
                </a:lnTo>
                <a:lnTo>
                  <a:pt x="6417563" y="2569463"/>
                </a:lnTo>
                <a:lnTo>
                  <a:pt x="6417563" y="253898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3063" y="2915412"/>
            <a:ext cx="2009139" cy="866140"/>
          </a:xfrm>
          <a:custGeom>
            <a:avLst/>
            <a:gdLst/>
            <a:ahLst/>
            <a:cxnLst/>
            <a:rect l="l" t="t" r="r" b="b"/>
            <a:pathLst>
              <a:path w="2009139" h="866139">
                <a:moveTo>
                  <a:pt x="1004315" y="0"/>
                </a:moveTo>
                <a:lnTo>
                  <a:pt x="921937" y="2346"/>
                </a:lnTo>
                <a:lnTo>
                  <a:pt x="841394" y="9265"/>
                </a:lnTo>
                <a:lnTo>
                  <a:pt x="762945" y="20573"/>
                </a:lnTo>
                <a:lnTo>
                  <a:pt x="686848" y="36088"/>
                </a:lnTo>
                <a:lnTo>
                  <a:pt x="613362" y="55625"/>
                </a:lnTo>
                <a:lnTo>
                  <a:pt x="542745" y="79004"/>
                </a:lnTo>
                <a:lnTo>
                  <a:pt x="475255" y="106039"/>
                </a:lnTo>
                <a:lnTo>
                  <a:pt x="411150" y="136550"/>
                </a:lnTo>
                <a:lnTo>
                  <a:pt x="350690" y="170352"/>
                </a:lnTo>
                <a:lnTo>
                  <a:pt x="294131" y="207263"/>
                </a:lnTo>
                <a:lnTo>
                  <a:pt x="241734" y="247101"/>
                </a:lnTo>
                <a:lnTo>
                  <a:pt x="193755" y="289681"/>
                </a:lnTo>
                <a:lnTo>
                  <a:pt x="150453" y="334822"/>
                </a:lnTo>
                <a:lnTo>
                  <a:pt x="112087" y="382341"/>
                </a:lnTo>
                <a:lnTo>
                  <a:pt x="78914" y="432053"/>
                </a:lnTo>
                <a:lnTo>
                  <a:pt x="51194" y="483778"/>
                </a:lnTo>
                <a:lnTo>
                  <a:pt x="29184" y="537331"/>
                </a:lnTo>
                <a:lnTo>
                  <a:pt x="13142" y="592531"/>
                </a:lnTo>
                <a:lnTo>
                  <a:pt x="3328" y="649193"/>
                </a:lnTo>
                <a:lnTo>
                  <a:pt x="0" y="707135"/>
                </a:lnTo>
                <a:lnTo>
                  <a:pt x="3328" y="765078"/>
                </a:lnTo>
                <a:lnTo>
                  <a:pt x="13142" y="821740"/>
                </a:lnTo>
                <a:lnTo>
                  <a:pt x="25897" y="865631"/>
                </a:lnTo>
                <a:lnTo>
                  <a:pt x="1982733" y="865631"/>
                </a:lnTo>
                <a:lnTo>
                  <a:pt x="1995488" y="821740"/>
                </a:lnTo>
                <a:lnTo>
                  <a:pt x="2005303" y="765078"/>
                </a:lnTo>
                <a:lnTo>
                  <a:pt x="2008631" y="707135"/>
                </a:lnTo>
                <a:lnTo>
                  <a:pt x="2005303" y="649193"/>
                </a:lnTo>
                <a:lnTo>
                  <a:pt x="1995488" y="592531"/>
                </a:lnTo>
                <a:lnTo>
                  <a:pt x="1979447" y="537331"/>
                </a:lnTo>
                <a:lnTo>
                  <a:pt x="1957437" y="483778"/>
                </a:lnTo>
                <a:lnTo>
                  <a:pt x="1929717" y="432053"/>
                </a:lnTo>
                <a:lnTo>
                  <a:pt x="1896544" y="382341"/>
                </a:lnTo>
                <a:lnTo>
                  <a:pt x="1858178" y="334822"/>
                </a:lnTo>
                <a:lnTo>
                  <a:pt x="1814876" y="289681"/>
                </a:lnTo>
                <a:lnTo>
                  <a:pt x="1766897" y="247101"/>
                </a:lnTo>
                <a:lnTo>
                  <a:pt x="1714499" y="207263"/>
                </a:lnTo>
                <a:lnTo>
                  <a:pt x="1657941" y="170352"/>
                </a:lnTo>
                <a:lnTo>
                  <a:pt x="1597481" y="136550"/>
                </a:lnTo>
                <a:lnTo>
                  <a:pt x="1533376" y="106039"/>
                </a:lnTo>
                <a:lnTo>
                  <a:pt x="1465886" y="79004"/>
                </a:lnTo>
                <a:lnTo>
                  <a:pt x="1395269" y="55625"/>
                </a:lnTo>
                <a:lnTo>
                  <a:pt x="1321783" y="36088"/>
                </a:lnTo>
                <a:lnTo>
                  <a:pt x="1245686" y="20573"/>
                </a:lnTo>
                <a:lnTo>
                  <a:pt x="1167237" y="9265"/>
                </a:lnTo>
                <a:lnTo>
                  <a:pt x="1086694" y="2346"/>
                </a:lnTo>
                <a:lnTo>
                  <a:pt x="100431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5" y="1491996"/>
            <a:ext cx="2219325" cy="1203960"/>
          </a:xfrm>
          <a:custGeom>
            <a:avLst/>
            <a:gdLst/>
            <a:ahLst/>
            <a:cxnLst/>
            <a:rect l="l" t="t" r="r" b="b"/>
            <a:pathLst>
              <a:path w="2219325" h="1203960">
                <a:moveTo>
                  <a:pt x="1109471" y="0"/>
                </a:moveTo>
                <a:lnTo>
                  <a:pt x="1018491" y="1997"/>
                </a:lnTo>
                <a:lnTo>
                  <a:pt x="929533" y="7885"/>
                </a:lnTo>
                <a:lnTo>
                  <a:pt x="842884" y="17508"/>
                </a:lnTo>
                <a:lnTo>
                  <a:pt x="758830" y="30711"/>
                </a:lnTo>
                <a:lnTo>
                  <a:pt x="677656" y="47339"/>
                </a:lnTo>
                <a:lnTo>
                  <a:pt x="599648" y="67235"/>
                </a:lnTo>
                <a:lnTo>
                  <a:pt x="525092" y="90245"/>
                </a:lnTo>
                <a:lnTo>
                  <a:pt x="454273" y="116214"/>
                </a:lnTo>
                <a:lnTo>
                  <a:pt x="387478" y="144984"/>
                </a:lnTo>
                <a:lnTo>
                  <a:pt x="324992" y="176402"/>
                </a:lnTo>
                <a:lnTo>
                  <a:pt x="267101" y="210312"/>
                </a:lnTo>
                <a:lnTo>
                  <a:pt x="214091" y="246558"/>
                </a:lnTo>
                <a:lnTo>
                  <a:pt x="166247" y="284985"/>
                </a:lnTo>
                <a:lnTo>
                  <a:pt x="123855" y="325438"/>
                </a:lnTo>
                <a:lnTo>
                  <a:pt x="87201" y="367760"/>
                </a:lnTo>
                <a:lnTo>
                  <a:pt x="56570" y="411796"/>
                </a:lnTo>
                <a:lnTo>
                  <a:pt x="32249" y="457392"/>
                </a:lnTo>
                <a:lnTo>
                  <a:pt x="14523" y="504392"/>
                </a:lnTo>
                <a:lnTo>
                  <a:pt x="3678" y="552639"/>
                </a:lnTo>
                <a:lnTo>
                  <a:pt x="0" y="601979"/>
                </a:lnTo>
                <a:lnTo>
                  <a:pt x="3678" y="651320"/>
                </a:lnTo>
                <a:lnTo>
                  <a:pt x="14523" y="699567"/>
                </a:lnTo>
                <a:lnTo>
                  <a:pt x="32249" y="746567"/>
                </a:lnTo>
                <a:lnTo>
                  <a:pt x="56570" y="792162"/>
                </a:lnTo>
                <a:lnTo>
                  <a:pt x="87201" y="836199"/>
                </a:lnTo>
                <a:lnTo>
                  <a:pt x="123855" y="878521"/>
                </a:lnTo>
                <a:lnTo>
                  <a:pt x="166247" y="918974"/>
                </a:lnTo>
                <a:lnTo>
                  <a:pt x="214091" y="957401"/>
                </a:lnTo>
                <a:lnTo>
                  <a:pt x="267101" y="993647"/>
                </a:lnTo>
                <a:lnTo>
                  <a:pt x="324992" y="1027556"/>
                </a:lnTo>
                <a:lnTo>
                  <a:pt x="387478" y="1058974"/>
                </a:lnTo>
                <a:lnTo>
                  <a:pt x="454273" y="1087745"/>
                </a:lnTo>
                <a:lnTo>
                  <a:pt x="525092" y="1113714"/>
                </a:lnTo>
                <a:lnTo>
                  <a:pt x="599648" y="1136724"/>
                </a:lnTo>
                <a:lnTo>
                  <a:pt x="677656" y="1156620"/>
                </a:lnTo>
                <a:lnTo>
                  <a:pt x="758830" y="1173248"/>
                </a:lnTo>
                <a:lnTo>
                  <a:pt x="842884" y="1186451"/>
                </a:lnTo>
                <a:lnTo>
                  <a:pt x="929533" y="1196074"/>
                </a:lnTo>
                <a:lnTo>
                  <a:pt x="1018491" y="1201962"/>
                </a:lnTo>
                <a:lnTo>
                  <a:pt x="1109471" y="1203959"/>
                </a:lnTo>
                <a:lnTo>
                  <a:pt x="1200452" y="1201962"/>
                </a:lnTo>
                <a:lnTo>
                  <a:pt x="1289410" y="1196074"/>
                </a:lnTo>
                <a:lnTo>
                  <a:pt x="1376059" y="1186451"/>
                </a:lnTo>
                <a:lnTo>
                  <a:pt x="1460113" y="1173248"/>
                </a:lnTo>
                <a:lnTo>
                  <a:pt x="1541287" y="1156620"/>
                </a:lnTo>
                <a:lnTo>
                  <a:pt x="1619295" y="1136724"/>
                </a:lnTo>
                <a:lnTo>
                  <a:pt x="1693851" y="1113714"/>
                </a:lnTo>
                <a:lnTo>
                  <a:pt x="1764670" y="1087745"/>
                </a:lnTo>
                <a:lnTo>
                  <a:pt x="1831465" y="1058974"/>
                </a:lnTo>
                <a:lnTo>
                  <a:pt x="1893950" y="1027556"/>
                </a:lnTo>
                <a:lnTo>
                  <a:pt x="1951842" y="993647"/>
                </a:lnTo>
                <a:lnTo>
                  <a:pt x="2004852" y="957401"/>
                </a:lnTo>
                <a:lnTo>
                  <a:pt x="2052696" y="918974"/>
                </a:lnTo>
                <a:lnTo>
                  <a:pt x="2095088" y="878521"/>
                </a:lnTo>
                <a:lnTo>
                  <a:pt x="2131742" y="836199"/>
                </a:lnTo>
                <a:lnTo>
                  <a:pt x="2162373" y="792162"/>
                </a:lnTo>
                <a:lnTo>
                  <a:pt x="2186694" y="746567"/>
                </a:lnTo>
                <a:lnTo>
                  <a:pt x="2204420" y="699567"/>
                </a:lnTo>
                <a:lnTo>
                  <a:pt x="2215265" y="651320"/>
                </a:lnTo>
                <a:lnTo>
                  <a:pt x="2218943" y="601979"/>
                </a:lnTo>
                <a:lnTo>
                  <a:pt x="2215265" y="552639"/>
                </a:lnTo>
                <a:lnTo>
                  <a:pt x="2204420" y="504392"/>
                </a:lnTo>
                <a:lnTo>
                  <a:pt x="2186694" y="457392"/>
                </a:lnTo>
                <a:lnTo>
                  <a:pt x="2162373" y="411796"/>
                </a:lnTo>
                <a:lnTo>
                  <a:pt x="2131742" y="367760"/>
                </a:lnTo>
                <a:lnTo>
                  <a:pt x="2095088" y="325438"/>
                </a:lnTo>
                <a:lnTo>
                  <a:pt x="2052696" y="284985"/>
                </a:lnTo>
                <a:lnTo>
                  <a:pt x="2004852" y="246558"/>
                </a:lnTo>
                <a:lnTo>
                  <a:pt x="1951842" y="210312"/>
                </a:lnTo>
                <a:lnTo>
                  <a:pt x="1893950" y="176402"/>
                </a:lnTo>
                <a:lnTo>
                  <a:pt x="1831465" y="144984"/>
                </a:lnTo>
                <a:lnTo>
                  <a:pt x="1764670" y="116214"/>
                </a:lnTo>
                <a:lnTo>
                  <a:pt x="1693851" y="90245"/>
                </a:lnTo>
                <a:lnTo>
                  <a:pt x="1619295" y="67235"/>
                </a:lnTo>
                <a:lnTo>
                  <a:pt x="1541287" y="47339"/>
                </a:lnTo>
                <a:lnTo>
                  <a:pt x="1460113" y="30711"/>
                </a:lnTo>
                <a:lnTo>
                  <a:pt x="1376059" y="17508"/>
                </a:lnTo>
                <a:lnTo>
                  <a:pt x="1289410" y="7885"/>
                </a:lnTo>
                <a:lnTo>
                  <a:pt x="1200452" y="1997"/>
                </a:lnTo>
                <a:lnTo>
                  <a:pt x="110947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0520" y="466344"/>
            <a:ext cx="1905000" cy="1767839"/>
          </a:xfrm>
          <a:custGeom>
            <a:avLst/>
            <a:gdLst/>
            <a:ahLst/>
            <a:cxnLst/>
            <a:rect l="l" t="t" r="r" b="b"/>
            <a:pathLst>
              <a:path w="1905000" h="1767839">
                <a:moveTo>
                  <a:pt x="952499" y="0"/>
                </a:moveTo>
                <a:lnTo>
                  <a:pt x="874416" y="2933"/>
                </a:lnTo>
                <a:lnTo>
                  <a:pt x="798065" y="11582"/>
                </a:lnTo>
                <a:lnTo>
                  <a:pt x="723691" y="25717"/>
                </a:lnTo>
                <a:lnTo>
                  <a:pt x="651540" y="45110"/>
                </a:lnTo>
                <a:lnTo>
                  <a:pt x="581858" y="69532"/>
                </a:lnTo>
                <a:lnTo>
                  <a:pt x="514891" y="98755"/>
                </a:lnTo>
                <a:lnTo>
                  <a:pt x="450883" y="132549"/>
                </a:lnTo>
                <a:lnTo>
                  <a:pt x="390083" y="170687"/>
                </a:lnTo>
                <a:lnTo>
                  <a:pt x="332733" y="212940"/>
                </a:lnTo>
                <a:lnTo>
                  <a:pt x="279082" y="259079"/>
                </a:lnTo>
                <a:lnTo>
                  <a:pt x="229374" y="308876"/>
                </a:lnTo>
                <a:lnTo>
                  <a:pt x="183855" y="362102"/>
                </a:lnTo>
                <a:lnTo>
                  <a:pt x="142771" y="418528"/>
                </a:lnTo>
                <a:lnTo>
                  <a:pt x="106367" y="477926"/>
                </a:lnTo>
                <a:lnTo>
                  <a:pt x="74890" y="540067"/>
                </a:lnTo>
                <a:lnTo>
                  <a:pt x="48585" y="604723"/>
                </a:lnTo>
                <a:lnTo>
                  <a:pt x="27697" y="671664"/>
                </a:lnTo>
                <a:lnTo>
                  <a:pt x="12473" y="740663"/>
                </a:lnTo>
                <a:lnTo>
                  <a:pt x="3159" y="811491"/>
                </a:lnTo>
                <a:lnTo>
                  <a:pt x="0" y="883919"/>
                </a:lnTo>
                <a:lnTo>
                  <a:pt x="3159" y="956348"/>
                </a:lnTo>
                <a:lnTo>
                  <a:pt x="12473" y="1027175"/>
                </a:lnTo>
                <a:lnTo>
                  <a:pt x="27697" y="1096175"/>
                </a:lnTo>
                <a:lnTo>
                  <a:pt x="48585" y="1163116"/>
                </a:lnTo>
                <a:lnTo>
                  <a:pt x="74890" y="1227772"/>
                </a:lnTo>
                <a:lnTo>
                  <a:pt x="106367" y="1289913"/>
                </a:lnTo>
                <a:lnTo>
                  <a:pt x="142771" y="1349311"/>
                </a:lnTo>
                <a:lnTo>
                  <a:pt x="183855" y="1405737"/>
                </a:lnTo>
                <a:lnTo>
                  <a:pt x="229374" y="1458963"/>
                </a:lnTo>
                <a:lnTo>
                  <a:pt x="279082" y="1508759"/>
                </a:lnTo>
                <a:lnTo>
                  <a:pt x="332733" y="1554899"/>
                </a:lnTo>
                <a:lnTo>
                  <a:pt x="390083" y="1597151"/>
                </a:lnTo>
                <a:lnTo>
                  <a:pt x="450883" y="1635290"/>
                </a:lnTo>
                <a:lnTo>
                  <a:pt x="514891" y="1669084"/>
                </a:lnTo>
                <a:lnTo>
                  <a:pt x="581858" y="1698307"/>
                </a:lnTo>
                <a:lnTo>
                  <a:pt x="651540" y="1722729"/>
                </a:lnTo>
                <a:lnTo>
                  <a:pt x="723691" y="1742122"/>
                </a:lnTo>
                <a:lnTo>
                  <a:pt x="798065" y="1756257"/>
                </a:lnTo>
                <a:lnTo>
                  <a:pt x="874416" y="1764906"/>
                </a:lnTo>
                <a:lnTo>
                  <a:pt x="952499" y="1767839"/>
                </a:lnTo>
                <a:lnTo>
                  <a:pt x="1030583" y="1764906"/>
                </a:lnTo>
                <a:lnTo>
                  <a:pt x="1106934" y="1756257"/>
                </a:lnTo>
                <a:lnTo>
                  <a:pt x="1181308" y="1742122"/>
                </a:lnTo>
                <a:lnTo>
                  <a:pt x="1253459" y="1722729"/>
                </a:lnTo>
                <a:lnTo>
                  <a:pt x="1323141" y="1698307"/>
                </a:lnTo>
                <a:lnTo>
                  <a:pt x="1390108" y="1669084"/>
                </a:lnTo>
                <a:lnTo>
                  <a:pt x="1454115" y="1635290"/>
                </a:lnTo>
                <a:lnTo>
                  <a:pt x="1514916" y="1597151"/>
                </a:lnTo>
                <a:lnTo>
                  <a:pt x="1572265" y="1554899"/>
                </a:lnTo>
                <a:lnTo>
                  <a:pt x="1625917" y="1508759"/>
                </a:lnTo>
                <a:lnTo>
                  <a:pt x="1675625" y="1458963"/>
                </a:lnTo>
                <a:lnTo>
                  <a:pt x="1721144" y="1405737"/>
                </a:lnTo>
                <a:lnTo>
                  <a:pt x="1762228" y="1349311"/>
                </a:lnTo>
                <a:lnTo>
                  <a:pt x="1798632" y="1289913"/>
                </a:lnTo>
                <a:lnTo>
                  <a:pt x="1830109" y="1227772"/>
                </a:lnTo>
                <a:lnTo>
                  <a:pt x="1856414" y="1163116"/>
                </a:lnTo>
                <a:lnTo>
                  <a:pt x="1877302" y="1096175"/>
                </a:lnTo>
                <a:lnTo>
                  <a:pt x="1892526" y="1027175"/>
                </a:lnTo>
                <a:lnTo>
                  <a:pt x="1901840" y="956348"/>
                </a:lnTo>
                <a:lnTo>
                  <a:pt x="1904999" y="883919"/>
                </a:lnTo>
                <a:lnTo>
                  <a:pt x="1901840" y="811491"/>
                </a:lnTo>
                <a:lnTo>
                  <a:pt x="1892526" y="740663"/>
                </a:lnTo>
                <a:lnTo>
                  <a:pt x="1877302" y="671664"/>
                </a:lnTo>
                <a:lnTo>
                  <a:pt x="1856414" y="604723"/>
                </a:lnTo>
                <a:lnTo>
                  <a:pt x="1830109" y="540067"/>
                </a:lnTo>
                <a:lnTo>
                  <a:pt x="1798632" y="477926"/>
                </a:lnTo>
                <a:lnTo>
                  <a:pt x="1762228" y="418528"/>
                </a:lnTo>
                <a:lnTo>
                  <a:pt x="1721144" y="362102"/>
                </a:lnTo>
                <a:lnTo>
                  <a:pt x="1675625" y="308876"/>
                </a:lnTo>
                <a:lnTo>
                  <a:pt x="1625917" y="259079"/>
                </a:lnTo>
                <a:lnTo>
                  <a:pt x="1572265" y="212940"/>
                </a:lnTo>
                <a:lnTo>
                  <a:pt x="1514916" y="170687"/>
                </a:lnTo>
                <a:lnTo>
                  <a:pt x="1454115" y="132549"/>
                </a:lnTo>
                <a:lnTo>
                  <a:pt x="1390108" y="98755"/>
                </a:lnTo>
                <a:lnTo>
                  <a:pt x="1323141" y="69532"/>
                </a:lnTo>
                <a:lnTo>
                  <a:pt x="1253459" y="45110"/>
                </a:lnTo>
                <a:lnTo>
                  <a:pt x="1181308" y="25717"/>
                </a:lnTo>
                <a:lnTo>
                  <a:pt x="1106934" y="11582"/>
                </a:lnTo>
                <a:lnTo>
                  <a:pt x="1030583" y="2933"/>
                </a:lnTo>
                <a:lnTo>
                  <a:pt x="9524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8515" y="434340"/>
            <a:ext cx="1969135" cy="1831975"/>
          </a:xfrm>
          <a:custGeom>
            <a:avLst/>
            <a:gdLst/>
            <a:ahLst/>
            <a:cxnLst/>
            <a:rect l="l" t="t" r="r" b="b"/>
            <a:pathLst>
              <a:path w="1969135" h="1831975">
                <a:moveTo>
                  <a:pt x="1523" y="903731"/>
                </a:moveTo>
                <a:lnTo>
                  <a:pt x="0" y="908303"/>
                </a:lnTo>
                <a:lnTo>
                  <a:pt x="0" y="917447"/>
                </a:lnTo>
                <a:lnTo>
                  <a:pt x="1523" y="941831"/>
                </a:lnTo>
                <a:lnTo>
                  <a:pt x="1523" y="963167"/>
                </a:lnTo>
                <a:lnTo>
                  <a:pt x="12191" y="1057655"/>
                </a:lnTo>
                <a:lnTo>
                  <a:pt x="21335" y="1103375"/>
                </a:lnTo>
                <a:lnTo>
                  <a:pt x="32003" y="1146047"/>
                </a:lnTo>
                <a:lnTo>
                  <a:pt x="45719" y="1191767"/>
                </a:lnTo>
                <a:lnTo>
                  <a:pt x="60959" y="1234439"/>
                </a:lnTo>
                <a:lnTo>
                  <a:pt x="79247" y="1274063"/>
                </a:lnTo>
                <a:lnTo>
                  <a:pt x="99059" y="1313687"/>
                </a:lnTo>
                <a:lnTo>
                  <a:pt x="120395" y="1353311"/>
                </a:lnTo>
                <a:lnTo>
                  <a:pt x="144779" y="1392935"/>
                </a:lnTo>
                <a:lnTo>
                  <a:pt x="170687" y="1429511"/>
                </a:lnTo>
                <a:lnTo>
                  <a:pt x="198119" y="1466087"/>
                </a:lnTo>
                <a:lnTo>
                  <a:pt x="227075" y="1499615"/>
                </a:lnTo>
                <a:lnTo>
                  <a:pt x="257555" y="1533143"/>
                </a:lnTo>
                <a:lnTo>
                  <a:pt x="291083" y="1566671"/>
                </a:lnTo>
                <a:lnTo>
                  <a:pt x="324611" y="1597151"/>
                </a:lnTo>
                <a:lnTo>
                  <a:pt x="359663" y="1624583"/>
                </a:lnTo>
                <a:lnTo>
                  <a:pt x="397763" y="1652015"/>
                </a:lnTo>
                <a:lnTo>
                  <a:pt x="435863" y="1676399"/>
                </a:lnTo>
                <a:lnTo>
                  <a:pt x="475487" y="1700783"/>
                </a:lnTo>
                <a:lnTo>
                  <a:pt x="516635" y="1722119"/>
                </a:lnTo>
                <a:lnTo>
                  <a:pt x="559307" y="1743455"/>
                </a:lnTo>
                <a:lnTo>
                  <a:pt x="603503" y="1761743"/>
                </a:lnTo>
                <a:lnTo>
                  <a:pt x="647699" y="1776983"/>
                </a:lnTo>
                <a:lnTo>
                  <a:pt x="693419" y="1792223"/>
                </a:lnTo>
                <a:lnTo>
                  <a:pt x="740663" y="1804415"/>
                </a:lnTo>
                <a:lnTo>
                  <a:pt x="836675" y="1822703"/>
                </a:lnTo>
                <a:lnTo>
                  <a:pt x="885443" y="1828799"/>
                </a:lnTo>
                <a:lnTo>
                  <a:pt x="934211" y="1831847"/>
                </a:lnTo>
                <a:lnTo>
                  <a:pt x="984503" y="1831847"/>
                </a:lnTo>
                <a:lnTo>
                  <a:pt x="970391" y="1828799"/>
                </a:lnTo>
                <a:lnTo>
                  <a:pt x="959650" y="1822703"/>
                </a:lnTo>
                <a:lnTo>
                  <a:pt x="953493" y="1810511"/>
                </a:lnTo>
                <a:lnTo>
                  <a:pt x="955274" y="1792223"/>
                </a:lnTo>
                <a:lnTo>
                  <a:pt x="961480" y="1780031"/>
                </a:lnTo>
                <a:lnTo>
                  <a:pt x="971209" y="1773935"/>
                </a:lnTo>
                <a:lnTo>
                  <a:pt x="983559" y="1770887"/>
                </a:lnTo>
                <a:lnTo>
                  <a:pt x="984503" y="1770767"/>
                </a:lnTo>
                <a:lnTo>
                  <a:pt x="984503" y="1767839"/>
                </a:lnTo>
                <a:lnTo>
                  <a:pt x="937259" y="1767839"/>
                </a:lnTo>
                <a:lnTo>
                  <a:pt x="890015" y="1764791"/>
                </a:lnTo>
                <a:lnTo>
                  <a:pt x="798575" y="1752599"/>
                </a:lnTo>
                <a:lnTo>
                  <a:pt x="752855" y="1740407"/>
                </a:lnTo>
                <a:lnTo>
                  <a:pt x="710183" y="1731263"/>
                </a:lnTo>
                <a:lnTo>
                  <a:pt x="624839" y="1700783"/>
                </a:lnTo>
                <a:lnTo>
                  <a:pt x="583691" y="1685543"/>
                </a:lnTo>
                <a:lnTo>
                  <a:pt x="544067" y="1664207"/>
                </a:lnTo>
                <a:lnTo>
                  <a:pt x="505967" y="1645919"/>
                </a:lnTo>
                <a:lnTo>
                  <a:pt x="432815" y="1597151"/>
                </a:lnTo>
                <a:lnTo>
                  <a:pt x="397763" y="1572767"/>
                </a:lnTo>
                <a:lnTo>
                  <a:pt x="364235" y="1545335"/>
                </a:lnTo>
                <a:lnTo>
                  <a:pt x="332231" y="1517903"/>
                </a:lnTo>
                <a:lnTo>
                  <a:pt x="301751" y="1487423"/>
                </a:lnTo>
                <a:lnTo>
                  <a:pt x="272795" y="1456943"/>
                </a:lnTo>
                <a:lnTo>
                  <a:pt x="245363" y="1426463"/>
                </a:lnTo>
                <a:lnTo>
                  <a:pt x="220979" y="1392935"/>
                </a:lnTo>
                <a:lnTo>
                  <a:pt x="196595" y="1356359"/>
                </a:lnTo>
                <a:lnTo>
                  <a:pt x="173735" y="1319783"/>
                </a:lnTo>
                <a:lnTo>
                  <a:pt x="153923" y="1283207"/>
                </a:lnTo>
                <a:lnTo>
                  <a:pt x="135635" y="1246631"/>
                </a:lnTo>
                <a:lnTo>
                  <a:pt x="118871" y="1207007"/>
                </a:lnTo>
                <a:lnTo>
                  <a:pt x="105155" y="1167383"/>
                </a:lnTo>
                <a:lnTo>
                  <a:pt x="92963" y="1127759"/>
                </a:lnTo>
                <a:lnTo>
                  <a:pt x="82295" y="1088135"/>
                </a:lnTo>
                <a:lnTo>
                  <a:pt x="68579" y="1002791"/>
                </a:lnTo>
                <a:lnTo>
                  <a:pt x="64661" y="947927"/>
                </a:lnTo>
                <a:lnTo>
                  <a:pt x="32003" y="947927"/>
                </a:lnTo>
                <a:lnTo>
                  <a:pt x="64007" y="917447"/>
                </a:lnTo>
                <a:lnTo>
                  <a:pt x="1523" y="917447"/>
                </a:lnTo>
                <a:lnTo>
                  <a:pt x="1523" y="903731"/>
                </a:lnTo>
                <a:close/>
              </a:path>
              <a:path w="1969135" h="1831975">
                <a:moveTo>
                  <a:pt x="984503" y="1770767"/>
                </a:moveTo>
                <a:lnTo>
                  <a:pt x="953493" y="1810511"/>
                </a:lnTo>
                <a:lnTo>
                  <a:pt x="959650" y="1822703"/>
                </a:lnTo>
                <a:lnTo>
                  <a:pt x="970391" y="1828799"/>
                </a:lnTo>
                <a:lnTo>
                  <a:pt x="984503" y="1831847"/>
                </a:lnTo>
                <a:lnTo>
                  <a:pt x="984503" y="1770767"/>
                </a:lnTo>
                <a:close/>
              </a:path>
              <a:path w="1969135" h="1831975">
                <a:moveTo>
                  <a:pt x="989730" y="1770097"/>
                </a:moveTo>
                <a:lnTo>
                  <a:pt x="984503" y="1770767"/>
                </a:lnTo>
                <a:lnTo>
                  <a:pt x="984503" y="1831847"/>
                </a:lnTo>
                <a:lnTo>
                  <a:pt x="985448" y="1831847"/>
                </a:lnTo>
                <a:lnTo>
                  <a:pt x="997798" y="1828799"/>
                </a:lnTo>
                <a:lnTo>
                  <a:pt x="1007527" y="1822703"/>
                </a:lnTo>
                <a:lnTo>
                  <a:pt x="1013733" y="1810511"/>
                </a:lnTo>
                <a:lnTo>
                  <a:pt x="1015514" y="1792223"/>
                </a:lnTo>
                <a:lnTo>
                  <a:pt x="1009357" y="1780031"/>
                </a:lnTo>
                <a:lnTo>
                  <a:pt x="998616" y="1773935"/>
                </a:lnTo>
                <a:lnTo>
                  <a:pt x="989730" y="1770097"/>
                </a:lnTo>
                <a:close/>
              </a:path>
              <a:path w="1969135" h="1831975">
                <a:moveTo>
                  <a:pt x="1010411" y="0"/>
                </a:moveTo>
                <a:lnTo>
                  <a:pt x="993647" y="0"/>
                </a:lnTo>
                <a:lnTo>
                  <a:pt x="1001267" y="3047"/>
                </a:lnTo>
                <a:lnTo>
                  <a:pt x="1013459" y="15239"/>
                </a:lnTo>
                <a:lnTo>
                  <a:pt x="1016507" y="24383"/>
                </a:lnTo>
                <a:lnTo>
                  <a:pt x="1016507" y="33527"/>
                </a:lnTo>
                <a:lnTo>
                  <a:pt x="952499" y="33527"/>
                </a:lnTo>
                <a:lnTo>
                  <a:pt x="984503" y="64007"/>
                </a:lnTo>
                <a:lnTo>
                  <a:pt x="1008887" y="64007"/>
                </a:lnTo>
                <a:lnTo>
                  <a:pt x="1033271" y="67055"/>
                </a:lnTo>
                <a:lnTo>
                  <a:pt x="1126235" y="73151"/>
                </a:lnTo>
                <a:lnTo>
                  <a:pt x="1171955" y="82295"/>
                </a:lnTo>
                <a:lnTo>
                  <a:pt x="1260347" y="103631"/>
                </a:lnTo>
                <a:lnTo>
                  <a:pt x="1303019" y="115823"/>
                </a:lnTo>
                <a:lnTo>
                  <a:pt x="1344167" y="131063"/>
                </a:lnTo>
                <a:lnTo>
                  <a:pt x="1385315" y="149351"/>
                </a:lnTo>
                <a:lnTo>
                  <a:pt x="1424939" y="167639"/>
                </a:lnTo>
                <a:lnTo>
                  <a:pt x="1501139" y="210311"/>
                </a:lnTo>
                <a:lnTo>
                  <a:pt x="1537715" y="234695"/>
                </a:lnTo>
                <a:lnTo>
                  <a:pt x="1571243" y="259079"/>
                </a:lnTo>
                <a:lnTo>
                  <a:pt x="1604771" y="286511"/>
                </a:lnTo>
                <a:lnTo>
                  <a:pt x="1636775" y="316991"/>
                </a:lnTo>
                <a:lnTo>
                  <a:pt x="1667255" y="344423"/>
                </a:lnTo>
                <a:lnTo>
                  <a:pt x="1696211" y="374903"/>
                </a:lnTo>
                <a:lnTo>
                  <a:pt x="1723643" y="408431"/>
                </a:lnTo>
                <a:lnTo>
                  <a:pt x="1749551" y="441959"/>
                </a:lnTo>
                <a:lnTo>
                  <a:pt x="1772411" y="475487"/>
                </a:lnTo>
                <a:lnTo>
                  <a:pt x="1795271" y="512063"/>
                </a:lnTo>
                <a:lnTo>
                  <a:pt x="1815083" y="548639"/>
                </a:lnTo>
                <a:lnTo>
                  <a:pt x="1833371" y="585215"/>
                </a:lnTo>
                <a:lnTo>
                  <a:pt x="1850135" y="624839"/>
                </a:lnTo>
                <a:lnTo>
                  <a:pt x="1863851" y="664463"/>
                </a:lnTo>
                <a:lnTo>
                  <a:pt x="1876043" y="704087"/>
                </a:lnTo>
                <a:lnTo>
                  <a:pt x="1886711" y="746759"/>
                </a:lnTo>
                <a:lnTo>
                  <a:pt x="1894331" y="786383"/>
                </a:lnTo>
                <a:lnTo>
                  <a:pt x="1900427" y="829055"/>
                </a:lnTo>
                <a:lnTo>
                  <a:pt x="1903475" y="874775"/>
                </a:lnTo>
                <a:lnTo>
                  <a:pt x="1904999" y="896111"/>
                </a:lnTo>
                <a:lnTo>
                  <a:pt x="1904999" y="938783"/>
                </a:lnTo>
                <a:lnTo>
                  <a:pt x="1900427" y="1002791"/>
                </a:lnTo>
                <a:lnTo>
                  <a:pt x="1891283" y="1066799"/>
                </a:lnTo>
                <a:lnTo>
                  <a:pt x="1876043" y="1130807"/>
                </a:lnTo>
                <a:lnTo>
                  <a:pt x="1863851" y="1170431"/>
                </a:lnTo>
                <a:lnTo>
                  <a:pt x="1833371" y="1249679"/>
                </a:lnTo>
                <a:lnTo>
                  <a:pt x="1815083" y="1286255"/>
                </a:lnTo>
                <a:lnTo>
                  <a:pt x="1772411" y="1359407"/>
                </a:lnTo>
                <a:lnTo>
                  <a:pt x="1748027" y="1392935"/>
                </a:lnTo>
                <a:lnTo>
                  <a:pt x="1722119" y="1426463"/>
                </a:lnTo>
                <a:lnTo>
                  <a:pt x="1694687" y="1456943"/>
                </a:lnTo>
                <a:lnTo>
                  <a:pt x="1665731" y="1490471"/>
                </a:lnTo>
                <a:lnTo>
                  <a:pt x="1635251" y="1517903"/>
                </a:lnTo>
                <a:lnTo>
                  <a:pt x="1603247" y="1548383"/>
                </a:lnTo>
                <a:lnTo>
                  <a:pt x="1571243" y="1572767"/>
                </a:lnTo>
                <a:lnTo>
                  <a:pt x="1536191" y="1600199"/>
                </a:lnTo>
                <a:lnTo>
                  <a:pt x="1499615" y="1621535"/>
                </a:lnTo>
                <a:lnTo>
                  <a:pt x="1461515" y="1645919"/>
                </a:lnTo>
                <a:lnTo>
                  <a:pt x="1423415" y="1667255"/>
                </a:lnTo>
                <a:lnTo>
                  <a:pt x="1383791" y="1685543"/>
                </a:lnTo>
                <a:lnTo>
                  <a:pt x="1301495" y="1716023"/>
                </a:lnTo>
                <a:lnTo>
                  <a:pt x="1258823" y="1731263"/>
                </a:lnTo>
                <a:lnTo>
                  <a:pt x="1214627" y="1743455"/>
                </a:lnTo>
                <a:lnTo>
                  <a:pt x="1170431" y="1752599"/>
                </a:lnTo>
                <a:lnTo>
                  <a:pt x="1077467" y="1764791"/>
                </a:lnTo>
                <a:lnTo>
                  <a:pt x="1031747" y="1767839"/>
                </a:lnTo>
                <a:lnTo>
                  <a:pt x="1007363" y="1767839"/>
                </a:lnTo>
                <a:lnTo>
                  <a:pt x="989730" y="1770097"/>
                </a:lnTo>
                <a:lnTo>
                  <a:pt x="998616" y="1773935"/>
                </a:lnTo>
                <a:lnTo>
                  <a:pt x="1009357" y="1780031"/>
                </a:lnTo>
                <a:lnTo>
                  <a:pt x="1015514" y="1792223"/>
                </a:lnTo>
                <a:lnTo>
                  <a:pt x="1013733" y="1810511"/>
                </a:lnTo>
                <a:lnTo>
                  <a:pt x="1007527" y="1822703"/>
                </a:lnTo>
                <a:lnTo>
                  <a:pt x="997798" y="1828799"/>
                </a:lnTo>
                <a:lnTo>
                  <a:pt x="985448" y="1831847"/>
                </a:lnTo>
                <a:lnTo>
                  <a:pt x="1036319" y="1831847"/>
                </a:lnTo>
                <a:lnTo>
                  <a:pt x="1085087" y="1828799"/>
                </a:lnTo>
                <a:lnTo>
                  <a:pt x="1135379" y="1822703"/>
                </a:lnTo>
                <a:lnTo>
                  <a:pt x="1229867" y="1804415"/>
                </a:lnTo>
                <a:lnTo>
                  <a:pt x="1277111" y="1792223"/>
                </a:lnTo>
                <a:lnTo>
                  <a:pt x="1322831" y="1776983"/>
                </a:lnTo>
                <a:lnTo>
                  <a:pt x="1367027" y="1761743"/>
                </a:lnTo>
                <a:lnTo>
                  <a:pt x="1411223" y="1743455"/>
                </a:lnTo>
                <a:lnTo>
                  <a:pt x="1453895" y="1722119"/>
                </a:lnTo>
                <a:lnTo>
                  <a:pt x="1495043" y="1700783"/>
                </a:lnTo>
                <a:lnTo>
                  <a:pt x="1534667" y="1676399"/>
                </a:lnTo>
                <a:lnTo>
                  <a:pt x="1572767" y="1652015"/>
                </a:lnTo>
                <a:lnTo>
                  <a:pt x="1610867" y="1624583"/>
                </a:lnTo>
                <a:lnTo>
                  <a:pt x="1645919" y="1594103"/>
                </a:lnTo>
                <a:lnTo>
                  <a:pt x="1712975" y="1533143"/>
                </a:lnTo>
                <a:lnTo>
                  <a:pt x="1743455" y="1499615"/>
                </a:lnTo>
                <a:lnTo>
                  <a:pt x="1772411" y="1466087"/>
                </a:lnTo>
                <a:lnTo>
                  <a:pt x="1799843" y="1429511"/>
                </a:lnTo>
                <a:lnTo>
                  <a:pt x="1825751" y="1392935"/>
                </a:lnTo>
                <a:lnTo>
                  <a:pt x="1850135" y="1353311"/>
                </a:lnTo>
                <a:lnTo>
                  <a:pt x="1871471" y="1313687"/>
                </a:lnTo>
                <a:lnTo>
                  <a:pt x="1891283" y="1274063"/>
                </a:lnTo>
                <a:lnTo>
                  <a:pt x="1909571" y="1231391"/>
                </a:lnTo>
                <a:lnTo>
                  <a:pt x="1924811" y="1188719"/>
                </a:lnTo>
                <a:lnTo>
                  <a:pt x="1949195" y="1100327"/>
                </a:lnTo>
                <a:lnTo>
                  <a:pt x="1956815" y="1054607"/>
                </a:lnTo>
                <a:lnTo>
                  <a:pt x="1961387" y="1033271"/>
                </a:lnTo>
                <a:lnTo>
                  <a:pt x="1962911" y="1008887"/>
                </a:lnTo>
                <a:lnTo>
                  <a:pt x="1965959" y="987551"/>
                </a:lnTo>
                <a:lnTo>
                  <a:pt x="1969007" y="938783"/>
                </a:lnTo>
                <a:lnTo>
                  <a:pt x="1969007" y="893063"/>
                </a:lnTo>
                <a:lnTo>
                  <a:pt x="1965959" y="844295"/>
                </a:lnTo>
                <a:lnTo>
                  <a:pt x="1962911" y="822959"/>
                </a:lnTo>
                <a:lnTo>
                  <a:pt x="1961387" y="798575"/>
                </a:lnTo>
                <a:lnTo>
                  <a:pt x="1956815" y="777239"/>
                </a:lnTo>
                <a:lnTo>
                  <a:pt x="1953767" y="752855"/>
                </a:lnTo>
                <a:lnTo>
                  <a:pt x="1947671" y="731519"/>
                </a:lnTo>
                <a:lnTo>
                  <a:pt x="1937003" y="685799"/>
                </a:lnTo>
                <a:lnTo>
                  <a:pt x="1923287" y="643127"/>
                </a:lnTo>
                <a:lnTo>
                  <a:pt x="1908047" y="600455"/>
                </a:lnTo>
                <a:lnTo>
                  <a:pt x="1891283" y="557783"/>
                </a:lnTo>
                <a:lnTo>
                  <a:pt x="1871471" y="518159"/>
                </a:lnTo>
                <a:lnTo>
                  <a:pt x="1825751" y="438911"/>
                </a:lnTo>
                <a:lnTo>
                  <a:pt x="1799843" y="402335"/>
                </a:lnTo>
                <a:lnTo>
                  <a:pt x="1772411" y="368807"/>
                </a:lnTo>
                <a:lnTo>
                  <a:pt x="1743455" y="332231"/>
                </a:lnTo>
                <a:lnTo>
                  <a:pt x="1711451" y="298703"/>
                </a:lnTo>
                <a:lnTo>
                  <a:pt x="1679447" y="268223"/>
                </a:lnTo>
                <a:lnTo>
                  <a:pt x="1644395" y="237743"/>
                </a:lnTo>
                <a:lnTo>
                  <a:pt x="1609343" y="210311"/>
                </a:lnTo>
                <a:lnTo>
                  <a:pt x="1533143" y="155447"/>
                </a:lnTo>
                <a:lnTo>
                  <a:pt x="1493519" y="134111"/>
                </a:lnTo>
                <a:lnTo>
                  <a:pt x="1452371" y="109727"/>
                </a:lnTo>
                <a:lnTo>
                  <a:pt x="1367027" y="73151"/>
                </a:lnTo>
                <a:lnTo>
                  <a:pt x="1321307" y="54863"/>
                </a:lnTo>
                <a:lnTo>
                  <a:pt x="1182623" y="18287"/>
                </a:lnTo>
                <a:lnTo>
                  <a:pt x="1085087" y="6095"/>
                </a:lnTo>
                <a:lnTo>
                  <a:pt x="1034795" y="3047"/>
                </a:lnTo>
                <a:lnTo>
                  <a:pt x="1010411" y="0"/>
                </a:lnTo>
                <a:close/>
              </a:path>
              <a:path w="1969135" h="1831975">
                <a:moveTo>
                  <a:pt x="984503" y="1767839"/>
                </a:moveTo>
                <a:lnTo>
                  <a:pt x="984503" y="1770767"/>
                </a:lnTo>
                <a:lnTo>
                  <a:pt x="989730" y="1770097"/>
                </a:lnTo>
                <a:lnTo>
                  <a:pt x="984503" y="1767839"/>
                </a:lnTo>
                <a:close/>
              </a:path>
              <a:path w="1969135" h="1831975">
                <a:moveTo>
                  <a:pt x="64007" y="917447"/>
                </a:moveTo>
                <a:lnTo>
                  <a:pt x="32003" y="947927"/>
                </a:lnTo>
                <a:lnTo>
                  <a:pt x="40304" y="947927"/>
                </a:lnTo>
                <a:lnTo>
                  <a:pt x="52664" y="941831"/>
                </a:lnTo>
                <a:lnTo>
                  <a:pt x="60970" y="932687"/>
                </a:lnTo>
                <a:lnTo>
                  <a:pt x="64007" y="917447"/>
                </a:lnTo>
                <a:close/>
              </a:path>
              <a:path w="1969135" h="1831975">
                <a:moveTo>
                  <a:pt x="64007" y="917447"/>
                </a:moveTo>
                <a:lnTo>
                  <a:pt x="60970" y="932687"/>
                </a:lnTo>
                <a:lnTo>
                  <a:pt x="52664" y="941831"/>
                </a:lnTo>
                <a:lnTo>
                  <a:pt x="40304" y="947927"/>
                </a:lnTo>
                <a:lnTo>
                  <a:pt x="64661" y="947927"/>
                </a:lnTo>
                <a:lnTo>
                  <a:pt x="64007" y="938783"/>
                </a:lnTo>
                <a:lnTo>
                  <a:pt x="64007" y="917447"/>
                </a:lnTo>
                <a:close/>
              </a:path>
              <a:path w="1969135" h="1831975">
                <a:moveTo>
                  <a:pt x="32003" y="883919"/>
                </a:moveTo>
                <a:lnTo>
                  <a:pt x="24383" y="883919"/>
                </a:lnTo>
                <a:lnTo>
                  <a:pt x="15239" y="886967"/>
                </a:lnTo>
                <a:lnTo>
                  <a:pt x="3047" y="899159"/>
                </a:lnTo>
                <a:lnTo>
                  <a:pt x="1523" y="903731"/>
                </a:lnTo>
                <a:lnTo>
                  <a:pt x="1523" y="917447"/>
                </a:lnTo>
                <a:lnTo>
                  <a:pt x="32003" y="883919"/>
                </a:lnTo>
                <a:close/>
              </a:path>
              <a:path w="1969135" h="1831975">
                <a:moveTo>
                  <a:pt x="64661" y="883919"/>
                </a:moveTo>
                <a:lnTo>
                  <a:pt x="32003" y="883919"/>
                </a:lnTo>
                <a:lnTo>
                  <a:pt x="1523" y="917447"/>
                </a:lnTo>
                <a:lnTo>
                  <a:pt x="64007" y="917447"/>
                </a:lnTo>
                <a:lnTo>
                  <a:pt x="64007" y="893063"/>
                </a:lnTo>
                <a:lnTo>
                  <a:pt x="64661" y="883919"/>
                </a:lnTo>
                <a:close/>
              </a:path>
              <a:path w="1969135" h="1831975">
                <a:moveTo>
                  <a:pt x="984503" y="0"/>
                </a:moveTo>
                <a:lnTo>
                  <a:pt x="958595" y="0"/>
                </a:lnTo>
                <a:lnTo>
                  <a:pt x="934211" y="3047"/>
                </a:lnTo>
                <a:lnTo>
                  <a:pt x="883919" y="6095"/>
                </a:lnTo>
                <a:lnTo>
                  <a:pt x="786383" y="18287"/>
                </a:lnTo>
                <a:lnTo>
                  <a:pt x="691895" y="42671"/>
                </a:lnTo>
                <a:lnTo>
                  <a:pt x="646175" y="57911"/>
                </a:lnTo>
                <a:lnTo>
                  <a:pt x="601979" y="73151"/>
                </a:lnTo>
                <a:lnTo>
                  <a:pt x="557783" y="91439"/>
                </a:lnTo>
                <a:lnTo>
                  <a:pt x="475487" y="134111"/>
                </a:lnTo>
                <a:lnTo>
                  <a:pt x="434339" y="158495"/>
                </a:lnTo>
                <a:lnTo>
                  <a:pt x="396239" y="182879"/>
                </a:lnTo>
                <a:lnTo>
                  <a:pt x="323087" y="237743"/>
                </a:lnTo>
                <a:lnTo>
                  <a:pt x="289559" y="268223"/>
                </a:lnTo>
                <a:lnTo>
                  <a:pt x="225551" y="335279"/>
                </a:lnTo>
                <a:lnTo>
                  <a:pt x="196595" y="368807"/>
                </a:lnTo>
                <a:lnTo>
                  <a:pt x="169163" y="405383"/>
                </a:lnTo>
                <a:lnTo>
                  <a:pt x="143255" y="441959"/>
                </a:lnTo>
                <a:lnTo>
                  <a:pt x="120395" y="481583"/>
                </a:lnTo>
                <a:lnTo>
                  <a:pt x="97535" y="518159"/>
                </a:lnTo>
                <a:lnTo>
                  <a:pt x="77723" y="560831"/>
                </a:lnTo>
                <a:lnTo>
                  <a:pt x="60959" y="600455"/>
                </a:lnTo>
                <a:lnTo>
                  <a:pt x="45719" y="646175"/>
                </a:lnTo>
                <a:lnTo>
                  <a:pt x="32003" y="688847"/>
                </a:lnTo>
                <a:lnTo>
                  <a:pt x="21335" y="731519"/>
                </a:lnTo>
                <a:lnTo>
                  <a:pt x="12191" y="777239"/>
                </a:lnTo>
                <a:lnTo>
                  <a:pt x="3047" y="847343"/>
                </a:lnTo>
                <a:lnTo>
                  <a:pt x="1523" y="868679"/>
                </a:lnTo>
                <a:lnTo>
                  <a:pt x="1523" y="903731"/>
                </a:lnTo>
                <a:lnTo>
                  <a:pt x="3047" y="899159"/>
                </a:lnTo>
                <a:lnTo>
                  <a:pt x="15239" y="886967"/>
                </a:lnTo>
                <a:lnTo>
                  <a:pt x="24383" y="883919"/>
                </a:lnTo>
                <a:lnTo>
                  <a:pt x="64661" y="883919"/>
                </a:lnTo>
                <a:lnTo>
                  <a:pt x="68579" y="829055"/>
                </a:lnTo>
                <a:lnTo>
                  <a:pt x="74675" y="786383"/>
                </a:lnTo>
                <a:lnTo>
                  <a:pt x="83819" y="743711"/>
                </a:lnTo>
                <a:lnTo>
                  <a:pt x="92963" y="704087"/>
                </a:lnTo>
                <a:lnTo>
                  <a:pt x="105155" y="664463"/>
                </a:lnTo>
                <a:lnTo>
                  <a:pt x="120395" y="624839"/>
                </a:lnTo>
                <a:lnTo>
                  <a:pt x="137159" y="585215"/>
                </a:lnTo>
                <a:lnTo>
                  <a:pt x="155447" y="548639"/>
                </a:lnTo>
                <a:lnTo>
                  <a:pt x="175259" y="512063"/>
                </a:lnTo>
                <a:lnTo>
                  <a:pt x="198119" y="475487"/>
                </a:lnTo>
                <a:lnTo>
                  <a:pt x="220979" y="441959"/>
                </a:lnTo>
                <a:lnTo>
                  <a:pt x="246887" y="408431"/>
                </a:lnTo>
                <a:lnTo>
                  <a:pt x="274319" y="374903"/>
                </a:lnTo>
                <a:lnTo>
                  <a:pt x="303275" y="344423"/>
                </a:lnTo>
                <a:lnTo>
                  <a:pt x="333755" y="313943"/>
                </a:lnTo>
                <a:lnTo>
                  <a:pt x="365759" y="286511"/>
                </a:lnTo>
                <a:lnTo>
                  <a:pt x="399287" y="259079"/>
                </a:lnTo>
                <a:lnTo>
                  <a:pt x="469391" y="210311"/>
                </a:lnTo>
                <a:lnTo>
                  <a:pt x="545591" y="167639"/>
                </a:lnTo>
                <a:lnTo>
                  <a:pt x="585215" y="149351"/>
                </a:lnTo>
                <a:lnTo>
                  <a:pt x="626363" y="131063"/>
                </a:lnTo>
                <a:lnTo>
                  <a:pt x="669035" y="115823"/>
                </a:lnTo>
                <a:lnTo>
                  <a:pt x="754379" y="91439"/>
                </a:lnTo>
                <a:lnTo>
                  <a:pt x="844295" y="73151"/>
                </a:lnTo>
                <a:lnTo>
                  <a:pt x="938783" y="64007"/>
                </a:lnTo>
                <a:lnTo>
                  <a:pt x="971055" y="64007"/>
                </a:lnTo>
                <a:lnTo>
                  <a:pt x="960144" y="54863"/>
                </a:lnTo>
                <a:lnTo>
                  <a:pt x="953590" y="42671"/>
                </a:lnTo>
                <a:lnTo>
                  <a:pt x="952499" y="33527"/>
                </a:lnTo>
                <a:lnTo>
                  <a:pt x="1016507" y="33527"/>
                </a:lnTo>
                <a:lnTo>
                  <a:pt x="984503" y="0"/>
                </a:lnTo>
                <a:close/>
              </a:path>
              <a:path w="1969135" h="1831975">
                <a:moveTo>
                  <a:pt x="952499" y="33527"/>
                </a:moveTo>
                <a:lnTo>
                  <a:pt x="953590" y="42671"/>
                </a:lnTo>
                <a:lnTo>
                  <a:pt x="960144" y="54863"/>
                </a:lnTo>
                <a:lnTo>
                  <a:pt x="971055" y="64007"/>
                </a:lnTo>
                <a:lnTo>
                  <a:pt x="984503" y="64007"/>
                </a:lnTo>
                <a:lnTo>
                  <a:pt x="952499" y="33527"/>
                </a:lnTo>
                <a:close/>
              </a:path>
              <a:path w="1969135" h="1831975">
                <a:moveTo>
                  <a:pt x="993647" y="0"/>
                </a:moveTo>
                <a:lnTo>
                  <a:pt x="984503" y="0"/>
                </a:lnTo>
                <a:lnTo>
                  <a:pt x="1016507" y="33527"/>
                </a:lnTo>
                <a:lnTo>
                  <a:pt x="1016507" y="24383"/>
                </a:lnTo>
                <a:lnTo>
                  <a:pt x="1013459" y="15239"/>
                </a:lnTo>
                <a:lnTo>
                  <a:pt x="1001267" y="3047"/>
                </a:lnTo>
                <a:lnTo>
                  <a:pt x="9936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68666" y="1741297"/>
            <a:ext cx="1390015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43700" y="1559052"/>
            <a:ext cx="1941830" cy="1163320"/>
          </a:xfrm>
          <a:custGeom>
            <a:avLst/>
            <a:gdLst/>
            <a:ahLst/>
            <a:cxnLst/>
            <a:rect l="l" t="t" r="r" b="b"/>
            <a:pathLst>
              <a:path w="1941829" h="1163320">
                <a:moveTo>
                  <a:pt x="970787" y="0"/>
                </a:moveTo>
                <a:lnTo>
                  <a:pt x="891128" y="1929"/>
                </a:lnTo>
                <a:lnTo>
                  <a:pt x="813249" y="7618"/>
                </a:lnTo>
                <a:lnTo>
                  <a:pt x="737399" y="16916"/>
                </a:lnTo>
                <a:lnTo>
                  <a:pt x="663830" y="29675"/>
                </a:lnTo>
                <a:lnTo>
                  <a:pt x="592788" y="45743"/>
                </a:lnTo>
                <a:lnTo>
                  <a:pt x="524524" y="64972"/>
                </a:lnTo>
                <a:lnTo>
                  <a:pt x="459286" y="87212"/>
                </a:lnTo>
                <a:lnTo>
                  <a:pt x="397325" y="112312"/>
                </a:lnTo>
                <a:lnTo>
                  <a:pt x="338888" y="140124"/>
                </a:lnTo>
                <a:lnTo>
                  <a:pt x="284225" y="170497"/>
                </a:lnTo>
                <a:lnTo>
                  <a:pt x="233586" y="203282"/>
                </a:lnTo>
                <a:lnTo>
                  <a:pt x="187220" y="238329"/>
                </a:lnTo>
                <a:lnTo>
                  <a:pt x="145375" y="275488"/>
                </a:lnTo>
                <a:lnTo>
                  <a:pt x="108301" y="314609"/>
                </a:lnTo>
                <a:lnTo>
                  <a:pt x="76247" y="355544"/>
                </a:lnTo>
                <a:lnTo>
                  <a:pt x="49462" y="398141"/>
                </a:lnTo>
                <a:lnTo>
                  <a:pt x="28196" y="442252"/>
                </a:lnTo>
                <a:lnTo>
                  <a:pt x="12697" y="487727"/>
                </a:lnTo>
                <a:lnTo>
                  <a:pt x="3216" y="534415"/>
                </a:lnTo>
                <a:lnTo>
                  <a:pt x="0" y="582167"/>
                </a:lnTo>
                <a:lnTo>
                  <a:pt x="3216" y="629703"/>
                </a:lnTo>
                <a:lnTo>
                  <a:pt x="12697" y="676195"/>
                </a:lnTo>
                <a:lnTo>
                  <a:pt x="28196" y="721495"/>
                </a:lnTo>
                <a:lnTo>
                  <a:pt x="49462" y="765450"/>
                </a:lnTo>
                <a:lnTo>
                  <a:pt x="76247" y="807910"/>
                </a:lnTo>
                <a:lnTo>
                  <a:pt x="108301" y="848724"/>
                </a:lnTo>
                <a:lnTo>
                  <a:pt x="145375" y="887742"/>
                </a:lnTo>
                <a:lnTo>
                  <a:pt x="187220" y="924811"/>
                </a:lnTo>
                <a:lnTo>
                  <a:pt x="233586" y="959783"/>
                </a:lnTo>
                <a:lnTo>
                  <a:pt x="284225" y="992504"/>
                </a:lnTo>
                <a:lnTo>
                  <a:pt x="338888" y="1022826"/>
                </a:lnTo>
                <a:lnTo>
                  <a:pt x="397325" y="1050596"/>
                </a:lnTo>
                <a:lnTo>
                  <a:pt x="459286" y="1075665"/>
                </a:lnTo>
                <a:lnTo>
                  <a:pt x="524524" y="1097880"/>
                </a:lnTo>
                <a:lnTo>
                  <a:pt x="592788" y="1117091"/>
                </a:lnTo>
                <a:lnTo>
                  <a:pt x="663830" y="1133148"/>
                </a:lnTo>
                <a:lnTo>
                  <a:pt x="737399" y="1145900"/>
                </a:lnTo>
                <a:lnTo>
                  <a:pt x="813249" y="1155195"/>
                </a:lnTo>
                <a:lnTo>
                  <a:pt x="891128" y="1160882"/>
                </a:lnTo>
                <a:lnTo>
                  <a:pt x="970787" y="1162811"/>
                </a:lnTo>
                <a:lnTo>
                  <a:pt x="1050447" y="1160882"/>
                </a:lnTo>
                <a:lnTo>
                  <a:pt x="1128326" y="1155195"/>
                </a:lnTo>
                <a:lnTo>
                  <a:pt x="1204176" y="1145900"/>
                </a:lnTo>
                <a:lnTo>
                  <a:pt x="1277745" y="1133148"/>
                </a:lnTo>
                <a:lnTo>
                  <a:pt x="1348787" y="1117091"/>
                </a:lnTo>
                <a:lnTo>
                  <a:pt x="1417051" y="1097880"/>
                </a:lnTo>
                <a:lnTo>
                  <a:pt x="1482289" y="1075665"/>
                </a:lnTo>
                <a:lnTo>
                  <a:pt x="1544250" y="1050596"/>
                </a:lnTo>
                <a:lnTo>
                  <a:pt x="1602687" y="1022826"/>
                </a:lnTo>
                <a:lnTo>
                  <a:pt x="1657349" y="992504"/>
                </a:lnTo>
                <a:lnTo>
                  <a:pt x="1707989" y="959783"/>
                </a:lnTo>
                <a:lnTo>
                  <a:pt x="1754355" y="924811"/>
                </a:lnTo>
                <a:lnTo>
                  <a:pt x="1796200" y="887742"/>
                </a:lnTo>
                <a:lnTo>
                  <a:pt x="1833274" y="848724"/>
                </a:lnTo>
                <a:lnTo>
                  <a:pt x="1865328" y="807910"/>
                </a:lnTo>
                <a:lnTo>
                  <a:pt x="1892113" y="765450"/>
                </a:lnTo>
                <a:lnTo>
                  <a:pt x="1913379" y="721495"/>
                </a:lnTo>
                <a:lnTo>
                  <a:pt x="1928877" y="676195"/>
                </a:lnTo>
                <a:lnTo>
                  <a:pt x="1938359" y="629703"/>
                </a:lnTo>
                <a:lnTo>
                  <a:pt x="1941575" y="582167"/>
                </a:lnTo>
                <a:lnTo>
                  <a:pt x="1938359" y="534415"/>
                </a:lnTo>
                <a:lnTo>
                  <a:pt x="1928877" y="487727"/>
                </a:lnTo>
                <a:lnTo>
                  <a:pt x="1913379" y="442252"/>
                </a:lnTo>
                <a:lnTo>
                  <a:pt x="1892113" y="398141"/>
                </a:lnTo>
                <a:lnTo>
                  <a:pt x="1865328" y="355544"/>
                </a:lnTo>
                <a:lnTo>
                  <a:pt x="1833274" y="314609"/>
                </a:lnTo>
                <a:lnTo>
                  <a:pt x="1796200" y="275488"/>
                </a:lnTo>
                <a:lnTo>
                  <a:pt x="1754355" y="238329"/>
                </a:lnTo>
                <a:lnTo>
                  <a:pt x="1707989" y="203282"/>
                </a:lnTo>
                <a:lnTo>
                  <a:pt x="1657349" y="170497"/>
                </a:lnTo>
                <a:lnTo>
                  <a:pt x="1602687" y="140124"/>
                </a:lnTo>
                <a:lnTo>
                  <a:pt x="1544250" y="112312"/>
                </a:lnTo>
                <a:lnTo>
                  <a:pt x="1482289" y="87212"/>
                </a:lnTo>
                <a:lnTo>
                  <a:pt x="1417051" y="64972"/>
                </a:lnTo>
                <a:lnTo>
                  <a:pt x="1348787" y="45743"/>
                </a:lnTo>
                <a:lnTo>
                  <a:pt x="1277745" y="29675"/>
                </a:lnTo>
                <a:lnTo>
                  <a:pt x="1204176" y="16916"/>
                </a:lnTo>
                <a:lnTo>
                  <a:pt x="1128326" y="7618"/>
                </a:lnTo>
                <a:lnTo>
                  <a:pt x="1050447" y="1929"/>
                </a:lnTo>
                <a:lnTo>
                  <a:pt x="97078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47565" y="1983689"/>
            <a:ext cx="146050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Apo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eker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7495" y="2955036"/>
            <a:ext cx="2174875" cy="826135"/>
          </a:xfrm>
          <a:custGeom>
            <a:avLst/>
            <a:gdLst/>
            <a:ahLst/>
            <a:cxnLst/>
            <a:rect l="l" t="t" r="r" b="b"/>
            <a:pathLst>
              <a:path w="2174875" h="826135">
                <a:moveTo>
                  <a:pt x="1086611" y="0"/>
                </a:moveTo>
                <a:lnTo>
                  <a:pt x="997447" y="2268"/>
                </a:lnTo>
                <a:lnTo>
                  <a:pt x="910276" y="8955"/>
                </a:lnTo>
                <a:lnTo>
                  <a:pt x="825377" y="19884"/>
                </a:lnTo>
                <a:lnTo>
                  <a:pt x="743029" y="34881"/>
                </a:lnTo>
                <a:lnTo>
                  <a:pt x="663511" y="53768"/>
                </a:lnTo>
                <a:lnTo>
                  <a:pt x="587102" y="76370"/>
                </a:lnTo>
                <a:lnTo>
                  <a:pt x="514081" y="102511"/>
                </a:lnTo>
                <a:lnTo>
                  <a:pt x="444727" y="132014"/>
                </a:lnTo>
                <a:lnTo>
                  <a:pt x="379319" y="164705"/>
                </a:lnTo>
                <a:lnTo>
                  <a:pt x="318134" y="200405"/>
                </a:lnTo>
                <a:lnTo>
                  <a:pt x="261454" y="238941"/>
                </a:lnTo>
                <a:lnTo>
                  <a:pt x="209556" y="280135"/>
                </a:lnTo>
                <a:lnTo>
                  <a:pt x="162719" y="323812"/>
                </a:lnTo>
                <a:lnTo>
                  <a:pt x="121222" y="369795"/>
                </a:lnTo>
                <a:lnTo>
                  <a:pt x="85343" y="417909"/>
                </a:lnTo>
                <a:lnTo>
                  <a:pt x="55363" y="467977"/>
                </a:lnTo>
                <a:lnTo>
                  <a:pt x="31560" y="519824"/>
                </a:lnTo>
                <a:lnTo>
                  <a:pt x="14212" y="573273"/>
                </a:lnTo>
                <a:lnTo>
                  <a:pt x="3599" y="628149"/>
                </a:lnTo>
                <a:lnTo>
                  <a:pt x="0" y="684275"/>
                </a:lnTo>
                <a:lnTo>
                  <a:pt x="3599" y="740184"/>
                </a:lnTo>
                <a:lnTo>
                  <a:pt x="14212" y="794865"/>
                </a:lnTo>
                <a:lnTo>
                  <a:pt x="24353" y="826007"/>
                </a:lnTo>
                <a:lnTo>
                  <a:pt x="2150390" y="826007"/>
                </a:lnTo>
                <a:lnTo>
                  <a:pt x="2160533" y="794865"/>
                </a:lnTo>
                <a:lnTo>
                  <a:pt x="2171148" y="740184"/>
                </a:lnTo>
                <a:lnTo>
                  <a:pt x="2174747" y="684275"/>
                </a:lnTo>
                <a:lnTo>
                  <a:pt x="2171148" y="628149"/>
                </a:lnTo>
                <a:lnTo>
                  <a:pt x="2160533" y="573273"/>
                </a:lnTo>
                <a:lnTo>
                  <a:pt x="2143182" y="519824"/>
                </a:lnTo>
                <a:lnTo>
                  <a:pt x="2119371" y="467977"/>
                </a:lnTo>
                <a:lnTo>
                  <a:pt x="2089380" y="417909"/>
                </a:lnTo>
                <a:lnTo>
                  <a:pt x="2053484" y="369795"/>
                </a:lnTo>
                <a:lnTo>
                  <a:pt x="2011963" y="323812"/>
                </a:lnTo>
                <a:lnTo>
                  <a:pt x="1965094" y="280135"/>
                </a:lnTo>
                <a:lnTo>
                  <a:pt x="1913154" y="238941"/>
                </a:lnTo>
                <a:lnTo>
                  <a:pt x="1856422" y="200405"/>
                </a:lnTo>
                <a:lnTo>
                  <a:pt x="1795175" y="164705"/>
                </a:lnTo>
                <a:lnTo>
                  <a:pt x="1729691" y="132014"/>
                </a:lnTo>
                <a:lnTo>
                  <a:pt x="1660247" y="102511"/>
                </a:lnTo>
                <a:lnTo>
                  <a:pt x="1587122" y="76370"/>
                </a:lnTo>
                <a:lnTo>
                  <a:pt x="1510593" y="53768"/>
                </a:lnTo>
                <a:lnTo>
                  <a:pt x="1430938" y="34881"/>
                </a:lnTo>
                <a:lnTo>
                  <a:pt x="1348434" y="19884"/>
                </a:lnTo>
                <a:lnTo>
                  <a:pt x="1263360" y="8955"/>
                </a:lnTo>
                <a:lnTo>
                  <a:pt x="1175994" y="2268"/>
                </a:lnTo>
                <a:lnTo>
                  <a:pt x="108661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6647" y="2555748"/>
            <a:ext cx="934719" cy="542925"/>
          </a:xfrm>
          <a:custGeom>
            <a:avLst/>
            <a:gdLst/>
            <a:ahLst/>
            <a:cxnLst/>
            <a:rect l="l" t="t" r="r" b="b"/>
            <a:pathLst>
              <a:path w="934720" h="542925">
                <a:moveTo>
                  <a:pt x="133626" y="325807"/>
                </a:moveTo>
                <a:lnTo>
                  <a:pt x="122610" y="329962"/>
                </a:lnTo>
                <a:lnTo>
                  <a:pt x="114299" y="338327"/>
                </a:lnTo>
                <a:lnTo>
                  <a:pt x="0" y="542543"/>
                </a:lnTo>
                <a:lnTo>
                  <a:pt x="233417" y="542542"/>
                </a:lnTo>
                <a:lnTo>
                  <a:pt x="247187" y="538769"/>
                </a:lnTo>
                <a:lnTo>
                  <a:pt x="247992" y="537971"/>
                </a:lnTo>
                <a:lnTo>
                  <a:pt x="59435" y="537971"/>
                </a:lnTo>
                <a:lnTo>
                  <a:pt x="32003" y="492251"/>
                </a:lnTo>
                <a:lnTo>
                  <a:pt x="116224" y="443516"/>
                </a:lnTo>
                <a:lnTo>
                  <a:pt x="164890" y="356376"/>
                </a:lnTo>
                <a:lnTo>
                  <a:pt x="163675" y="345720"/>
                </a:lnTo>
                <a:lnTo>
                  <a:pt x="157357" y="335393"/>
                </a:lnTo>
                <a:lnTo>
                  <a:pt x="145730" y="326470"/>
                </a:lnTo>
                <a:lnTo>
                  <a:pt x="133626" y="325807"/>
                </a:lnTo>
                <a:close/>
              </a:path>
              <a:path w="934720" h="542925">
                <a:moveTo>
                  <a:pt x="116224" y="443516"/>
                </a:moveTo>
                <a:lnTo>
                  <a:pt x="32003" y="492251"/>
                </a:lnTo>
                <a:lnTo>
                  <a:pt x="59435" y="537971"/>
                </a:lnTo>
                <a:lnTo>
                  <a:pt x="75237" y="528827"/>
                </a:lnTo>
                <a:lnTo>
                  <a:pt x="68579" y="528827"/>
                </a:lnTo>
                <a:lnTo>
                  <a:pt x="45719" y="487679"/>
                </a:lnTo>
                <a:lnTo>
                  <a:pt x="91560" y="487679"/>
                </a:lnTo>
                <a:lnTo>
                  <a:pt x="116224" y="443516"/>
                </a:lnTo>
                <a:close/>
              </a:path>
              <a:path w="934720" h="542925">
                <a:moveTo>
                  <a:pt x="144952" y="488486"/>
                </a:moveTo>
                <a:lnTo>
                  <a:pt x="59435" y="537971"/>
                </a:lnTo>
                <a:lnTo>
                  <a:pt x="247992" y="537971"/>
                </a:lnTo>
                <a:lnTo>
                  <a:pt x="256913" y="529143"/>
                </a:lnTo>
                <a:lnTo>
                  <a:pt x="260592" y="515820"/>
                </a:lnTo>
                <a:lnTo>
                  <a:pt x="256620" y="502316"/>
                </a:lnTo>
                <a:lnTo>
                  <a:pt x="246838" y="492802"/>
                </a:lnTo>
                <a:lnTo>
                  <a:pt x="233171" y="489203"/>
                </a:lnTo>
                <a:lnTo>
                  <a:pt x="144952" y="488486"/>
                </a:lnTo>
                <a:close/>
              </a:path>
              <a:path w="934720" h="542925">
                <a:moveTo>
                  <a:pt x="45719" y="487679"/>
                </a:moveTo>
                <a:lnTo>
                  <a:pt x="68579" y="528827"/>
                </a:lnTo>
                <a:lnTo>
                  <a:pt x="91353" y="488050"/>
                </a:lnTo>
                <a:lnTo>
                  <a:pt x="45719" y="487679"/>
                </a:lnTo>
                <a:close/>
              </a:path>
              <a:path w="934720" h="542925">
                <a:moveTo>
                  <a:pt x="91353" y="488050"/>
                </a:moveTo>
                <a:lnTo>
                  <a:pt x="68579" y="528827"/>
                </a:lnTo>
                <a:lnTo>
                  <a:pt x="75237" y="528827"/>
                </a:lnTo>
                <a:lnTo>
                  <a:pt x="144952" y="488486"/>
                </a:lnTo>
                <a:lnTo>
                  <a:pt x="91353" y="488050"/>
                </a:lnTo>
                <a:close/>
              </a:path>
              <a:path w="934720" h="542925">
                <a:moveTo>
                  <a:pt x="789259" y="54057"/>
                </a:moveTo>
                <a:lnTo>
                  <a:pt x="116224" y="443516"/>
                </a:lnTo>
                <a:lnTo>
                  <a:pt x="91353" y="488050"/>
                </a:lnTo>
                <a:lnTo>
                  <a:pt x="144952" y="488486"/>
                </a:lnTo>
                <a:lnTo>
                  <a:pt x="816924" y="99642"/>
                </a:lnTo>
                <a:lnTo>
                  <a:pt x="841721" y="54483"/>
                </a:lnTo>
                <a:lnTo>
                  <a:pt x="789259" y="54057"/>
                </a:lnTo>
                <a:close/>
              </a:path>
              <a:path w="934720" h="542925">
                <a:moveTo>
                  <a:pt x="91560" y="487679"/>
                </a:moveTo>
                <a:lnTo>
                  <a:pt x="45719" y="487679"/>
                </a:lnTo>
                <a:lnTo>
                  <a:pt x="91353" y="488050"/>
                </a:lnTo>
                <a:lnTo>
                  <a:pt x="91560" y="487679"/>
                </a:lnTo>
                <a:close/>
              </a:path>
              <a:path w="934720" h="542925">
                <a:moveTo>
                  <a:pt x="931618" y="4571"/>
                </a:moveTo>
                <a:lnTo>
                  <a:pt x="874775" y="4571"/>
                </a:lnTo>
                <a:lnTo>
                  <a:pt x="902207" y="50291"/>
                </a:lnTo>
                <a:lnTo>
                  <a:pt x="816924" y="99642"/>
                </a:lnTo>
                <a:lnTo>
                  <a:pt x="769385" y="186215"/>
                </a:lnTo>
                <a:lnTo>
                  <a:pt x="770285" y="196991"/>
                </a:lnTo>
                <a:lnTo>
                  <a:pt x="776262" y="207074"/>
                </a:lnTo>
                <a:lnTo>
                  <a:pt x="787426" y="215767"/>
                </a:lnTo>
                <a:lnTo>
                  <a:pt x="799781" y="216835"/>
                </a:lnTo>
                <a:lnTo>
                  <a:pt x="810763" y="212764"/>
                </a:lnTo>
                <a:lnTo>
                  <a:pt x="818387" y="204215"/>
                </a:lnTo>
                <a:lnTo>
                  <a:pt x="931618" y="4571"/>
                </a:lnTo>
                <a:close/>
              </a:path>
              <a:path w="934720" h="542925">
                <a:moveTo>
                  <a:pt x="841721" y="54483"/>
                </a:moveTo>
                <a:lnTo>
                  <a:pt x="816924" y="99642"/>
                </a:lnTo>
                <a:lnTo>
                  <a:pt x="894306" y="54863"/>
                </a:lnTo>
                <a:lnTo>
                  <a:pt x="888491" y="54863"/>
                </a:lnTo>
                <a:lnTo>
                  <a:pt x="841721" y="54483"/>
                </a:lnTo>
                <a:close/>
              </a:path>
              <a:path w="934720" h="542925">
                <a:moveTo>
                  <a:pt x="864107" y="13715"/>
                </a:moveTo>
                <a:lnTo>
                  <a:pt x="841721" y="54483"/>
                </a:lnTo>
                <a:lnTo>
                  <a:pt x="888491" y="54863"/>
                </a:lnTo>
                <a:lnTo>
                  <a:pt x="864107" y="13715"/>
                </a:lnTo>
                <a:close/>
              </a:path>
              <a:path w="934720" h="542925">
                <a:moveTo>
                  <a:pt x="880262" y="13715"/>
                </a:moveTo>
                <a:lnTo>
                  <a:pt x="864107" y="13715"/>
                </a:lnTo>
                <a:lnTo>
                  <a:pt x="888491" y="54863"/>
                </a:lnTo>
                <a:lnTo>
                  <a:pt x="894306" y="54863"/>
                </a:lnTo>
                <a:lnTo>
                  <a:pt x="902207" y="50291"/>
                </a:lnTo>
                <a:lnTo>
                  <a:pt x="880262" y="13715"/>
                </a:lnTo>
                <a:close/>
              </a:path>
              <a:path w="934720" h="542925">
                <a:moveTo>
                  <a:pt x="874775" y="4571"/>
                </a:moveTo>
                <a:lnTo>
                  <a:pt x="789259" y="54057"/>
                </a:lnTo>
                <a:lnTo>
                  <a:pt x="841721" y="54483"/>
                </a:lnTo>
                <a:lnTo>
                  <a:pt x="864107" y="13715"/>
                </a:lnTo>
                <a:lnTo>
                  <a:pt x="880262" y="13715"/>
                </a:lnTo>
                <a:lnTo>
                  <a:pt x="874775" y="4571"/>
                </a:lnTo>
                <a:close/>
              </a:path>
              <a:path w="934720" h="542925">
                <a:moveTo>
                  <a:pt x="934211" y="0"/>
                </a:moveTo>
                <a:lnTo>
                  <a:pt x="700794" y="1"/>
                </a:lnTo>
                <a:lnTo>
                  <a:pt x="687024" y="3774"/>
                </a:lnTo>
                <a:lnTo>
                  <a:pt x="677298" y="13400"/>
                </a:lnTo>
                <a:lnTo>
                  <a:pt x="673619" y="26723"/>
                </a:lnTo>
                <a:lnTo>
                  <a:pt x="677591" y="40227"/>
                </a:lnTo>
                <a:lnTo>
                  <a:pt x="687373" y="49741"/>
                </a:lnTo>
                <a:lnTo>
                  <a:pt x="701039" y="53339"/>
                </a:lnTo>
                <a:lnTo>
                  <a:pt x="789259" y="54057"/>
                </a:lnTo>
                <a:lnTo>
                  <a:pt x="874775" y="4571"/>
                </a:lnTo>
                <a:lnTo>
                  <a:pt x="931618" y="4571"/>
                </a:lnTo>
                <a:lnTo>
                  <a:pt x="93421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4327" y="3606996"/>
            <a:ext cx="894715" cy="174625"/>
          </a:xfrm>
          <a:custGeom>
            <a:avLst/>
            <a:gdLst/>
            <a:ahLst/>
            <a:cxnLst/>
            <a:rect l="l" t="t" r="r" b="b"/>
            <a:pathLst>
              <a:path w="894715" h="174625">
                <a:moveTo>
                  <a:pt x="209272" y="13992"/>
                </a:moveTo>
                <a:lnTo>
                  <a:pt x="198119" y="18599"/>
                </a:lnTo>
                <a:lnTo>
                  <a:pt x="0" y="142043"/>
                </a:lnTo>
                <a:lnTo>
                  <a:pt x="59185" y="174047"/>
                </a:lnTo>
                <a:lnTo>
                  <a:pt x="171540" y="174047"/>
                </a:lnTo>
                <a:lnTo>
                  <a:pt x="160381" y="167951"/>
                </a:lnTo>
                <a:lnTo>
                  <a:pt x="53339" y="167951"/>
                </a:lnTo>
                <a:lnTo>
                  <a:pt x="51815" y="113087"/>
                </a:lnTo>
                <a:lnTo>
                  <a:pt x="150496" y="110033"/>
                </a:lnTo>
                <a:lnTo>
                  <a:pt x="234400" y="56391"/>
                </a:lnTo>
                <a:lnTo>
                  <a:pt x="237812" y="46390"/>
                </a:lnTo>
                <a:lnTo>
                  <a:pt x="236751" y="34599"/>
                </a:lnTo>
                <a:lnTo>
                  <a:pt x="230696" y="21269"/>
                </a:lnTo>
                <a:lnTo>
                  <a:pt x="220755" y="15159"/>
                </a:lnTo>
                <a:lnTo>
                  <a:pt x="209272" y="13992"/>
                </a:lnTo>
                <a:close/>
              </a:path>
              <a:path w="894715" h="174625">
                <a:moveTo>
                  <a:pt x="846675" y="88703"/>
                </a:moveTo>
                <a:lnTo>
                  <a:pt x="839723" y="88703"/>
                </a:lnTo>
                <a:lnTo>
                  <a:pt x="841247" y="143567"/>
                </a:lnTo>
                <a:lnTo>
                  <a:pt x="740537" y="146684"/>
                </a:lnTo>
                <a:lnTo>
                  <a:pt x="696748" y="174047"/>
                </a:lnTo>
                <a:lnTo>
                  <a:pt x="799197" y="174047"/>
                </a:lnTo>
                <a:lnTo>
                  <a:pt x="894587" y="114611"/>
                </a:lnTo>
                <a:lnTo>
                  <a:pt x="846675" y="88703"/>
                </a:lnTo>
                <a:close/>
              </a:path>
              <a:path w="894715" h="174625">
                <a:moveTo>
                  <a:pt x="150496" y="110033"/>
                </a:moveTo>
                <a:lnTo>
                  <a:pt x="51815" y="113087"/>
                </a:lnTo>
                <a:lnTo>
                  <a:pt x="53339" y="167951"/>
                </a:lnTo>
                <a:lnTo>
                  <a:pt x="154642" y="164816"/>
                </a:lnTo>
                <a:lnTo>
                  <a:pt x="152012" y="163379"/>
                </a:lnTo>
                <a:lnTo>
                  <a:pt x="67055" y="163379"/>
                </a:lnTo>
                <a:lnTo>
                  <a:pt x="65531" y="116135"/>
                </a:lnTo>
                <a:lnTo>
                  <a:pt x="140952" y="116135"/>
                </a:lnTo>
                <a:lnTo>
                  <a:pt x="150496" y="110033"/>
                </a:lnTo>
                <a:close/>
              </a:path>
              <a:path w="894715" h="174625">
                <a:moveTo>
                  <a:pt x="154642" y="164816"/>
                </a:moveTo>
                <a:lnTo>
                  <a:pt x="53339" y="167951"/>
                </a:lnTo>
                <a:lnTo>
                  <a:pt x="160381" y="167951"/>
                </a:lnTo>
                <a:lnTo>
                  <a:pt x="154642" y="164816"/>
                </a:lnTo>
                <a:close/>
              </a:path>
              <a:path w="894715" h="174625">
                <a:moveTo>
                  <a:pt x="739651" y="91800"/>
                </a:moveTo>
                <a:lnTo>
                  <a:pt x="150496" y="110033"/>
                </a:lnTo>
                <a:lnTo>
                  <a:pt x="106201" y="138353"/>
                </a:lnTo>
                <a:lnTo>
                  <a:pt x="154642" y="164816"/>
                </a:lnTo>
                <a:lnTo>
                  <a:pt x="740537" y="146684"/>
                </a:lnTo>
                <a:lnTo>
                  <a:pt x="787363" y="117423"/>
                </a:lnTo>
                <a:lnTo>
                  <a:pt x="739651" y="91800"/>
                </a:lnTo>
                <a:close/>
              </a:path>
              <a:path w="894715" h="174625">
                <a:moveTo>
                  <a:pt x="65531" y="116135"/>
                </a:moveTo>
                <a:lnTo>
                  <a:pt x="67055" y="163379"/>
                </a:lnTo>
                <a:lnTo>
                  <a:pt x="106201" y="138353"/>
                </a:lnTo>
                <a:lnTo>
                  <a:pt x="65531" y="116135"/>
                </a:lnTo>
                <a:close/>
              </a:path>
              <a:path w="894715" h="174625">
                <a:moveTo>
                  <a:pt x="106201" y="138353"/>
                </a:moveTo>
                <a:lnTo>
                  <a:pt x="67055" y="163379"/>
                </a:lnTo>
                <a:lnTo>
                  <a:pt x="152012" y="163379"/>
                </a:lnTo>
                <a:lnTo>
                  <a:pt x="106201" y="138353"/>
                </a:lnTo>
                <a:close/>
              </a:path>
              <a:path w="894715" h="174625">
                <a:moveTo>
                  <a:pt x="787363" y="117423"/>
                </a:moveTo>
                <a:lnTo>
                  <a:pt x="740537" y="146684"/>
                </a:lnTo>
                <a:lnTo>
                  <a:pt x="841247" y="143567"/>
                </a:lnTo>
                <a:lnTo>
                  <a:pt x="841120" y="138995"/>
                </a:lnTo>
                <a:lnTo>
                  <a:pt x="827531" y="138995"/>
                </a:lnTo>
                <a:lnTo>
                  <a:pt x="787363" y="117423"/>
                </a:lnTo>
                <a:close/>
              </a:path>
              <a:path w="894715" h="174625">
                <a:moveTo>
                  <a:pt x="826007" y="93275"/>
                </a:moveTo>
                <a:lnTo>
                  <a:pt x="787363" y="117423"/>
                </a:lnTo>
                <a:lnTo>
                  <a:pt x="827531" y="138995"/>
                </a:lnTo>
                <a:lnTo>
                  <a:pt x="826007" y="93275"/>
                </a:lnTo>
                <a:close/>
              </a:path>
              <a:path w="894715" h="174625">
                <a:moveTo>
                  <a:pt x="839850" y="93275"/>
                </a:moveTo>
                <a:lnTo>
                  <a:pt x="826007" y="93275"/>
                </a:lnTo>
                <a:lnTo>
                  <a:pt x="827531" y="138995"/>
                </a:lnTo>
                <a:lnTo>
                  <a:pt x="841120" y="138995"/>
                </a:lnTo>
                <a:lnTo>
                  <a:pt x="839850" y="93275"/>
                </a:lnTo>
                <a:close/>
              </a:path>
              <a:path w="894715" h="174625">
                <a:moveTo>
                  <a:pt x="140952" y="116135"/>
                </a:moveTo>
                <a:lnTo>
                  <a:pt x="65531" y="116135"/>
                </a:lnTo>
                <a:lnTo>
                  <a:pt x="106201" y="138353"/>
                </a:lnTo>
                <a:lnTo>
                  <a:pt x="140952" y="116135"/>
                </a:lnTo>
                <a:close/>
              </a:path>
              <a:path w="894715" h="174625">
                <a:moveTo>
                  <a:pt x="839723" y="88703"/>
                </a:moveTo>
                <a:lnTo>
                  <a:pt x="739651" y="91800"/>
                </a:lnTo>
                <a:lnTo>
                  <a:pt x="787363" y="117423"/>
                </a:lnTo>
                <a:lnTo>
                  <a:pt x="826007" y="93275"/>
                </a:lnTo>
                <a:lnTo>
                  <a:pt x="839850" y="93275"/>
                </a:lnTo>
                <a:lnTo>
                  <a:pt x="839723" y="88703"/>
                </a:lnTo>
                <a:close/>
              </a:path>
              <a:path w="894715" h="174625">
                <a:moveTo>
                  <a:pt x="678436" y="0"/>
                </a:moveTo>
                <a:lnTo>
                  <a:pt x="667550" y="1346"/>
                </a:lnTo>
                <a:lnTo>
                  <a:pt x="657601" y="7851"/>
                </a:lnTo>
                <a:lnTo>
                  <a:pt x="649655" y="19775"/>
                </a:lnTo>
                <a:lnTo>
                  <a:pt x="648986" y="31336"/>
                </a:lnTo>
                <a:lnTo>
                  <a:pt x="653552" y="42236"/>
                </a:lnTo>
                <a:lnTo>
                  <a:pt x="662939" y="50603"/>
                </a:lnTo>
                <a:lnTo>
                  <a:pt x="739651" y="91800"/>
                </a:lnTo>
                <a:lnTo>
                  <a:pt x="839723" y="88703"/>
                </a:lnTo>
                <a:lnTo>
                  <a:pt x="846675" y="88703"/>
                </a:lnTo>
                <a:lnTo>
                  <a:pt x="688847" y="3359"/>
                </a:lnTo>
                <a:lnTo>
                  <a:pt x="67843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4682" y="2282952"/>
            <a:ext cx="243840" cy="605155"/>
          </a:xfrm>
          <a:custGeom>
            <a:avLst/>
            <a:gdLst/>
            <a:ahLst/>
            <a:cxnLst/>
            <a:rect l="l" t="t" r="r" b="b"/>
            <a:pathLst>
              <a:path w="243839" h="605155">
                <a:moveTo>
                  <a:pt x="33549" y="363334"/>
                </a:moveTo>
                <a:lnTo>
                  <a:pt x="21572" y="363741"/>
                </a:lnTo>
                <a:lnTo>
                  <a:pt x="8347" y="369261"/>
                </a:lnTo>
                <a:lnTo>
                  <a:pt x="1782" y="379268"/>
                </a:lnTo>
                <a:lnTo>
                  <a:pt x="0" y="390954"/>
                </a:lnTo>
                <a:lnTo>
                  <a:pt x="3661" y="402335"/>
                </a:lnTo>
                <a:lnTo>
                  <a:pt x="121009" y="605027"/>
                </a:lnTo>
                <a:lnTo>
                  <a:pt x="152291" y="551687"/>
                </a:lnTo>
                <a:lnTo>
                  <a:pt x="95101" y="551687"/>
                </a:lnTo>
                <a:lnTo>
                  <a:pt x="95100" y="451177"/>
                </a:lnTo>
                <a:lnTo>
                  <a:pt x="50869" y="374846"/>
                </a:lnTo>
                <a:lnTo>
                  <a:pt x="43555" y="367287"/>
                </a:lnTo>
                <a:lnTo>
                  <a:pt x="33549" y="363334"/>
                </a:lnTo>
                <a:close/>
              </a:path>
              <a:path w="243839" h="605155">
                <a:moveTo>
                  <a:pt x="95101" y="451180"/>
                </a:moveTo>
                <a:lnTo>
                  <a:pt x="95101" y="551687"/>
                </a:lnTo>
                <a:lnTo>
                  <a:pt x="148441" y="551687"/>
                </a:lnTo>
                <a:lnTo>
                  <a:pt x="148441" y="537971"/>
                </a:lnTo>
                <a:lnTo>
                  <a:pt x="98149" y="537971"/>
                </a:lnTo>
                <a:lnTo>
                  <a:pt x="121771" y="497205"/>
                </a:lnTo>
                <a:lnTo>
                  <a:pt x="95101" y="451180"/>
                </a:lnTo>
                <a:close/>
              </a:path>
              <a:path w="243839" h="605155">
                <a:moveTo>
                  <a:pt x="212359" y="362284"/>
                </a:moveTo>
                <a:lnTo>
                  <a:pt x="201201" y="366355"/>
                </a:lnTo>
                <a:lnTo>
                  <a:pt x="192637" y="374903"/>
                </a:lnTo>
                <a:lnTo>
                  <a:pt x="148441" y="451177"/>
                </a:lnTo>
                <a:lnTo>
                  <a:pt x="148441" y="551687"/>
                </a:lnTo>
                <a:lnTo>
                  <a:pt x="152291" y="551687"/>
                </a:lnTo>
                <a:lnTo>
                  <a:pt x="239881" y="402335"/>
                </a:lnTo>
                <a:lnTo>
                  <a:pt x="243207" y="393130"/>
                </a:lnTo>
                <a:lnTo>
                  <a:pt x="242061" y="382451"/>
                </a:lnTo>
                <a:lnTo>
                  <a:pt x="235769" y="372150"/>
                </a:lnTo>
                <a:lnTo>
                  <a:pt x="224127" y="363352"/>
                </a:lnTo>
                <a:lnTo>
                  <a:pt x="212359" y="362284"/>
                </a:lnTo>
                <a:close/>
              </a:path>
              <a:path w="243839" h="605155">
                <a:moveTo>
                  <a:pt x="121771" y="497205"/>
                </a:moveTo>
                <a:lnTo>
                  <a:pt x="98149" y="537971"/>
                </a:lnTo>
                <a:lnTo>
                  <a:pt x="145393" y="537971"/>
                </a:lnTo>
                <a:lnTo>
                  <a:pt x="121771" y="497205"/>
                </a:lnTo>
                <a:close/>
              </a:path>
              <a:path w="243839" h="605155">
                <a:moveTo>
                  <a:pt x="148441" y="451177"/>
                </a:moveTo>
                <a:lnTo>
                  <a:pt x="121771" y="497205"/>
                </a:lnTo>
                <a:lnTo>
                  <a:pt x="145393" y="537971"/>
                </a:lnTo>
                <a:lnTo>
                  <a:pt x="148441" y="537971"/>
                </a:lnTo>
                <a:lnTo>
                  <a:pt x="148441" y="451177"/>
                </a:lnTo>
                <a:close/>
              </a:path>
              <a:path w="243839" h="605155">
                <a:moveTo>
                  <a:pt x="121773" y="107439"/>
                </a:moveTo>
                <a:lnTo>
                  <a:pt x="95108" y="153028"/>
                </a:lnTo>
                <a:lnTo>
                  <a:pt x="95101" y="451180"/>
                </a:lnTo>
                <a:lnTo>
                  <a:pt x="121771" y="497205"/>
                </a:lnTo>
                <a:lnTo>
                  <a:pt x="148440" y="451180"/>
                </a:lnTo>
                <a:lnTo>
                  <a:pt x="148441" y="153028"/>
                </a:lnTo>
                <a:lnTo>
                  <a:pt x="121773" y="107439"/>
                </a:lnTo>
                <a:close/>
              </a:path>
              <a:path w="243839" h="605155">
                <a:moveTo>
                  <a:pt x="121009" y="0"/>
                </a:moveTo>
                <a:lnTo>
                  <a:pt x="3661" y="201167"/>
                </a:lnTo>
                <a:lnTo>
                  <a:pt x="3227" y="201979"/>
                </a:lnTo>
                <a:lnTo>
                  <a:pt x="224" y="212528"/>
                </a:lnTo>
                <a:lnTo>
                  <a:pt x="1879" y="223288"/>
                </a:lnTo>
                <a:lnTo>
                  <a:pt x="8436" y="233434"/>
                </a:lnTo>
                <a:lnTo>
                  <a:pt x="20138" y="242144"/>
                </a:lnTo>
                <a:lnTo>
                  <a:pt x="32009" y="242436"/>
                </a:lnTo>
                <a:lnTo>
                  <a:pt x="42775" y="237794"/>
                </a:lnTo>
                <a:lnTo>
                  <a:pt x="50905" y="228599"/>
                </a:lnTo>
                <a:lnTo>
                  <a:pt x="95101" y="153039"/>
                </a:lnTo>
                <a:lnTo>
                  <a:pt x="95101" y="53339"/>
                </a:lnTo>
                <a:lnTo>
                  <a:pt x="152528" y="53339"/>
                </a:lnTo>
                <a:lnTo>
                  <a:pt x="121009" y="0"/>
                </a:lnTo>
                <a:close/>
              </a:path>
              <a:path w="243839" h="605155">
                <a:moveTo>
                  <a:pt x="152528" y="53339"/>
                </a:moveTo>
                <a:lnTo>
                  <a:pt x="148441" y="53339"/>
                </a:lnTo>
                <a:lnTo>
                  <a:pt x="148448" y="153039"/>
                </a:lnTo>
                <a:lnTo>
                  <a:pt x="193486" y="230030"/>
                </a:lnTo>
                <a:lnTo>
                  <a:pt x="200906" y="237721"/>
                </a:lnTo>
                <a:lnTo>
                  <a:pt x="210798" y="241473"/>
                </a:lnTo>
                <a:lnTo>
                  <a:pt x="222536" y="240635"/>
                </a:lnTo>
                <a:lnTo>
                  <a:pt x="235497" y="234553"/>
                </a:lnTo>
                <a:lnTo>
                  <a:pt x="241878" y="224588"/>
                </a:lnTo>
                <a:lnTo>
                  <a:pt x="243467" y="212949"/>
                </a:lnTo>
                <a:lnTo>
                  <a:pt x="239881" y="201167"/>
                </a:lnTo>
                <a:lnTo>
                  <a:pt x="152528" y="53339"/>
                </a:lnTo>
                <a:close/>
              </a:path>
              <a:path w="243839" h="605155">
                <a:moveTo>
                  <a:pt x="148441" y="53339"/>
                </a:moveTo>
                <a:lnTo>
                  <a:pt x="95101" y="53339"/>
                </a:lnTo>
                <a:lnTo>
                  <a:pt x="95101" y="153039"/>
                </a:lnTo>
                <a:lnTo>
                  <a:pt x="121773" y="107439"/>
                </a:lnTo>
                <a:lnTo>
                  <a:pt x="98149" y="67055"/>
                </a:lnTo>
                <a:lnTo>
                  <a:pt x="148441" y="67055"/>
                </a:lnTo>
                <a:lnTo>
                  <a:pt x="148441" y="53339"/>
                </a:lnTo>
                <a:close/>
              </a:path>
              <a:path w="243839" h="605155">
                <a:moveTo>
                  <a:pt x="148441" y="67055"/>
                </a:moveTo>
                <a:lnTo>
                  <a:pt x="145393" y="67055"/>
                </a:lnTo>
                <a:lnTo>
                  <a:pt x="121773" y="107439"/>
                </a:lnTo>
                <a:lnTo>
                  <a:pt x="148441" y="153028"/>
                </a:lnTo>
                <a:lnTo>
                  <a:pt x="148441" y="67055"/>
                </a:lnTo>
                <a:close/>
              </a:path>
              <a:path w="243839" h="605155">
                <a:moveTo>
                  <a:pt x="145393" y="67055"/>
                </a:moveTo>
                <a:lnTo>
                  <a:pt x="98149" y="67055"/>
                </a:lnTo>
                <a:lnTo>
                  <a:pt x="121773" y="107439"/>
                </a:lnTo>
                <a:lnTo>
                  <a:pt x="145393" y="670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78349" y="3300236"/>
            <a:ext cx="1642110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706" y="3317345"/>
            <a:ext cx="149606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ogi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7187" y="1181001"/>
            <a:ext cx="102996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4447" y="2511552"/>
            <a:ext cx="518159" cy="510540"/>
          </a:xfrm>
          <a:custGeom>
            <a:avLst/>
            <a:gdLst/>
            <a:ahLst/>
            <a:cxnLst/>
            <a:rect l="l" t="t" r="r" b="b"/>
            <a:pathLst>
              <a:path w="518160" h="510539">
                <a:moveTo>
                  <a:pt x="297225" y="399657"/>
                </a:moveTo>
                <a:lnTo>
                  <a:pt x="286339" y="402744"/>
                </a:lnTo>
                <a:lnTo>
                  <a:pt x="277363" y="411208"/>
                </a:lnTo>
                <a:lnTo>
                  <a:pt x="271849" y="424609"/>
                </a:lnTo>
                <a:lnTo>
                  <a:pt x="273269" y="436838"/>
                </a:lnTo>
                <a:lnTo>
                  <a:pt x="280181" y="446927"/>
                </a:lnTo>
                <a:lnTo>
                  <a:pt x="291083" y="452627"/>
                </a:lnTo>
                <a:lnTo>
                  <a:pt x="518159" y="510539"/>
                </a:lnTo>
                <a:lnTo>
                  <a:pt x="513217" y="492251"/>
                </a:lnTo>
                <a:lnTo>
                  <a:pt x="461771" y="492251"/>
                </a:lnTo>
                <a:lnTo>
                  <a:pt x="391309" y="422999"/>
                </a:lnTo>
                <a:lnTo>
                  <a:pt x="297225" y="399657"/>
                </a:lnTo>
                <a:close/>
              </a:path>
              <a:path w="518160" h="510539">
                <a:moveTo>
                  <a:pt x="391309" y="422999"/>
                </a:moveTo>
                <a:lnTo>
                  <a:pt x="461771" y="492251"/>
                </a:lnTo>
                <a:lnTo>
                  <a:pt x="473476" y="480059"/>
                </a:lnTo>
                <a:lnTo>
                  <a:pt x="454151" y="480059"/>
                </a:lnTo>
                <a:lnTo>
                  <a:pt x="442203" y="435627"/>
                </a:lnTo>
                <a:lnTo>
                  <a:pt x="391309" y="422999"/>
                </a:lnTo>
                <a:close/>
              </a:path>
              <a:path w="518160" h="510539">
                <a:moveTo>
                  <a:pt x="434039" y="266284"/>
                </a:moveTo>
                <a:lnTo>
                  <a:pt x="419851" y="267904"/>
                </a:lnTo>
                <a:lnTo>
                  <a:pt x="410059" y="275249"/>
                </a:lnTo>
                <a:lnTo>
                  <a:pt x="404736" y="286266"/>
                </a:lnTo>
                <a:lnTo>
                  <a:pt x="405383" y="298703"/>
                </a:lnTo>
                <a:lnTo>
                  <a:pt x="428719" y="385484"/>
                </a:lnTo>
                <a:lnTo>
                  <a:pt x="498347" y="454151"/>
                </a:lnTo>
                <a:lnTo>
                  <a:pt x="461771" y="492251"/>
                </a:lnTo>
                <a:lnTo>
                  <a:pt x="513217" y="492251"/>
                </a:lnTo>
                <a:lnTo>
                  <a:pt x="457199" y="284987"/>
                </a:lnTo>
                <a:lnTo>
                  <a:pt x="453618" y="277720"/>
                </a:lnTo>
                <a:lnTo>
                  <a:pt x="445444" y="269962"/>
                </a:lnTo>
                <a:lnTo>
                  <a:pt x="434039" y="266284"/>
                </a:lnTo>
                <a:close/>
              </a:path>
              <a:path w="518160" h="510539">
                <a:moveTo>
                  <a:pt x="442203" y="435627"/>
                </a:moveTo>
                <a:lnTo>
                  <a:pt x="454151" y="480059"/>
                </a:lnTo>
                <a:lnTo>
                  <a:pt x="486155" y="446531"/>
                </a:lnTo>
                <a:lnTo>
                  <a:pt x="442203" y="435627"/>
                </a:lnTo>
                <a:close/>
              </a:path>
              <a:path w="518160" h="510539">
                <a:moveTo>
                  <a:pt x="428719" y="385484"/>
                </a:moveTo>
                <a:lnTo>
                  <a:pt x="442203" y="435627"/>
                </a:lnTo>
                <a:lnTo>
                  <a:pt x="486155" y="446531"/>
                </a:lnTo>
                <a:lnTo>
                  <a:pt x="454151" y="480059"/>
                </a:lnTo>
                <a:lnTo>
                  <a:pt x="473476" y="480059"/>
                </a:lnTo>
                <a:lnTo>
                  <a:pt x="498347" y="454151"/>
                </a:lnTo>
                <a:lnTo>
                  <a:pt x="428719" y="385484"/>
                </a:lnTo>
                <a:close/>
              </a:path>
              <a:path w="518160" h="510539">
                <a:moveTo>
                  <a:pt x="76044" y="75239"/>
                </a:moveTo>
                <a:lnTo>
                  <a:pt x="89901" y="126770"/>
                </a:lnTo>
                <a:lnTo>
                  <a:pt x="391309" y="422999"/>
                </a:lnTo>
                <a:lnTo>
                  <a:pt x="442203" y="435627"/>
                </a:lnTo>
                <a:lnTo>
                  <a:pt x="428719" y="385484"/>
                </a:lnTo>
                <a:lnTo>
                  <a:pt x="126829" y="87757"/>
                </a:lnTo>
                <a:lnTo>
                  <a:pt x="76044" y="75239"/>
                </a:lnTo>
                <a:close/>
              </a:path>
              <a:path w="518160" h="510539">
                <a:moveTo>
                  <a:pt x="0" y="0"/>
                </a:moveTo>
                <a:lnTo>
                  <a:pt x="60959" y="225551"/>
                </a:lnTo>
                <a:lnTo>
                  <a:pt x="63970" y="232819"/>
                </a:lnTo>
                <a:lnTo>
                  <a:pt x="72102" y="240577"/>
                </a:lnTo>
                <a:lnTo>
                  <a:pt x="83877" y="244255"/>
                </a:lnTo>
                <a:lnTo>
                  <a:pt x="98308" y="242635"/>
                </a:lnTo>
                <a:lnTo>
                  <a:pt x="108100" y="235290"/>
                </a:lnTo>
                <a:lnTo>
                  <a:pt x="113423" y="224273"/>
                </a:lnTo>
                <a:lnTo>
                  <a:pt x="112775" y="211835"/>
                </a:lnTo>
                <a:lnTo>
                  <a:pt x="89901" y="126770"/>
                </a:lnTo>
                <a:lnTo>
                  <a:pt x="18287" y="56387"/>
                </a:lnTo>
                <a:lnTo>
                  <a:pt x="56387" y="18287"/>
                </a:lnTo>
                <a:lnTo>
                  <a:pt x="71226" y="18287"/>
                </a:lnTo>
                <a:lnTo>
                  <a:pt x="0" y="0"/>
                </a:lnTo>
                <a:close/>
              </a:path>
              <a:path w="518160" h="510539">
                <a:moveTo>
                  <a:pt x="56387" y="18287"/>
                </a:moveTo>
                <a:lnTo>
                  <a:pt x="18287" y="56387"/>
                </a:lnTo>
                <a:lnTo>
                  <a:pt x="89901" y="126770"/>
                </a:lnTo>
                <a:lnTo>
                  <a:pt x="76044" y="75239"/>
                </a:lnTo>
                <a:lnTo>
                  <a:pt x="30479" y="64007"/>
                </a:lnTo>
                <a:lnTo>
                  <a:pt x="64007" y="30479"/>
                </a:lnTo>
                <a:lnTo>
                  <a:pt x="68750" y="30479"/>
                </a:lnTo>
                <a:lnTo>
                  <a:pt x="56387" y="18287"/>
                </a:lnTo>
                <a:close/>
              </a:path>
              <a:path w="518160" h="510539">
                <a:moveTo>
                  <a:pt x="71226" y="18287"/>
                </a:moveTo>
                <a:lnTo>
                  <a:pt x="56387" y="18287"/>
                </a:lnTo>
                <a:lnTo>
                  <a:pt x="126829" y="87757"/>
                </a:lnTo>
                <a:lnTo>
                  <a:pt x="218568" y="110371"/>
                </a:lnTo>
                <a:lnTo>
                  <a:pt x="230354" y="107972"/>
                </a:lnTo>
                <a:lnTo>
                  <a:pt x="240109" y="100125"/>
                </a:lnTo>
                <a:lnTo>
                  <a:pt x="245869" y="86822"/>
                </a:lnTo>
                <a:lnTo>
                  <a:pt x="244340" y="74250"/>
                </a:lnTo>
                <a:lnTo>
                  <a:pt x="237389" y="63809"/>
                </a:lnTo>
                <a:lnTo>
                  <a:pt x="225551" y="57911"/>
                </a:lnTo>
                <a:lnTo>
                  <a:pt x="71226" y="18287"/>
                </a:lnTo>
                <a:close/>
              </a:path>
              <a:path w="518160" h="510539">
                <a:moveTo>
                  <a:pt x="68750" y="30479"/>
                </a:moveTo>
                <a:lnTo>
                  <a:pt x="64007" y="30479"/>
                </a:lnTo>
                <a:lnTo>
                  <a:pt x="76044" y="75239"/>
                </a:lnTo>
                <a:lnTo>
                  <a:pt x="126829" y="87757"/>
                </a:lnTo>
                <a:lnTo>
                  <a:pt x="68750" y="30479"/>
                </a:lnTo>
                <a:close/>
              </a:path>
              <a:path w="518160" h="510539">
                <a:moveTo>
                  <a:pt x="64007" y="30479"/>
                </a:moveTo>
                <a:lnTo>
                  <a:pt x="30479" y="64007"/>
                </a:lnTo>
                <a:lnTo>
                  <a:pt x="76044" y="75239"/>
                </a:lnTo>
                <a:lnTo>
                  <a:pt x="64007" y="3047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8083" y="3549134"/>
            <a:ext cx="894715" cy="232410"/>
          </a:xfrm>
          <a:custGeom>
            <a:avLst/>
            <a:gdLst/>
            <a:ahLst/>
            <a:cxnLst/>
            <a:rect l="l" t="t" r="r" b="b"/>
            <a:pathLst>
              <a:path w="894714" h="232410">
                <a:moveTo>
                  <a:pt x="210123" y="14653"/>
                </a:moveTo>
                <a:lnTo>
                  <a:pt x="198119" y="18549"/>
                </a:lnTo>
                <a:lnTo>
                  <a:pt x="0" y="141993"/>
                </a:lnTo>
                <a:lnTo>
                  <a:pt x="166282" y="231908"/>
                </a:lnTo>
                <a:lnTo>
                  <a:pt x="245217" y="231908"/>
                </a:lnTo>
                <a:lnTo>
                  <a:pt x="245601" y="225268"/>
                </a:lnTo>
                <a:lnTo>
                  <a:pt x="241035" y="214368"/>
                </a:lnTo>
                <a:lnTo>
                  <a:pt x="231647" y="206001"/>
                </a:lnTo>
                <a:lnTo>
                  <a:pt x="160703" y="167901"/>
                </a:lnTo>
                <a:lnTo>
                  <a:pt x="54863" y="167901"/>
                </a:lnTo>
                <a:lnTo>
                  <a:pt x="53339" y="113037"/>
                </a:lnTo>
                <a:lnTo>
                  <a:pt x="154044" y="109920"/>
                </a:lnTo>
                <a:lnTo>
                  <a:pt x="227276" y="64156"/>
                </a:lnTo>
                <a:lnTo>
                  <a:pt x="235385" y="56835"/>
                </a:lnTo>
                <a:lnTo>
                  <a:pt x="239133" y="46875"/>
                </a:lnTo>
                <a:lnTo>
                  <a:pt x="238128" y="35016"/>
                </a:lnTo>
                <a:lnTo>
                  <a:pt x="231979" y="21999"/>
                </a:lnTo>
                <a:lnTo>
                  <a:pt x="221949" y="15803"/>
                </a:lnTo>
                <a:lnTo>
                  <a:pt x="210123" y="14653"/>
                </a:lnTo>
                <a:close/>
              </a:path>
              <a:path w="894714" h="232410">
                <a:moveTo>
                  <a:pt x="846675" y="88653"/>
                </a:moveTo>
                <a:lnTo>
                  <a:pt x="841247" y="88653"/>
                </a:lnTo>
                <a:lnTo>
                  <a:pt x="842771" y="143517"/>
                </a:lnTo>
                <a:lnTo>
                  <a:pt x="744265" y="146565"/>
                </a:lnTo>
                <a:lnTo>
                  <a:pt x="660187" y="200426"/>
                </a:lnTo>
                <a:lnTo>
                  <a:pt x="656775" y="210785"/>
                </a:lnTo>
                <a:lnTo>
                  <a:pt x="657836" y="222648"/>
                </a:lnTo>
                <a:lnTo>
                  <a:pt x="662255" y="231908"/>
                </a:lnTo>
                <a:lnTo>
                  <a:pt x="706252" y="231908"/>
                </a:lnTo>
                <a:lnTo>
                  <a:pt x="894587" y="114561"/>
                </a:lnTo>
                <a:lnTo>
                  <a:pt x="846675" y="88653"/>
                </a:lnTo>
                <a:close/>
              </a:path>
              <a:path w="894714" h="232410">
                <a:moveTo>
                  <a:pt x="154044" y="109920"/>
                </a:moveTo>
                <a:lnTo>
                  <a:pt x="53339" y="113037"/>
                </a:lnTo>
                <a:lnTo>
                  <a:pt x="54863" y="167901"/>
                </a:lnTo>
                <a:lnTo>
                  <a:pt x="154936" y="164804"/>
                </a:lnTo>
                <a:lnTo>
                  <a:pt x="152189" y="163329"/>
                </a:lnTo>
                <a:lnTo>
                  <a:pt x="68579" y="163329"/>
                </a:lnTo>
                <a:lnTo>
                  <a:pt x="67055" y="117609"/>
                </a:lnTo>
                <a:lnTo>
                  <a:pt x="141741" y="117609"/>
                </a:lnTo>
                <a:lnTo>
                  <a:pt x="154044" y="109920"/>
                </a:lnTo>
                <a:close/>
              </a:path>
              <a:path w="894714" h="232410">
                <a:moveTo>
                  <a:pt x="154936" y="164804"/>
                </a:moveTo>
                <a:lnTo>
                  <a:pt x="54863" y="167901"/>
                </a:lnTo>
                <a:lnTo>
                  <a:pt x="160703" y="167901"/>
                </a:lnTo>
                <a:lnTo>
                  <a:pt x="154936" y="164804"/>
                </a:lnTo>
                <a:close/>
              </a:path>
              <a:path w="894714" h="232410">
                <a:moveTo>
                  <a:pt x="739945" y="91788"/>
                </a:moveTo>
                <a:lnTo>
                  <a:pt x="154044" y="109920"/>
                </a:lnTo>
                <a:lnTo>
                  <a:pt x="107223" y="139180"/>
                </a:lnTo>
                <a:lnTo>
                  <a:pt x="154936" y="164804"/>
                </a:lnTo>
                <a:lnTo>
                  <a:pt x="744265" y="146565"/>
                </a:lnTo>
                <a:lnTo>
                  <a:pt x="788428" y="118274"/>
                </a:lnTo>
                <a:lnTo>
                  <a:pt x="739945" y="91788"/>
                </a:lnTo>
                <a:close/>
              </a:path>
              <a:path w="894714" h="232410">
                <a:moveTo>
                  <a:pt x="67055" y="117609"/>
                </a:moveTo>
                <a:lnTo>
                  <a:pt x="68579" y="163329"/>
                </a:lnTo>
                <a:lnTo>
                  <a:pt x="107223" y="139180"/>
                </a:lnTo>
                <a:lnTo>
                  <a:pt x="67055" y="117609"/>
                </a:lnTo>
                <a:close/>
              </a:path>
              <a:path w="894714" h="232410">
                <a:moveTo>
                  <a:pt x="107223" y="139180"/>
                </a:moveTo>
                <a:lnTo>
                  <a:pt x="68579" y="163329"/>
                </a:lnTo>
                <a:lnTo>
                  <a:pt x="152189" y="163329"/>
                </a:lnTo>
                <a:lnTo>
                  <a:pt x="107223" y="139180"/>
                </a:lnTo>
                <a:close/>
              </a:path>
              <a:path w="894714" h="232410">
                <a:moveTo>
                  <a:pt x="788428" y="118274"/>
                </a:moveTo>
                <a:lnTo>
                  <a:pt x="744265" y="146565"/>
                </a:lnTo>
                <a:lnTo>
                  <a:pt x="842771" y="143517"/>
                </a:lnTo>
                <a:lnTo>
                  <a:pt x="842687" y="140469"/>
                </a:lnTo>
                <a:lnTo>
                  <a:pt x="829055" y="140469"/>
                </a:lnTo>
                <a:lnTo>
                  <a:pt x="788428" y="118274"/>
                </a:lnTo>
                <a:close/>
              </a:path>
              <a:path w="894714" h="232410">
                <a:moveTo>
                  <a:pt x="827531" y="93225"/>
                </a:moveTo>
                <a:lnTo>
                  <a:pt x="788428" y="118274"/>
                </a:lnTo>
                <a:lnTo>
                  <a:pt x="829055" y="140469"/>
                </a:lnTo>
                <a:lnTo>
                  <a:pt x="827531" y="93225"/>
                </a:lnTo>
                <a:close/>
              </a:path>
              <a:path w="894714" h="232410">
                <a:moveTo>
                  <a:pt x="841374" y="93225"/>
                </a:moveTo>
                <a:lnTo>
                  <a:pt x="827531" y="93225"/>
                </a:lnTo>
                <a:lnTo>
                  <a:pt x="829055" y="140469"/>
                </a:lnTo>
                <a:lnTo>
                  <a:pt x="842687" y="140469"/>
                </a:lnTo>
                <a:lnTo>
                  <a:pt x="841374" y="93225"/>
                </a:lnTo>
                <a:close/>
              </a:path>
              <a:path w="894714" h="232410">
                <a:moveTo>
                  <a:pt x="141741" y="117609"/>
                </a:moveTo>
                <a:lnTo>
                  <a:pt x="67055" y="117609"/>
                </a:lnTo>
                <a:lnTo>
                  <a:pt x="107223" y="139180"/>
                </a:lnTo>
                <a:lnTo>
                  <a:pt x="141741" y="117609"/>
                </a:lnTo>
                <a:close/>
              </a:path>
              <a:path w="894714" h="232410">
                <a:moveTo>
                  <a:pt x="841247" y="88653"/>
                </a:moveTo>
                <a:lnTo>
                  <a:pt x="739945" y="91788"/>
                </a:lnTo>
                <a:lnTo>
                  <a:pt x="788428" y="118274"/>
                </a:lnTo>
                <a:lnTo>
                  <a:pt x="827531" y="93225"/>
                </a:lnTo>
                <a:lnTo>
                  <a:pt x="841374" y="93225"/>
                </a:lnTo>
                <a:lnTo>
                  <a:pt x="841247" y="88653"/>
                </a:lnTo>
                <a:close/>
              </a:path>
              <a:path w="894714" h="232410">
                <a:moveTo>
                  <a:pt x="679730" y="0"/>
                </a:moveTo>
                <a:lnTo>
                  <a:pt x="669081" y="1163"/>
                </a:lnTo>
                <a:lnTo>
                  <a:pt x="658908" y="7587"/>
                </a:lnTo>
                <a:lnTo>
                  <a:pt x="650399" y="19520"/>
                </a:lnTo>
                <a:lnTo>
                  <a:pt x="650140" y="31476"/>
                </a:lnTo>
                <a:lnTo>
                  <a:pt x="654902" y="42261"/>
                </a:lnTo>
                <a:lnTo>
                  <a:pt x="664463" y="50553"/>
                </a:lnTo>
                <a:lnTo>
                  <a:pt x="739945" y="91788"/>
                </a:lnTo>
                <a:lnTo>
                  <a:pt x="841247" y="88653"/>
                </a:lnTo>
                <a:lnTo>
                  <a:pt x="846675" y="88653"/>
                </a:lnTo>
                <a:lnTo>
                  <a:pt x="688847" y="3309"/>
                </a:lnTo>
                <a:lnTo>
                  <a:pt x="67973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9495" y="784860"/>
            <a:ext cx="1077595" cy="788035"/>
          </a:xfrm>
          <a:custGeom>
            <a:avLst/>
            <a:gdLst/>
            <a:ahLst/>
            <a:cxnLst/>
            <a:rect l="l" t="t" r="r" b="b"/>
            <a:pathLst>
              <a:path w="1077595" h="788035">
                <a:moveTo>
                  <a:pt x="937259" y="573023"/>
                </a:moveTo>
                <a:lnTo>
                  <a:pt x="911351" y="609599"/>
                </a:lnTo>
                <a:lnTo>
                  <a:pt x="958595" y="643127"/>
                </a:lnTo>
                <a:lnTo>
                  <a:pt x="880871" y="755903"/>
                </a:lnTo>
                <a:lnTo>
                  <a:pt x="928115" y="787907"/>
                </a:lnTo>
                <a:lnTo>
                  <a:pt x="1005839" y="675131"/>
                </a:lnTo>
                <a:lnTo>
                  <a:pt x="1074419" y="675131"/>
                </a:lnTo>
                <a:lnTo>
                  <a:pt x="1077467" y="670559"/>
                </a:lnTo>
                <a:lnTo>
                  <a:pt x="937259" y="573023"/>
                </a:lnTo>
                <a:close/>
              </a:path>
              <a:path w="1077595" h="788035">
                <a:moveTo>
                  <a:pt x="816025" y="557783"/>
                </a:moveTo>
                <a:lnTo>
                  <a:pt x="769619" y="557783"/>
                </a:lnTo>
                <a:lnTo>
                  <a:pt x="769619" y="679703"/>
                </a:lnTo>
                <a:lnTo>
                  <a:pt x="813815" y="708659"/>
                </a:lnTo>
                <a:lnTo>
                  <a:pt x="880436" y="612647"/>
                </a:lnTo>
                <a:lnTo>
                  <a:pt x="815339" y="612647"/>
                </a:lnTo>
                <a:lnTo>
                  <a:pt x="816025" y="557783"/>
                </a:lnTo>
                <a:close/>
              </a:path>
              <a:path w="1077595" h="788035">
                <a:moveTo>
                  <a:pt x="1074419" y="675131"/>
                </a:moveTo>
                <a:lnTo>
                  <a:pt x="1005839" y="675131"/>
                </a:lnTo>
                <a:lnTo>
                  <a:pt x="1053083" y="707135"/>
                </a:lnTo>
                <a:lnTo>
                  <a:pt x="1074419" y="675131"/>
                </a:lnTo>
                <a:close/>
              </a:path>
              <a:path w="1077595" h="788035">
                <a:moveTo>
                  <a:pt x="772667" y="460247"/>
                </a:moveTo>
                <a:lnTo>
                  <a:pt x="670559" y="611123"/>
                </a:lnTo>
                <a:lnTo>
                  <a:pt x="713231" y="640079"/>
                </a:lnTo>
                <a:lnTo>
                  <a:pt x="769619" y="557783"/>
                </a:lnTo>
                <a:lnTo>
                  <a:pt x="816025" y="557783"/>
                </a:lnTo>
                <a:lnTo>
                  <a:pt x="816863" y="490727"/>
                </a:lnTo>
                <a:lnTo>
                  <a:pt x="772667" y="460247"/>
                </a:lnTo>
                <a:close/>
              </a:path>
              <a:path w="1077595" h="788035">
                <a:moveTo>
                  <a:pt x="873251" y="528827"/>
                </a:moveTo>
                <a:lnTo>
                  <a:pt x="815339" y="612647"/>
                </a:lnTo>
                <a:lnTo>
                  <a:pt x="880436" y="612647"/>
                </a:lnTo>
                <a:lnTo>
                  <a:pt x="917447" y="559307"/>
                </a:lnTo>
                <a:lnTo>
                  <a:pt x="873251" y="528827"/>
                </a:lnTo>
                <a:close/>
              </a:path>
              <a:path w="1077595" h="788035">
                <a:moveTo>
                  <a:pt x="620267" y="356615"/>
                </a:moveTo>
                <a:lnTo>
                  <a:pt x="518159" y="505967"/>
                </a:lnTo>
                <a:lnTo>
                  <a:pt x="644651" y="592835"/>
                </a:lnTo>
                <a:lnTo>
                  <a:pt x="667511" y="559307"/>
                </a:lnTo>
                <a:lnTo>
                  <a:pt x="588263" y="504443"/>
                </a:lnTo>
                <a:lnTo>
                  <a:pt x="608075" y="473963"/>
                </a:lnTo>
                <a:lnTo>
                  <a:pt x="672822" y="473963"/>
                </a:lnTo>
                <a:lnTo>
                  <a:pt x="629411" y="443483"/>
                </a:lnTo>
                <a:lnTo>
                  <a:pt x="644651" y="420623"/>
                </a:lnTo>
                <a:lnTo>
                  <a:pt x="713993" y="420623"/>
                </a:lnTo>
                <a:lnTo>
                  <a:pt x="620267" y="356615"/>
                </a:lnTo>
                <a:close/>
              </a:path>
              <a:path w="1077595" h="788035">
                <a:moveTo>
                  <a:pt x="672822" y="473963"/>
                </a:moveTo>
                <a:lnTo>
                  <a:pt x="608075" y="473963"/>
                </a:lnTo>
                <a:lnTo>
                  <a:pt x="679703" y="524255"/>
                </a:lnTo>
                <a:lnTo>
                  <a:pt x="701039" y="493775"/>
                </a:lnTo>
                <a:lnTo>
                  <a:pt x="672822" y="473963"/>
                </a:lnTo>
                <a:close/>
              </a:path>
              <a:path w="1077595" h="788035">
                <a:moveTo>
                  <a:pt x="541019" y="301751"/>
                </a:moveTo>
                <a:lnTo>
                  <a:pt x="437387" y="451103"/>
                </a:lnTo>
                <a:lnTo>
                  <a:pt x="484631" y="483107"/>
                </a:lnTo>
                <a:lnTo>
                  <a:pt x="588263" y="333755"/>
                </a:lnTo>
                <a:lnTo>
                  <a:pt x="541019" y="301751"/>
                </a:lnTo>
                <a:close/>
              </a:path>
              <a:path w="1077595" h="788035">
                <a:moveTo>
                  <a:pt x="713993" y="420623"/>
                </a:moveTo>
                <a:lnTo>
                  <a:pt x="644651" y="420623"/>
                </a:lnTo>
                <a:lnTo>
                  <a:pt x="723899" y="473963"/>
                </a:lnTo>
                <a:lnTo>
                  <a:pt x="745235" y="441959"/>
                </a:lnTo>
                <a:lnTo>
                  <a:pt x="713993" y="420623"/>
                </a:lnTo>
                <a:close/>
              </a:path>
              <a:path w="1077595" h="788035">
                <a:moveTo>
                  <a:pt x="376427" y="187451"/>
                </a:moveTo>
                <a:lnTo>
                  <a:pt x="350519" y="225551"/>
                </a:lnTo>
                <a:lnTo>
                  <a:pt x="399287" y="257555"/>
                </a:lnTo>
                <a:lnTo>
                  <a:pt x="321563" y="370331"/>
                </a:lnTo>
                <a:lnTo>
                  <a:pt x="367283" y="402335"/>
                </a:lnTo>
                <a:lnTo>
                  <a:pt x="445007" y="289559"/>
                </a:lnTo>
                <a:lnTo>
                  <a:pt x="514921" y="289559"/>
                </a:lnTo>
                <a:lnTo>
                  <a:pt x="518159" y="284987"/>
                </a:lnTo>
                <a:lnTo>
                  <a:pt x="376427" y="187451"/>
                </a:lnTo>
                <a:close/>
              </a:path>
              <a:path w="1077595" h="788035">
                <a:moveTo>
                  <a:pt x="307430" y="245363"/>
                </a:moveTo>
                <a:lnTo>
                  <a:pt x="192023" y="245363"/>
                </a:lnTo>
                <a:lnTo>
                  <a:pt x="243839" y="281939"/>
                </a:lnTo>
                <a:lnTo>
                  <a:pt x="234695" y="310895"/>
                </a:lnTo>
                <a:lnTo>
                  <a:pt x="283463" y="344423"/>
                </a:lnTo>
                <a:lnTo>
                  <a:pt x="307430" y="245363"/>
                </a:lnTo>
                <a:close/>
              </a:path>
              <a:path w="1077595" h="788035">
                <a:moveTo>
                  <a:pt x="514921" y="289559"/>
                </a:moveTo>
                <a:lnTo>
                  <a:pt x="445007" y="289559"/>
                </a:lnTo>
                <a:lnTo>
                  <a:pt x="492251" y="321563"/>
                </a:lnTo>
                <a:lnTo>
                  <a:pt x="514921" y="289559"/>
                </a:lnTo>
                <a:close/>
              </a:path>
              <a:path w="1077595" h="788035">
                <a:moveTo>
                  <a:pt x="278891" y="121919"/>
                </a:moveTo>
                <a:lnTo>
                  <a:pt x="118871" y="233171"/>
                </a:lnTo>
                <a:lnTo>
                  <a:pt x="167639" y="265175"/>
                </a:lnTo>
                <a:lnTo>
                  <a:pt x="192023" y="245363"/>
                </a:lnTo>
                <a:lnTo>
                  <a:pt x="307430" y="245363"/>
                </a:lnTo>
                <a:lnTo>
                  <a:pt x="308167" y="242315"/>
                </a:lnTo>
                <a:lnTo>
                  <a:pt x="256031" y="242315"/>
                </a:lnTo>
                <a:lnTo>
                  <a:pt x="224027" y="219455"/>
                </a:lnTo>
                <a:lnTo>
                  <a:pt x="277367" y="176783"/>
                </a:lnTo>
                <a:lnTo>
                  <a:pt x="324022" y="176783"/>
                </a:lnTo>
                <a:lnTo>
                  <a:pt x="329183" y="155447"/>
                </a:lnTo>
                <a:lnTo>
                  <a:pt x="278891" y="121919"/>
                </a:lnTo>
                <a:close/>
              </a:path>
              <a:path w="1077595" h="788035">
                <a:moveTo>
                  <a:pt x="324022" y="176783"/>
                </a:moveTo>
                <a:lnTo>
                  <a:pt x="277367" y="176783"/>
                </a:lnTo>
                <a:lnTo>
                  <a:pt x="256031" y="242315"/>
                </a:lnTo>
                <a:lnTo>
                  <a:pt x="308167" y="242315"/>
                </a:lnTo>
                <a:lnTo>
                  <a:pt x="324022" y="176783"/>
                </a:lnTo>
                <a:close/>
              </a:path>
              <a:path w="1077595" h="788035">
                <a:moveTo>
                  <a:pt x="103631" y="0"/>
                </a:moveTo>
                <a:lnTo>
                  <a:pt x="0" y="150875"/>
                </a:lnTo>
                <a:lnTo>
                  <a:pt x="47243" y="182879"/>
                </a:lnTo>
                <a:lnTo>
                  <a:pt x="85343" y="126491"/>
                </a:lnTo>
                <a:lnTo>
                  <a:pt x="203623" y="126491"/>
                </a:lnTo>
                <a:lnTo>
                  <a:pt x="206638" y="120092"/>
                </a:lnTo>
                <a:lnTo>
                  <a:pt x="208543" y="112775"/>
                </a:lnTo>
                <a:lnTo>
                  <a:pt x="134111" y="112775"/>
                </a:lnTo>
                <a:lnTo>
                  <a:pt x="126491" y="109727"/>
                </a:lnTo>
                <a:lnTo>
                  <a:pt x="117347" y="103631"/>
                </a:lnTo>
                <a:lnTo>
                  <a:pt x="105155" y="96011"/>
                </a:lnTo>
                <a:lnTo>
                  <a:pt x="129539" y="62483"/>
                </a:lnTo>
                <a:lnTo>
                  <a:pt x="191157" y="62483"/>
                </a:lnTo>
                <a:lnTo>
                  <a:pt x="179831" y="53339"/>
                </a:lnTo>
                <a:lnTo>
                  <a:pt x="103631" y="0"/>
                </a:lnTo>
                <a:close/>
              </a:path>
              <a:path w="1077595" h="788035">
                <a:moveTo>
                  <a:pt x="203623" y="126491"/>
                </a:moveTo>
                <a:lnTo>
                  <a:pt x="85343" y="126491"/>
                </a:lnTo>
                <a:lnTo>
                  <a:pt x="111899" y="146098"/>
                </a:lnTo>
                <a:lnTo>
                  <a:pt x="123016" y="152142"/>
                </a:lnTo>
                <a:lnTo>
                  <a:pt x="134026" y="156551"/>
                </a:lnTo>
                <a:lnTo>
                  <a:pt x="145413" y="159092"/>
                </a:lnTo>
                <a:lnTo>
                  <a:pt x="157655" y="159534"/>
                </a:lnTo>
                <a:lnTo>
                  <a:pt x="171236" y="157642"/>
                </a:lnTo>
                <a:lnTo>
                  <a:pt x="181616" y="152029"/>
                </a:lnTo>
                <a:lnTo>
                  <a:pt x="191813" y="143053"/>
                </a:lnTo>
                <a:lnTo>
                  <a:pt x="201731" y="130507"/>
                </a:lnTo>
                <a:lnTo>
                  <a:pt x="203623" y="126491"/>
                </a:lnTo>
                <a:close/>
              </a:path>
              <a:path w="1077595" h="788035">
                <a:moveTo>
                  <a:pt x="191157" y="62483"/>
                </a:moveTo>
                <a:lnTo>
                  <a:pt x="129539" y="62483"/>
                </a:lnTo>
                <a:lnTo>
                  <a:pt x="141731" y="71627"/>
                </a:lnTo>
                <a:lnTo>
                  <a:pt x="150875" y="77723"/>
                </a:lnTo>
                <a:lnTo>
                  <a:pt x="155447" y="83819"/>
                </a:lnTo>
                <a:lnTo>
                  <a:pt x="156971" y="88391"/>
                </a:lnTo>
                <a:lnTo>
                  <a:pt x="156971" y="94487"/>
                </a:lnTo>
                <a:lnTo>
                  <a:pt x="155447" y="99059"/>
                </a:lnTo>
                <a:lnTo>
                  <a:pt x="152399" y="103631"/>
                </a:lnTo>
                <a:lnTo>
                  <a:pt x="149351" y="109727"/>
                </a:lnTo>
                <a:lnTo>
                  <a:pt x="144779" y="111251"/>
                </a:lnTo>
                <a:lnTo>
                  <a:pt x="138683" y="112775"/>
                </a:lnTo>
                <a:lnTo>
                  <a:pt x="208543" y="112775"/>
                </a:lnTo>
                <a:lnTo>
                  <a:pt x="209489" y="109144"/>
                </a:lnTo>
                <a:lnTo>
                  <a:pt x="209835" y="96908"/>
                </a:lnTo>
                <a:lnTo>
                  <a:pt x="207226" y="82626"/>
                </a:lnTo>
                <a:lnTo>
                  <a:pt x="200841" y="72595"/>
                </a:lnTo>
                <a:lnTo>
                  <a:pt x="191656" y="62887"/>
                </a:lnTo>
                <a:lnTo>
                  <a:pt x="191157" y="6248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0678" y="727948"/>
            <a:ext cx="2027555" cy="1465580"/>
          </a:xfrm>
          <a:custGeom>
            <a:avLst/>
            <a:gdLst/>
            <a:ahLst/>
            <a:cxnLst/>
            <a:rect l="l" t="t" r="r" b="b"/>
            <a:pathLst>
              <a:path w="2027554" h="1465580">
                <a:moveTo>
                  <a:pt x="1185933" y="736615"/>
                </a:moveTo>
                <a:lnTo>
                  <a:pt x="1083825" y="885967"/>
                </a:lnTo>
                <a:lnTo>
                  <a:pt x="1159604" y="938066"/>
                </a:lnTo>
                <a:lnTo>
                  <a:pt x="1170774" y="943576"/>
                </a:lnTo>
                <a:lnTo>
                  <a:pt x="1184184" y="948873"/>
                </a:lnTo>
                <a:lnTo>
                  <a:pt x="1193460" y="950989"/>
                </a:lnTo>
                <a:lnTo>
                  <a:pt x="1205309" y="951323"/>
                </a:lnTo>
                <a:lnTo>
                  <a:pt x="1221969" y="949124"/>
                </a:lnTo>
                <a:lnTo>
                  <a:pt x="1260181" y="921875"/>
                </a:lnTo>
                <a:lnTo>
                  <a:pt x="1274460" y="902731"/>
                </a:lnTo>
                <a:lnTo>
                  <a:pt x="1181361" y="902731"/>
                </a:lnTo>
                <a:lnTo>
                  <a:pt x="1173741" y="898159"/>
                </a:lnTo>
                <a:lnTo>
                  <a:pt x="1164597" y="892063"/>
                </a:lnTo>
                <a:lnTo>
                  <a:pt x="1153929" y="884443"/>
                </a:lnTo>
                <a:lnTo>
                  <a:pt x="1210317" y="802147"/>
                </a:lnTo>
                <a:lnTo>
                  <a:pt x="1277736" y="802147"/>
                </a:lnTo>
                <a:lnTo>
                  <a:pt x="1277072" y="801328"/>
                </a:lnTo>
                <a:lnTo>
                  <a:pt x="1267798" y="792594"/>
                </a:lnTo>
                <a:lnTo>
                  <a:pt x="1256037" y="783859"/>
                </a:lnTo>
                <a:lnTo>
                  <a:pt x="1185933" y="736615"/>
                </a:lnTo>
                <a:close/>
              </a:path>
              <a:path w="2027554" h="1465580">
                <a:moveTo>
                  <a:pt x="1277736" y="802147"/>
                </a:moveTo>
                <a:lnTo>
                  <a:pt x="1210317" y="802147"/>
                </a:lnTo>
                <a:lnTo>
                  <a:pt x="1228318" y="815137"/>
                </a:lnTo>
                <a:lnTo>
                  <a:pt x="1236887" y="825185"/>
                </a:lnTo>
                <a:lnTo>
                  <a:pt x="1240825" y="835875"/>
                </a:lnTo>
                <a:lnTo>
                  <a:pt x="1240669" y="844271"/>
                </a:lnTo>
                <a:lnTo>
                  <a:pt x="1237647" y="854077"/>
                </a:lnTo>
                <a:lnTo>
                  <a:pt x="1212000" y="891949"/>
                </a:lnTo>
                <a:lnTo>
                  <a:pt x="1193553" y="902731"/>
                </a:lnTo>
                <a:lnTo>
                  <a:pt x="1274460" y="902731"/>
                </a:lnTo>
                <a:lnTo>
                  <a:pt x="1293369" y="861517"/>
                </a:lnTo>
                <a:lnTo>
                  <a:pt x="1294503" y="849406"/>
                </a:lnTo>
                <a:lnTo>
                  <a:pt x="1293617" y="834224"/>
                </a:lnTo>
                <a:lnTo>
                  <a:pt x="1290448" y="822064"/>
                </a:lnTo>
                <a:lnTo>
                  <a:pt x="1284156" y="810062"/>
                </a:lnTo>
                <a:lnTo>
                  <a:pt x="1277736" y="802147"/>
                </a:lnTo>
                <a:close/>
              </a:path>
              <a:path w="2027554" h="1465580">
                <a:moveTo>
                  <a:pt x="1033533" y="631459"/>
                </a:moveTo>
                <a:lnTo>
                  <a:pt x="931425" y="780811"/>
                </a:lnTo>
                <a:lnTo>
                  <a:pt x="1057917" y="867679"/>
                </a:lnTo>
                <a:lnTo>
                  <a:pt x="1080777" y="834151"/>
                </a:lnTo>
                <a:lnTo>
                  <a:pt x="1000005" y="779287"/>
                </a:lnTo>
                <a:lnTo>
                  <a:pt x="1021341" y="750331"/>
                </a:lnTo>
                <a:lnTo>
                  <a:pt x="1088259" y="750331"/>
                </a:lnTo>
                <a:lnTo>
                  <a:pt x="1042677" y="718327"/>
                </a:lnTo>
                <a:lnTo>
                  <a:pt x="1057917" y="695467"/>
                </a:lnTo>
                <a:lnTo>
                  <a:pt x="1127259" y="695467"/>
                </a:lnTo>
                <a:lnTo>
                  <a:pt x="1033533" y="631459"/>
                </a:lnTo>
                <a:close/>
              </a:path>
              <a:path w="2027554" h="1465580">
                <a:moveTo>
                  <a:pt x="1088259" y="750331"/>
                </a:moveTo>
                <a:lnTo>
                  <a:pt x="1021341" y="750331"/>
                </a:lnTo>
                <a:lnTo>
                  <a:pt x="1092969" y="799099"/>
                </a:lnTo>
                <a:lnTo>
                  <a:pt x="1114305" y="768619"/>
                </a:lnTo>
                <a:lnTo>
                  <a:pt x="1088259" y="750331"/>
                </a:lnTo>
                <a:close/>
              </a:path>
              <a:path w="2027554" h="1465580">
                <a:moveTo>
                  <a:pt x="984752" y="640603"/>
                </a:moveTo>
                <a:lnTo>
                  <a:pt x="856749" y="640603"/>
                </a:lnTo>
                <a:lnTo>
                  <a:pt x="861321" y="643651"/>
                </a:lnTo>
                <a:lnTo>
                  <a:pt x="867417" y="649747"/>
                </a:lnTo>
                <a:lnTo>
                  <a:pt x="870465" y="658891"/>
                </a:lnTo>
                <a:lnTo>
                  <a:pt x="870465" y="672607"/>
                </a:lnTo>
                <a:lnTo>
                  <a:pt x="862845" y="735091"/>
                </a:lnTo>
                <a:lnTo>
                  <a:pt x="916185" y="771667"/>
                </a:lnTo>
                <a:lnTo>
                  <a:pt x="923805" y="712231"/>
                </a:lnTo>
                <a:lnTo>
                  <a:pt x="923805" y="698515"/>
                </a:lnTo>
                <a:lnTo>
                  <a:pt x="922281" y="692419"/>
                </a:lnTo>
                <a:lnTo>
                  <a:pt x="922281" y="687847"/>
                </a:lnTo>
                <a:lnTo>
                  <a:pt x="919233" y="681751"/>
                </a:lnTo>
                <a:lnTo>
                  <a:pt x="917709" y="677179"/>
                </a:lnTo>
                <a:lnTo>
                  <a:pt x="914149" y="671487"/>
                </a:lnTo>
                <a:lnTo>
                  <a:pt x="956314" y="671487"/>
                </a:lnTo>
                <a:lnTo>
                  <a:pt x="964287" y="667857"/>
                </a:lnTo>
                <a:lnTo>
                  <a:pt x="972937" y="659664"/>
                </a:lnTo>
                <a:lnTo>
                  <a:pt x="982855" y="646739"/>
                </a:lnTo>
                <a:lnTo>
                  <a:pt x="984752" y="640603"/>
                </a:lnTo>
                <a:close/>
              </a:path>
              <a:path w="2027554" h="1465580">
                <a:moveTo>
                  <a:pt x="1127259" y="695467"/>
                </a:moveTo>
                <a:lnTo>
                  <a:pt x="1057917" y="695467"/>
                </a:lnTo>
                <a:lnTo>
                  <a:pt x="1135641" y="748807"/>
                </a:lnTo>
                <a:lnTo>
                  <a:pt x="1158501" y="716803"/>
                </a:lnTo>
                <a:lnTo>
                  <a:pt x="1127259" y="695467"/>
                </a:lnTo>
                <a:close/>
              </a:path>
              <a:path w="2027554" h="1465580">
                <a:moveTo>
                  <a:pt x="871989" y="520207"/>
                </a:moveTo>
                <a:lnTo>
                  <a:pt x="768357" y="669559"/>
                </a:lnTo>
                <a:lnTo>
                  <a:pt x="814077" y="701563"/>
                </a:lnTo>
                <a:lnTo>
                  <a:pt x="856749" y="640603"/>
                </a:lnTo>
                <a:lnTo>
                  <a:pt x="984752" y="640603"/>
                </a:lnTo>
                <a:lnTo>
                  <a:pt x="986530" y="634850"/>
                </a:lnTo>
                <a:lnTo>
                  <a:pt x="986557" y="634507"/>
                </a:lnTo>
                <a:lnTo>
                  <a:pt x="916185" y="634507"/>
                </a:lnTo>
                <a:lnTo>
                  <a:pt x="913137" y="632983"/>
                </a:lnTo>
                <a:lnTo>
                  <a:pt x="908565" y="631459"/>
                </a:lnTo>
                <a:lnTo>
                  <a:pt x="902469" y="629935"/>
                </a:lnTo>
                <a:lnTo>
                  <a:pt x="897897" y="626887"/>
                </a:lnTo>
                <a:lnTo>
                  <a:pt x="896373" y="625363"/>
                </a:lnTo>
                <a:lnTo>
                  <a:pt x="876561" y="611647"/>
                </a:lnTo>
                <a:lnTo>
                  <a:pt x="896373" y="581167"/>
                </a:lnTo>
                <a:lnTo>
                  <a:pt x="960251" y="581167"/>
                </a:lnTo>
                <a:lnTo>
                  <a:pt x="948189" y="572023"/>
                </a:lnTo>
                <a:lnTo>
                  <a:pt x="871989" y="520207"/>
                </a:lnTo>
                <a:close/>
              </a:path>
              <a:path w="2027554" h="1465580">
                <a:moveTo>
                  <a:pt x="956314" y="671487"/>
                </a:moveTo>
                <a:lnTo>
                  <a:pt x="914149" y="671487"/>
                </a:lnTo>
                <a:lnTo>
                  <a:pt x="925491" y="675384"/>
                </a:lnTo>
                <a:lnTo>
                  <a:pt x="938937" y="676899"/>
                </a:lnTo>
                <a:lnTo>
                  <a:pt x="949955" y="674383"/>
                </a:lnTo>
                <a:lnTo>
                  <a:pt x="956314" y="671487"/>
                </a:lnTo>
                <a:close/>
              </a:path>
              <a:path w="2027554" h="1465580">
                <a:moveTo>
                  <a:pt x="718065" y="415051"/>
                </a:moveTo>
                <a:lnTo>
                  <a:pt x="615957" y="564403"/>
                </a:lnTo>
                <a:lnTo>
                  <a:pt x="742449" y="651271"/>
                </a:lnTo>
                <a:lnTo>
                  <a:pt x="765309" y="617743"/>
                </a:lnTo>
                <a:lnTo>
                  <a:pt x="684537" y="562879"/>
                </a:lnTo>
                <a:lnTo>
                  <a:pt x="705873" y="532399"/>
                </a:lnTo>
                <a:lnTo>
                  <a:pt x="770620" y="532399"/>
                </a:lnTo>
                <a:lnTo>
                  <a:pt x="727209" y="501919"/>
                </a:lnTo>
                <a:lnTo>
                  <a:pt x="742449" y="479059"/>
                </a:lnTo>
                <a:lnTo>
                  <a:pt x="811791" y="479059"/>
                </a:lnTo>
                <a:lnTo>
                  <a:pt x="718065" y="415051"/>
                </a:lnTo>
                <a:close/>
              </a:path>
              <a:path w="2027554" h="1465580">
                <a:moveTo>
                  <a:pt x="960251" y="581167"/>
                </a:moveTo>
                <a:lnTo>
                  <a:pt x="896373" y="581167"/>
                </a:lnTo>
                <a:lnTo>
                  <a:pt x="917709" y="596407"/>
                </a:lnTo>
                <a:lnTo>
                  <a:pt x="925329" y="600979"/>
                </a:lnTo>
                <a:lnTo>
                  <a:pt x="931425" y="607075"/>
                </a:lnTo>
                <a:lnTo>
                  <a:pt x="931425" y="611647"/>
                </a:lnTo>
                <a:lnTo>
                  <a:pt x="932949" y="616219"/>
                </a:lnTo>
                <a:lnTo>
                  <a:pt x="932949" y="620791"/>
                </a:lnTo>
                <a:lnTo>
                  <a:pt x="928377" y="625363"/>
                </a:lnTo>
                <a:lnTo>
                  <a:pt x="926853" y="629935"/>
                </a:lnTo>
                <a:lnTo>
                  <a:pt x="920757" y="632983"/>
                </a:lnTo>
                <a:lnTo>
                  <a:pt x="916185" y="634507"/>
                </a:lnTo>
                <a:lnTo>
                  <a:pt x="986557" y="634507"/>
                </a:lnTo>
                <a:lnTo>
                  <a:pt x="987635" y="621097"/>
                </a:lnTo>
                <a:lnTo>
                  <a:pt x="984603" y="609244"/>
                </a:lnTo>
                <a:lnTo>
                  <a:pt x="977326" y="597812"/>
                </a:lnTo>
                <a:lnTo>
                  <a:pt x="970217" y="590093"/>
                </a:lnTo>
                <a:lnTo>
                  <a:pt x="960685" y="581497"/>
                </a:lnTo>
                <a:lnTo>
                  <a:pt x="960251" y="581167"/>
                </a:lnTo>
                <a:close/>
              </a:path>
              <a:path w="2027554" h="1465580">
                <a:moveTo>
                  <a:pt x="770620" y="532399"/>
                </a:moveTo>
                <a:lnTo>
                  <a:pt x="705873" y="532399"/>
                </a:lnTo>
                <a:lnTo>
                  <a:pt x="777501" y="582691"/>
                </a:lnTo>
                <a:lnTo>
                  <a:pt x="798837" y="552211"/>
                </a:lnTo>
                <a:lnTo>
                  <a:pt x="770620" y="532399"/>
                </a:lnTo>
                <a:close/>
              </a:path>
              <a:path w="2027554" h="1465580">
                <a:moveTo>
                  <a:pt x="811791" y="479059"/>
                </a:moveTo>
                <a:lnTo>
                  <a:pt x="742449" y="479059"/>
                </a:lnTo>
                <a:lnTo>
                  <a:pt x="820173" y="532399"/>
                </a:lnTo>
                <a:lnTo>
                  <a:pt x="843033" y="500395"/>
                </a:lnTo>
                <a:lnTo>
                  <a:pt x="811791" y="479059"/>
                </a:lnTo>
                <a:close/>
              </a:path>
              <a:path w="2027554" h="1465580">
                <a:moveTo>
                  <a:pt x="556521" y="302275"/>
                </a:moveTo>
                <a:lnTo>
                  <a:pt x="530613" y="340375"/>
                </a:lnTo>
                <a:lnTo>
                  <a:pt x="577857" y="372379"/>
                </a:lnTo>
                <a:lnTo>
                  <a:pt x="500133" y="485155"/>
                </a:lnTo>
                <a:lnTo>
                  <a:pt x="547377" y="517159"/>
                </a:lnTo>
                <a:lnTo>
                  <a:pt x="623577" y="404383"/>
                </a:lnTo>
                <a:lnTo>
                  <a:pt x="693681" y="404383"/>
                </a:lnTo>
                <a:lnTo>
                  <a:pt x="696729" y="399811"/>
                </a:lnTo>
                <a:lnTo>
                  <a:pt x="556521" y="302275"/>
                </a:lnTo>
                <a:close/>
              </a:path>
              <a:path w="2027554" h="1465580">
                <a:moveTo>
                  <a:pt x="435268" y="288559"/>
                </a:moveTo>
                <a:lnTo>
                  <a:pt x="388881" y="288559"/>
                </a:lnTo>
                <a:lnTo>
                  <a:pt x="388881" y="408955"/>
                </a:lnTo>
                <a:lnTo>
                  <a:pt x="433077" y="439435"/>
                </a:lnTo>
                <a:lnTo>
                  <a:pt x="499087" y="341899"/>
                </a:lnTo>
                <a:lnTo>
                  <a:pt x="434601" y="341899"/>
                </a:lnTo>
                <a:lnTo>
                  <a:pt x="435268" y="288559"/>
                </a:lnTo>
                <a:close/>
              </a:path>
              <a:path w="2027554" h="1465580">
                <a:moveTo>
                  <a:pt x="693681" y="404383"/>
                </a:moveTo>
                <a:lnTo>
                  <a:pt x="623577" y="404383"/>
                </a:lnTo>
                <a:lnTo>
                  <a:pt x="672345" y="436387"/>
                </a:lnTo>
                <a:lnTo>
                  <a:pt x="693681" y="404383"/>
                </a:lnTo>
                <a:close/>
              </a:path>
              <a:path w="2027554" h="1465580">
                <a:moveTo>
                  <a:pt x="391929" y="191023"/>
                </a:moveTo>
                <a:lnTo>
                  <a:pt x="289821" y="340375"/>
                </a:lnTo>
                <a:lnTo>
                  <a:pt x="332493" y="370855"/>
                </a:lnTo>
                <a:lnTo>
                  <a:pt x="388881" y="288559"/>
                </a:lnTo>
                <a:lnTo>
                  <a:pt x="435268" y="288559"/>
                </a:lnTo>
                <a:lnTo>
                  <a:pt x="436125" y="219979"/>
                </a:lnTo>
                <a:lnTo>
                  <a:pt x="391929" y="191023"/>
                </a:lnTo>
                <a:close/>
              </a:path>
              <a:path w="2027554" h="1465580">
                <a:moveTo>
                  <a:pt x="492513" y="259603"/>
                </a:moveTo>
                <a:lnTo>
                  <a:pt x="434601" y="341899"/>
                </a:lnTo>
                <a:lnTo>
                  <a:pt x="499087" y="341899"/>
                </a:lnTo>
                <a:lnTo>
                  <a:pt x="535185" y="288559"/>
                </a:lnTo>
                <a:lnTo>
                  <a:pt x="492513" y="259603"/>
                </a:lnTo>
                <a:close/>
              </a:path>
              <a:path w="2027554" h="1465580">
                <a:moveTo>
                  <a:pt x="239529" y="85867"/>
                </a:moveTo>
                <a:lnTo>
                  <a:pt x="137421" y="236743"/>
                </a:lnTo>
                <a:lnTo>
                  <a:pt x="263913" y="323611"/>
                </a:lnTo>
                <a:lnTo>
                  <a:pt x="286773" y="288559"/>
                </a:lnTo>
                <a:lnTo>
                  <a:pt x="206001" y="233695"/>
                </a:lnTo>
                <a:lnTo>
                  <a:pt x="227337" y="204739"/>
                </a:lnTo>
                <a:lnTo>
                  <a:pt x="293441" y="204739"/>
                </a:lnTo>
                <a:lnTo>
                  <a:pt x="248673" y="174259"/>
                </a:lnTo>
                <a:lnTo>
                  <a:pt x="263913" y="149875"/>
                </a:lnTo>
                <a:lnTo>
                  <a:pt x="333255" y="149875"/>
                </a:lnTo>
                <a:lnTo>
                  <a:pt x="239529" y="85867"/>
                </a:lnTo>
                <a:close/>
              </a:path>
              <a:path w="2027554" h="1465580">
                <a:moveTo>
                  <a:pt x="293441" y="204739"/>
                </a:moveTo>
                <a:lnTo>
                  <a:pt x="227337" y="204739"/>
                </a:lnTo>
                <a:lnTo>
                  <a:pt x="298965" y="253507"/>
                </a:lnTo>
                <a:lnTo>
                  <a:pt x="320301" y="223027"/>
                </a:lnTo>
                <a:lnTo>
                  <a:pt x="293441" y="204739"/>
                </a:lnTo>
                <a:close/>
              </a:path>
              <a:path w="2027554" h="1465580">
                <a:moveTo>
                  <a:pt x="333255" y="149875"/>
                </a:moveTo>
                <a:lnTo>
                  <a:pt x="263913" y="149875"/>
                </a:lnTo>
                <a:lnTo>
                  <a:pt x="341637" y="203215"/>
                </a:lnTo>
                <a:lnTo>
                  <a:pt x="364497" y="171211"/>
                </a:lnTo>
                <a:lnTo>
                  <a:pt x="333255" y="149875"/>
                </a:lnTo>
                <a:close/>
              </a:path>
              <a:path w="2027554" h="1465580">
                <a:moveTo>
                  <a:pt x="89307" y="0"/>
                </a:moveTo>
                <a:lnTo>
                  <a:pt x="46329" y="16352"/>
                </a:lnTo>
                <a:lnTo>
                  <a:pt x="17563" y="48592"/>
                </a:lnTo>
                <a:lnTo>
                  <a:pt x="890" y="95016"/>
                </a:lnTo>
                <a:lnTo>
                  <a:pt x="0" y="110021"/>
                </a:lnTo>
                <a:lnTo>
                  <a:pt x="1701" y="122112"/>
                </a:lnTo>
                <a:lnTo>
                  <a:pt x="26908" y="161882"/>
                </a:lnTo>
                <a:lnTo>
                  <a:pt x="63099" y="186534"/>
                </a:lnTo>
                <a:lnTo>
                  <a:pt x="87658" y="194585"/>
                </a:lnTo>
                <a:lnTo>
                  <a:pt x="98011" y="193993"/>
                </a:lnTo>
                <a:lnTo>
                  <a:pt x="110413" y="191479"/>
                </a:lnTo>
                <a:lnTo>
                  <a:pt x="126493" y="186704"/>
                </a:lnTo>
                <a:lnTo>
                  <a:pt x="137291" y="179829"/>
                </a:lnTo>
                <a:lnTo>
                  <a:pt x="148089" y="171211"/>
                </a:lnTo>
                <a:lnTo>
                  <a:pt x="128036" y="146383"/>
                </a:lnTo>
                <a:lnTo>
                  <a:pt x="86700" y="146383"/>
                </a:lnTo>
                <a:lnTo>
                  <a:pt x="75945" y="144607"/>
                </a:lnTo>
                <a:lnTo>
                  <a:pt x="63638" y="137679"/>
                </a:lnTo>
                <a:lnTo>
                  <a:pt x="54727" y="127940"/>
                </a:lnTo>
                <a:lnTo>
                  <a:pt x="50554" y="116117"/>
                </a:lnTo>
                <a:lnTo>
                  <a:pt x="51578" y="107712"/>
                </a:lnTo>
                <a:lnTo>
                  <a:pt x="72063" y="69921"/>
                </a:lnTo>
                <a:lnTo>
                  <a:pt x="103788" y="48350"/>
                </a:lnTo>
                <a:lnTo>
                  <a:pt x="178913" y="48350"/>
                </a:lnTo>
                <a:lnTo>
                  <a:pt x="173077" y="40994"/>
                </a:lnTo>
                <a:lnTo>
                  <a:pt x="137445" y="11964"/>
                </a:lnTo>
                <a:lnTo>
                  <a:pt x="101186" y="646"/>
                </a:lnTo>
                <a:lnTo>
                  <a:pt x="89307" y="0"/>
                </a:lnTo>
                <a:close/>
              </a:path>
              <a:path w="2027554" h="1465580">
                <a:moveTo>
                  <a:pt x="116085" y="131587"/>
                </a:moveTo>
                <a:lnTo>
                  <a:pt x="109992" y="136336"/>
                </a:lnTo>
                <a:lnTo>
                  <a:pt x="99456" y="142426"/>
                </a:lnTo>
                <a:lnTo>
                  <a:pt x="86700" y="146383"/>
                </a:lnTo>
                <a:lnTo>
                  <a:pt x="128036" y="146383"/>
                </a:lnTo>
                <a:lnTo>
                  <a:pt x="116085" y="131587"/>
                </a:lnTo>
                <a:close/>
              </a:path>
              <a:path w="2027554" h="1465580">
                <a:moveTo>
                  <a:pt x="178913" y="48350"/>
                </a:moveTo>
                <a:lnTo>
                  <a:pt x="103788" y="48350"/>
                </a:lnTo>
                <a:lnTo>
                  <a:pt x="115467" y="49621"/>
                </a:lnTo>
                <a:lnTo>
                  <a:pt x="126753" y="55387"/>
                </a:lnTo>
                <a:lnTo>
                  <a:pt x="140469" y="76723"/>
                </a:lnTo>
                <a:lnTo>
                  <a:pt x="140469" y="88915"/>
                </a:lnTo>
                <a:lnTo>
                  <a:pt x="138945" y="95011"/>
                </a:lnTo>
                <a:lnTo>
                  <a:pt x="187479" y="107140"/>
                </a:lnTo>
                <a:lnTo>
                  <a:pt x="189156" y="94546"/>
                </a:lnTo>
                <a:lnTo>
                  <a:pt x="189290" y="82330"/>
                </a:lnTo>
                <a:lnTo>
                  <a:pt x="187767" y="70127"/>
                </a:lnTo>
                <a:lnTo>
                  <a:pt x="184471" y="57574"/>
                </a:lnTo>
                <a:lnTo>
                  <a:pt x="179713" y="49357"/>
                </a:lnTo>
                <a:lnTo>
                  <a:pt x="178913" y="48350"/>
                </a:lnTo>
                <a:close/>
              </a:path>
              <a:path w="2027554" h="1465580">
                <a:moveTo>
                  <a:pt x="1903737" y="1228867"/>
                </a:moveTo>
                <a:lnTo>
                  <a:pt x="1800105" y="1378219"/>
                </a:lnTo>
                <a:lnTo>
                  <a:pt x="1926597" y="1465087"/>
                </a:lnTo>
                <a:lnTo>
                  <a:pt x="1949457" y="1431559"/>
                </a:lnTo>
                <a:lnTo>
                  <a:pt x="1870209" y="1376695"/>
                </a:lnTo>
                <a:lnTo>
                  <a:pt x="1890021" y="1346215"/>
                </a:lnTo>
                <a:lnTo>
                  <a:pt x="1954768" y="1346215"/>
                </a:lnTo>
                <a:lnTo>
                  <a:pt x="1911357" y="1315735"/>
                </a:lnTo>
                <a:lnTo>
                  <a:pt x="1928121" y="1292875"/>
                </a:lnTo>
                <a:lnTo>
                  <a:pt x="1996320" y="1292875"/>
                </a:lnTo>
                <a:lnTo>
                  <a:pt x="1903737" y="1228867"/>
                </a:lnTo>
                <a:close/>
              </a:path>
              <a:path w="2027554" h="1465580">
                <a:moveTo>
                  <a:pt x="1954768" y="1346215"/>
                </a:moveTo>
                <a:lnTo>
                  <a:pt x="1890021" y="1346215"/>
                </a:lnTo>
                <a:lnTo>
                  <a:pt x="1961649" y="1396507"/>
                </a:lnTo>
                <a:lnTo>
                  <a:pt x="1982985" y="1366027"/>
                </a:lnTo>
                <a:lnTo>
                  <a:pt x="1954768" y="1346215"/>
                </a:lnTo>
                <a:close/>
              </a:path>
              <a:path w="2027554" h="1465580">
                <a:moveTo>
                  <a:pt x="1853260" y="1238011"/>
                </a:moveTo>
                <a:lnTo>
                  <a:pt x="1725429" y="1238011"/>
                </a:lnTo>
                <a:lnTo>
                  <a:pt x="1734573" y="1244107"/>
                </a:lnTo>
                <a:lnTo>
                  <a:pt x="1737621" y="1247155"/>
                </a:lnTo>
                <a:lnTo>
                  <a:pt x="1739145" y="1251727"/>
                </a:lnTo>
                <a:lnTo>
                  <a:pt x="1740669" y="1254775"/>
                </a:lnTo>
                <a:lnTo>
                  <a:pt x="1740669" y="1260871"/>
                </a:lnTo>
                <a:lnTo>
                  <a:pt x="1739145" y="1270015"/>
                </a:lnTo>
                <a:lnTo>
                  <a:pt x="1733049" y="1332499"/>
                </a:lnTo>
                <a:lnTo>
                  <a:pt x="1784865" y="1367551"/>
                </a:lnTo>
                <a:lnTo>
                  <a:pt x="1792485" y="1309639"/>
                </a:lnTo>
                <a:lnTo>
                  <a:pt x="1792485" y="1289827"/>
                </a:lnTo>
                <a:lnTo>
                  <a:pt x="1790961" y="1285255"/>
                </a:lnTo>
                <a:lnTo>
                  <a:pt x="1790961" y="1282207"/>
                </a:lnTo>
                <a:lnTo>
                  <a:pt x="1789437" y="1279159"/>
                </a:lnTo>
                <a:lnTo>
                  <a:pt x="1786389" y="1274587"/>
                </a:lnTo>
                <a:lnTo>
                  <a:pt x="1783209" y="1269031"/>
                </a:lnTo>
                <a:lnTo>
                  <a:pt x="1825813" y="1269031"/>
                </a:lnTo>
                <a:lnTo>
                  <a:pt x="1834016" y="1265368"/>
                </a:lnTo>
                <a:lnTo>
                  <a:pt x="1841988" y="1256934"/>
                </a:lnTo>
                <a:lnTo>
                  <a:pt x="1851627" y="1243276"/>
                </a:lnTo>
                <a:lnTo>
                  <a:pt x="1853260" y="1238011"/>
                </a:lnTo>
                <a:close/>
              </a:path>
              <a:path w="2027554" h="1465580">
                <a:moveTo>
                  <a:pt x="1996320" y="1292875"/>
                </a:moveTo>
                <a:lnTo>
                  <a:pt x="1928121" y="1292875"/>
                </a:lnTo>
                <a:lnTo>
                  <a:pt x="2005845" y="1346215"/>
                </a:lnTo>
                <a:lnTo>
                  <a:pt x="2027181" y="1314211"/>
                </a:lnTo>
                <a:lnTo>
                  <a:pt x="1996320" y="1292875"/>
                </a:lnTo>
                <a:close/>
              </a:path>
              <a:path w="2027554" h="1465580">
                <a:moveTo>
                  <a:pt x="1740669" y="1116091"/>
                </a:moveTo>
                <a:lnTo>
                  <a:pt x="1637037" y="1266967"/>
                </a:lnTo>
                <a:lnTo>
                  <a:pt x="1684281" y="1298971"/>
                </a:lnTo>
                <a:lnTo>
                  <a:pt x="1725429" y="1238011"/>
                </a:lnTo>
                <a:lnTo>
                  <a:pt x="1853260" y="1238011"/>
                </a:lnTo>
                <a:lnTo>
                  <a:pt x="1855228" y="1231668"/>
                </a:lnTo>
                <a:lnTo>
                  <a:pt x="1855329" y="1230391"/>
                </a:lnTo>
                <a:lnTo>
                  <a:pt x="1781817" y="1230391"/>
                </a:lnTo>
                <a:lnTo>
                  <a:pt x="1778769" y="1228867"/>
                </a:lnTo>
                <a:lnTo>
                  <a:pt x="1771149" y="1225819"/>
                </a:lnTo>
                <a:lnTo>
                  <a:pt x="1766577" y="1224295"/>
                </a:lnTo>
                <a:lnTo>
                  <a:pt x="1765053" y="1222771"/>
                </a:lnTo>
                <a:lnTo>
                  <a:pt x="1745241" y="1209055"/>
                </a:lnTo>
                <a:lnTo>
                  <a:pt x="1766577" y="1178575"/>
                </a:lnTo>
                <a:lnTo>
                  <a:pt x="1830237" y="1178575"/>
                </a:lnTo>
                <a:lnTo>
                  <a:pt x="1818393" y="1169431"/>
                </a:lnTo>
                <a:lnTo>
                  <a:pt x="1740669" y="1116091"/>
                </a:lnTo>
                <a:close/>
              </a:path>
              <a:path w="2027554" h="1465580">
                <a:moveTo>
                  <a:pt x="1825813" y="1269031"/>
                </a:moveTo>
                <a:lnTo>
                  <a:pt x="1783209" y="1269031"/>
                </a:lnTo>
                <a:lnTo>
                  <a:pt x="1794472" y="1272245"/>
                </a:lnTo>
                <a:lnTo>
                  <a:pt x="1808223" y="1274339"/>
                </a:lnTo>
                <a:lnTo>
                  <a:pt x="1819440" y="1271877"/>
                </a:lnTo>
                <a:lnTo>
                  <a:pt x="1825813" y="1269031"/>
                </a:lnTo>
                <a:close/>
              </a:path>
              <a:path w="2027554" h="1465580">
                <a:moveTo>
                  <a:pt x="1646562" y="1157239"/>
                </a:moveTo>
                <a:lnTo>
                  <a:pt x="1530357" y="1157239"/>
                </a:lnTo>
                <a:lnTo>
                  <a:pt x="1582173" y="1192291"/>
                </a:lnTo>
                <a:lnTo>
                  <a:pt x="1573029" y="1222771"/>
                </a:lnTo>
                <a:lnTo>
                  <a:pt x="1621797" y="1256299"/>
                </a:lnTo>
                <a:lnTo>
                  <a:pt x="1646562" y="1157239"/>
                </a:lnTo>
                <a:close/>
              </a:path>
              <a:path w="2027554" h="1465580">
                <a:moveTo>
                  <a:pt x="1830237" y="1178575"/>
                </a:moveTo>
                <a:lnTo>
                  <a:pt x="1766577" y="1178575"/>
                </a:lnTo>
                <a:lnTo>
                  <a:pt x="1786389" y="1192291"/>
                </a:lnTo>
                <a:lnTo>
                  <a:pt x="1795533" y="1198387"/>
                </a:lnTo>
                <a:lnTo>
                  <a:pt x="1800105" y="1204483"/>
                </a:lnTo>
                <a:lnTo>
                  <a:pt x="1803153" y="1213627"/>
                </a:lnTo>
                <a:lnTo>
                  <a:pt x="1801629" y="1218199"/>
                </a:lnTo>
                <a:lnTo>
                  <a:pt x="1798581" y="1222771"/>
                </a:lnTo>
                <a:lnTo>
                  <a:pt x="1792485" y="1228867"/>
                </a:lnTo>
                <a:lnTo>
                  <a:pt x="1789437" y="1230391"/>
                </a:lnTo>
                <a:lnTo>
                  <a:pt x="1855329" y="1230391"/>
                </a:lnTo>
                <a:lnTo>
                  <a:pt x="1840444" y="1186846"/>
                </a:lnTo>
                <a:lnTo>
                  <a:pt x="1830486" y="1178768"/>
                </a:lnTo>
                <a:lnTo>
                  <a:pt x="1830237" y="1178575"/>
                </a:lnTo>
                <a:close/>
              </a:path>
              <a:path w="2027554" h="1465580">
                <a:moveTo>
                  <a:pt x="1618749" y="1032271"/>
                </a:moveTo>
                <a:lnTo>
                  <a:pt x="1458729" y="1143523"/>
                </a:lnTo>
                <a:lnTo>
                  <a:pt x="1505973" y="1177051"/>
                </a:lnTo>
                <a:lnTo>
                  <a:pt x="1530357" y="1157239"/>
                </a:lnTo>
                <a:lnTo>
                  <a:pt x="1646562" y="1157239"/>
                </a:lnTo>
                <a:lnTo>
                  <a:pt x="1647324" y="1154191"/>
                </a:lnTo>
                <a:lnTo>
                  <a:pt x="1595889" y="1154191"/>
                </a:lnTo>
                <a:lnTo>
                  <a:pt x="1562361" y="1131331"/>
                </a:lnTo>
                <a:lnTo>
                  <a:pt x="1615701" y="1088659"/>
                </a:lnTo>
                <a:lnTo>
                  <a:pt x="1663707" y="1088659"/>
                </a:lnTo>
                <a:lnTo>
                  <a:pt x="1669041" y="1067323"/>
                </a:lnTo>
                <a:lnTo>
                  <a:pt x="1618749" y="1032271"/>
                </a:lnTo>
                <a:close/>
              </a:path>
              <a:path w="2027554" h="1465580">
                <a:moveTo>
                  <a:pt x="1663707" y="1088659"/>
                </a:moveTo>
                <a:lnTo>
                  <a:pt x="1615701" y="1088659"/>
                </a:lnTo>
                <a:lnTo>
                  <a:pt x="1595889" y="1154191"/>
                </a:lnTo>
                <a:lnTo>
                  <a:pt x="1647324" y="1154191"/>
                </a:lnTo>
                <a:lnTo>
                  <a:pt x="1663707" y="1088659"/>
                </a:lnTo>
                <a:close/>
              </a:path>
              <a:path w="2027554" h="1465580">
                <a:moveTo>
                  <a:pt x="1425815" y="918321"/>
                </a:moveTo>
                <a:lnTo>
                  <a:pt x="1382908" y="934583"/>
                </a:lnTo>
                <a:lnTo>
                  <a:pt x="1353801" y="966844"/>
                </a:lnTo>
                <a:lnTo>
                  <a:pt x="1337407" y="1013101"/>
                </a:lnTo>
                <a:lnTo>
                  <a:pt x="1336518" y="1028159"/>
                </a:lnTo>
                <a:lnTo>
                  <a:pt x="1338167" y="1040006"/>
                </a:lnTo>
                <a:lnTo>
                  <a:pt x="1363446" y="1080117"/>
                </a:lnTo>
                <a:lnTo>
                  <a:pt x="1399185" y="1105174"/>
                </a:lnTo>
                <a:lnTo>
                  <a:pt x="1423834" y="1112138"/>
                </a:lnTo>
                <a:lnTo>
                  <a:pt x="1434242" y="1112039"/>
                </a:lnTo>
                <a:lnTo>
                  <a:pt x="1446613" y="1109858"/>
                </a:lnTo>
                <a:lnTo>
                  <a:pt x="1462584" y="1104744"/>
                </a:lnTo>
                <a:lnTo>
                  <a:pt x="1473611" y="1098549"/>
                </a:lnTo>
                <a:lnTo>
                  <a:pt x="1484637" y="1090183"/>
                </a:lnTo>
                <a:lnTo>
                  <a:pt x="1464786" y="1064660"/>
                </a:lnTo>
                <a:lnTo>
                  <a:pt x="1420510" y="1064660"/>
                </a:lnTo>
                <a:lnTo>
                  <a:pt x="1409940" y="1061483"/>
                </a:lnTo>
                <a:lnTo>
                  <a:pt x="1395860" y="1052412"/>
                </a:lnTo>
                <a:lnTo>
                  <a:pt x="1390276" y="1041689"/>
                </a:lnTo>
                <a:lnTo>
                  <a:pt x="1388002" y="1026314"/>
                </a:lnTo>
                <a:lnTo>
                  <a:pt x="1391329" y="1016348"/>
                </a:lnTo>
                <a:lnTo>
                  <a:pt x="1416100" y="979313"/>
                </a:lnTo>
                <a:lnTo>
                  <a:pt x="1439966" y="967047"/>
                </a:lnTo>
                <a:lnTo>
                  <a:pt x="1515598" y="967047"/>
                </a:lnTo>
                <a:lnTo>
                  <a:pt x="1514578" y="965306"/>
                </a:lnTo>
                <a:lnTo>
                  <a:pt x="1485348" y="937228"/>
                </a:lnTo>
                <a:lnTo>
                  <a:pt x="1449345" y="920586"/>
                </a:lnTo>
                <a:lnTo>
                  <a:pt x="1437510" y="918563"/>
                </a:lnTo>
                <a:lnTo>
                  <a:pt x="1425815" y="918321"/>
                </a:lnTo>
                <a:close/>
              </a:path>
              <a:path w="2027554" h="1465580">
                <a:moveTo>
                  <a:pt x="1452633" y="1049035"/>
                </a:moveTo>
                <a:lnTo>
                  <a:pt x="1444865" y="1055195"/>
                </a:lnTo>
                <a:lnTo>
                  <a:pt x="1434373" y="1061156"/>
                </a:lnTo>
                <a:lnTo>
                  <a:pt x="1420510" y="1064660"/>
                </a:lnTo>
                <a:lnTo>
                  <a:pt x="1464786" y="1064660"/>
                </a:lnTo>
                <a:lnTo>
                  <a:pt x="1452633" y="1049035"/>
                </a:lnTo>
                <a:close/>
              </a:path>
              <a:path w="2027554" h="1465580">
                <a:moveTo>
                  <a:pt x="1515598" y="967047"/>
                </a:moveTo>
                <a:lnTo>
                  <a:pt x="1439966" y="967047"/>
                </a:lnTo>
                <a:lnTo>
                  <a:pt x="1451840" y="967457"/>
                </a:lnTo>
                <a:lnTo>
                  <a:pt x="1463301" y="972835"/>
                </a:lnTo>
                <a:lnTo>
                  <a:pt x="1467873" y="975883"/>
                </a:lnTo>
                <a:lnTo>
                  <a:pt x="1473969" y="985027"/>
                </a:lnTo>
                <a:lnTo>
                  <a:pt x="1477017" y="994171"/>
                </a:lnTo>
                <a:lnTo>
                  <a:pt x="1477017" y="1006363"/>
                </a:lnTo>
                <a:lnTo>
                  <a:pt x="1475493" y="1012459"/>
                </a:lnTo>
                <a:lnTo>
                  <a:pt x="1524228" y="1024936"/>
                </a:lnTo>
                <a:lnTo>
                  <a:pt x="1525721" y="1012459"/>
                </a:lnTo>
                <a:lnTo>
                  <a:pt x="1525711" y="999936"/>
                </a:lnTo>
                <a:lnTo>
                  <a:pt x="1524005" y="987665"/>
                </a:lnTo>
                <a:lnTo>
                  <a:pt x="1520477" y="975376"/>
                </a:lnTo>
                <a:lnTo>
                  <a:pt x="1515598" y="967047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1355" y="3777996"/>
            <a:ext cx="2318003" cy="1136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79091" y="3829812"/>
            <a:ext cx="6385560" cy="2365375"/>
          </a:xfrm>
          <a:custGeom>
            <a:avLst/>
            <a:gdLst/>
            <a:ahLst/>
            <a:cxnLst/>
            <a:rect l="l" t="t" r="r" b="b"/>
            <a:pathLst>
              <a:path w="6385559" h="2365375">
                <a:moveTo>
                  <a:pt x="6234683" y="54863"/>
                </a:moveTo>
                <a:lnTo>
                  <a:pt x="6228587" y="100583"/>
                </a:lnTo>
                <a:lnTo>
                  <a:pt x="6217919" y="160019"/>
                </a:lnTo>
                <a:lnTo>
                  <a:pt x="6210299" y="199643"/>
                </a:lnTo>
                <a:lnTo>
                  <a:pt x="6359651" y="231647"/>
                </a:lnTo>
                <a:lnTo>
                  <a:pt x="6368795" y="185927"/>
                </a:lnTo>
                <a:lnTo>
                  <a:pt x="6379463" y="121919"/>
                </a:lnTo>
                <a:lnTo>
                  <a:pt x="6385559" y="76199"/>
                </a:lnTo>
                <a:lnTo>
                  <a:pt x="6234683" y="54863"/>
                </a:lnTo>
                <a:close/>
              </a:path>
              <a:path w="6385559" h="2365375">
                <a:moveTo>
                  <a:pt x="6173723" y="341375"/>
                </a:moveTo>
                <a:lnTo>
                  <a:pt x="6158483" y="394715"/>
                </a:lnTo>
                <a:lnTo>
                  <a:pt x="6138671" y="452627"/>
                </a:lnTo>
                <a:lnTo>
                  <a:pt x="6128003" y="481583"/>
                </a:lnTo>
                <a:lnTo>
                  <a:pt x="6269735" y="534923"/>
                </a:lnTo>
                <a:lnTo>
                  <a:pt x="6283451" y="501395"/>
                </a:lnTo>
                <a:lnTo>
                  <a:pt x="6303263" y="438911"/>
                </a:lnTo>
                <a:lnTo>
                  <a:pt x="6320027" y="385571"/>
                </a:lnTo>
                <a:lnTo>
                  <a:pt x="6173723" y="341375"/>
                </a:lnTo>
                <a:close/>
              </a:path>
              <a:path w="6385559" h="2365375">
                <a:moveTo>
                  <a:pt x="6070091" y="617219"/>
                </a:moveTo>
                <a:lnTo>
                  <a:pt x="6070091" y="620267"/>
                </a:lnTo>
                <a:lnTo>
                  <a:pt x="6006083" y="748283"/>
                </a:lnTo>
                <a:lnTo>
                  <a:pt x="6138671" y="821435"/>
                </a:lnTo>
                <a:lnTo>
                  <a:pt x="6150863" y="800099"/>
                </a:lnTo>
                <a:lnTo>
                  <a:pt x="6181343" y="740663"/>
                </a:lnTo>
                <a:lnTo>
                  <a:pt x="6208775" y="682751"/>
                </a:lnTo>
                <a:lnTo>
                  <a:pt x="6210299" y="679703"/>
                </a:lnTo>
                <a:lnTo>
                  <a:pt x="6070091" y="617219"/>
                </a:lnTo>
                <a:close/>
              </a:path>
              <a:path w="6385559" h="2365375">
                <a:moveTo>
                  <a:pt x="5929883" y="876299"/>
                </a:moveTo>
                <a:lnTo>
                  <a:pt x="5922263" y="888491"/>
                </a:lnTo>
                <a:lnTo>
                  <a:pt x="5852159" y="992123"/>
                </a:lnTo>
                <a:lnTo>
                  <a:pt x="5847587" y="996695"/>
                </a:lnTo>
                <a:lnTo>
                  <a:pt x="5971031" y="1088135"/>
                </a:lnTo>
                <a:lnTo>
                  <a:pt x="5977127" y="1078991"/>
                </a:lnTo>
                <a:lnTo>
                  <a:pt x="6015227" y="1024127"/>
                </a:lnTo>
                <a:lnTo>
                  <a:pt x="6051803" y="969263"/>
                </a:lnTo>
                <a:lnTo>
                  <a:pt x="6059423" y="957071"/>
                </a:lnTo>
                <a:lnTo>
                  <a:pt x="5929883" y="876299"/>
                </a:lnTo>
                <a:close/>
              </a:path>
              <a:path w="6385559" h="2365375">
                <a:moveTo>
                  <a:pt x="5756147" y="1114043"/>
                </a:moveTo>
                <a:lnTo>
                  <a:pt x="5734811" y="1141475"/>
                </a:lnTo>
                <a:lnTo>
                  <a:pt x="5658611" y="1226819"/>
                </a:lnTo>
                <a:lnTo>
                  <a:pt x="5772911" y="1327403"/>
                </a:lnTo>
                <a:lnTo>
                  <a:pt x="5853683" y="1235963"/>
                </a:lnTo>
                <a:lnTo>
                  <a:pt x="5875019" y="1210055"/>
                </a:lnTo>
                <a:lnTo>
                  <a:pt x="5756147" y="1114043"/>
                </a:lnTo>
                <a:close/>
              </a:path>
              <a:path w="6385559" h="2365375">
                <a:moveTo>
                  <a:pt x="5556503" y="1328927"/>
                </a:moveTo>
                <a:lnTo>
                  <a:pt x="5463539" y="1415795"/>
                </a:lnTo>
                <a:lnTo>
                  <a:pt x="5446775" y="1429511"/>
                </a:lnTo>
                <a:lnTo>
                  <a:pt x="5544311" y="1546859"/>
                </a:lnTo>
                <a:lnTo>
                  <a:pt x="5567171" y="1527047"/>
                </a:lnTo>
                <a:lnTo>
                  <a:pt x="5660135" y="1441703"/>
                </a:lnTo>
                <a:lnTo>
                  <a:pt x="5556503" y="1328927"/>
                </a:lnTo>
                <a:close/>
              </a:path>
              <a:path w="6385559" h="2365375">
                <a:moveTo>
                  <a:pt x="5330951" y="1523999"/>
                </a:moveTo>
                <a:lnTo>
                  <a:pt x="5256275" y="1580387"/>
                </a:lnTo>
                <a:lnTo>
                  <a:pt x="5210555" y="1610867"/>
                </a:lnTo>
                <a:lnTo>
                  <a:pt x="5297423" y="1737359"/>
                </a:lnTo>
                <a:lnTo>
                  <a:pt x="5349239" y="1700783"/>
                </a:lnTo>
                <a:lnTo>
                  <a:pt x="5423915" y="1644395"/>
                </a:lnTo>
                <a:lnTo>
                  <a:pt x="5330951" y="1523999"/>
                </a:lnTo>
                <a:close/>
              </a:path>
              <a:path w="6385559" h="2365375">
                <a:moveTo>
                  <a:pt x="5087111" y="1693163"/>
                </a:moveTo>
                <a:lnTo>
                  <a:pt x="5030723" y="1728215"/>
                </a:lnTo>
                <a:lnTo>
                  <a:pt x="4959095" y="1769363"/>
                </a:lnTo>
                <a:lnTo>
                  <a:pt x="5033771" y="1901951"/>
                </a:lnTo>
                <a:lnTo>
                  <a:pt x="5111495" y="1857755"/>
                </a:lnTo>
                <a:lnTo>
                  <a:pt x="5167883" y="1822703"/>
                </a:lnTo>
                <a:lnTo>
                  <a:pt x="5087111" y="1693163"/>
                </a:lnTo>
                <a:close/>
              </a:path>
              <a:path w="6385559" h="2365375">
                <a:moveTo>
                  <a:pt x="4826507" y="1839467"/>
                </a:moveTo>
                <a:lnTo>
                  <a:pt x="4786883" y="1859279"/>
                </a:lnTo>
                <a:lnTo>
                  <a:pt x="4692395" y="1903475"/>
                </a:lnTo>
                <a:lnTo>
                  <a:pt x="4754879" y="2042159"/>
                </a:lnTo>
                <a:lnTo>
                  <a:pt x="4855463" y="1994915"/>
                </a:lnTo>
                <a:lnTo>
                  <a:pt x="4896611" y="1975103"/>
                </a:lnTo>
                <a:lnTo>
                  <a:pt x="4826507" y="1839467"/>
                </a:lnTo>
                <a:close/>
              </a:path>
              <a:path w="6385559" h="2365375">
                <a:moveTo>
                  <a:pt x="4555235" y="1959863"/>
                </a:moveTo>
                <a:lnTo>
                  <a:pt x="4526279" y="1972055"/>
                </a:lnTo>
                <a:lnTo>
                  <a:pt x="4415027" y="2011679"/>
                </a:lnTo>
                <a:lnTo>
                  <a:pt x="4466843" y="2154935"/>
                </a:lnTo>
                <a:lnTo>
                  <a:pt x="4584191" y="2113787"/>
                </a:lnTo>
                <a:lnTo>
                  <a:pt x="4611623" y="2101595"/>
                </a:lnTo>
                <a:lnTo>
                  <a:pt x="4555235" y="1959863"/>
                </a:lnTo>
                <a:close/>
              </a:path>
              <a:path w="6385559" h="2365375">
                <a:moveTo>
                  <a:pt x="4273295" y="2057399"/>
                </a:moveTo>
                <a:lnTo>
                  <a:pt x="4250435" y="2065019"/>
                </a:lnTo>
                <a:lnTo>
                  <a:pt x="4128515" y="2097023"/>
                </a:lnTo>
                <a:lnTo>
                  <a:pt x="4168139" y="2244851"/>
                </a:lnTo>
                <a:lnTo>
                  <a:pt x="4296155" y="2209799"/>
                </a:lnTo>
                <a:lnTo>
                  <a:pt x="4317491" y="2203703"/>
                </a:lnTo>
                <a:lnTo>
                  <a:pt x="4273295" y="2057399"/>
                </a:lnTo>
                <a:close/>
              </a:path>
              <a:path w="6385559" h="2365375">
                <a:moveTo>
                  <a:pt x="3983735" y="2132075"/>
                </a:moveTo>
                <a:lnTo>
                  <a:pt x="3962399" y="2136647"/>
                </a:lnTo>
                <a:lnTo>
                  <a:pt x="3835907" y="2159507"/>
                </a:lnTo>
                <a:lnTo>
                  <a:pt x="3864863" y="2308859"/>
                </a:lnTo>
                <a:lnTo>
                  <a:pt x="3995927" y="2284475"/>
                </a:lnTo>
                <a:lnTo>
                  <a:pt x="4017263" y="2279903"/>
                </a:lnTo>
                <a:lnTo>
                  <a:pt x="3983735" y="2132075"/>
                </a:lnTo>
                <a:close/>
              </a:path>
              <a:path w="6385559" h="2365375">
                <a:moveTo>
                  <a:pt x="3689603" y="2180843"/>
                </a:moveTo>
                <a:lnTo>
                  <a:pt x="3663695" y="2185415"/>
                </a:lnTo>
                <a:lnTo>
                  <a:pt x="3541775" y="2197607"/>
                </a:lnTo>
                <a:lnTo>
                  <a:pt x="3555491" y="2348483"/>
                </a:lnTo>
                <a:lnTo>
                  <a:pt x="3685031" y="2336291"/>
                </a:lnTo>
                <a:lnTo>
                  <a:pt x="3710939" y="2331719"/>
                </a:lnTo>
                <a:lnTo>
                  <a:pt x="3689603" y="2180843"/>
                </a:lnTo>
                <a:close/>
              </a:path>
              <a:path w="6385559" h="2365375">
                <a:moveTo>
                  <a:pt x="3392423" y="2208275"/>
                </a:moveTo>
                <a:lnTo>
                  <a:pt x="3354323" y="2209799"/>
                </a:lnTo>
                <a:lnTo>
                  <a:pt x="3275075" y="2211323"/>
                </a:lnTo>
                <a:lnTo>
                  <a:pt x="3243071" y="2212847"/>
                </a:lnTo>
                <a:lnTo>
                  <a:pt x="3244595" y="2365247"/>
                </a:lnTo>
                <a:lnTo>
                  <a:pt x="3279647" y="2363723"/>
                </a:lnTo>
                <a:lnTo>
                  <a:pt x="3361943" y="2362199"/>
                </a:lnTo>
                <a:lnTo>
                  <a:pt x="3400043" y="2359151"/>
                </a:lnTo>
                <a:lnTo>
                  <a:pt x="3392423" y="2208275"/>
                </a:lnTo>
                <a:close/>
              </a:path>
              <a:path w="6385559" h="2365375">
                <a:moveTo>
                  <a:pt x="2959607" y="2205227"/>
                </a:moveTo>
                <a:lnTo>
                  <a:pt x="2944367" y="2205227"/>
                </a:lnTo>
                <a:lnTo>
                  <a:pt x="2933699" y="2356103"/>
                </a:lnTo>
                <a:lnTo>
                  <a:pt x="2951987" y="2357627"/>
                </a:lnTo>
                <a:lnTo>
                  <a:pt x="3032759" y="2362199"/>
                </a:lnTo>
                <a:lnTo>
                  <a:pt x="3089147" y="2363723"/>
                </a:lnTo>
                <a:lnTo>
                  <a:pt x="3093719" y="2211323"/>
                </a:lnTo>
                <a:lnTo>
                  <a:pt x="3037331" y="2209799"/>
                </a:lnTo>
                <a:lnTo>
                  <a:pt x="2959607" y="2205227"/>
                </a:lnTo>
                <a:close/>
              </a:path>
              <a:path w="6385559" h="2365375">
                <a:moveTo>
                  <a:pt x="2647187" y="2173223"/>
                </a:moveTo>
                <a:lnTo>
                  <a:pt x="2625851" y="2324099"/>
                </a:lnTo>
                <a:lnTo>
                  <a:pt x="2711195" y="2336291"/>
                </a:lnTo>
                <a:lnTo>
                  <a:pt x="2778251" y="2343911"/>
                </a:lnTo>
                <a:lnTo>
                  <a:pt x="2796539" y="2191511"/>
                </a:lnTo>
                <a:lnTo>
                  <a:pt x="2727959" y="2183891"/>
                </a:lnTo>
                <a:lnTo>
                  <a:pt x="2647187" y="2173223"/>
                </a:lnTo>
                <a:close/>
              </a:path>
              <a:path w="6385559" h="2365375">
                <a:moveTo>
                  <a:pt x="2353055" y="2118359"/>
                </a:moveTo>
                <a:lnTo>
                  <a:pt x="2319527" y="2267711"/>
                </a:lnTo>
                <a:lnTo>
                  <a:pt x="2400299" y="2285999"/>
                </a:lnTo>
                <a:lnTo>
                  <a:pt x="2471927" y="2298191"/>
                </a:lnTo>
                <a:lnTo>
                  <a:pt x="2499359" y="2148839"/>
                </a:lnTo>
                <a:lnTo>
                  <a:pt x="2427731" y="2135123"/>
                </a:lnTo>
                <a:lnTo>
                  <a:pt x="2353055" y="2118359"/>
                </a:lnTo>
                <a:close/>
              </a:path>
              <a:path w="6385559" h="2365375">
                <a:moveTo>
                  <a:pt x="2065019" y="2040635"/>
                </a:moveTo>
                <a:lnTo>
                  <a:pt x="2019299" y="2185415"/>
                </a:lnTo>
                <a:lnTo>
                  <a:pt x="2100071" y="2211323"/>
                </a:lnTo>
                <a:lnTo>
                  <a:pt x="2168651" y="2229611"/>
                </a:lnTo>
                <a:lnTo>
                  <a:pt x="2208275" y="2083307"/>
                </a:lnTo>
                <a:lnTo>
                  <a:pt x="2139695" y="2063495"/>
                </a:lnTo>
                <a:lnTo>
                  <a:pt x="2065019" y="2040635"/>
                </a:lnTo>
                <a:close/>
              </a:path>
              <a:path w="6385559" h="2365375">
                <a:moveTo>
                  <a:pt x="1784603" y="1938527"/>
                </a:moveTo>
                <a:lnTo>
                  <a:pt x="1726691" y="2080259"/>
                </a:lnTo>
                <a:lnTo>
                  <a:pt x="1812035" y="2113787"/>
                </a:lnTo>
                <a:lnTo>
                  <a:pt x="1872995" y="2136647"/>
                </a:lnTo>
                <a:lnTo>
                  <a:pt x="1924811" y="1993391"/>
                </a:lnTo>
                <a:lnTo>
                  <a:pt x="1863851" y="1970531"/>
                </a:lnTo>
                <a:lnTo>
                  <a:pt x="1784603" y="1938527"/>
                </a:lnTo>
                <a:close/>
              </a:path>
              <a:path w="6385559" h="2365375">
                <a:moveTo>
                  <a:pt x="1514855" y="1812035"/>
                </a:moveTo>
                <a:lnTo>
                  <a:pt x="1444751" y="1949195"/>
                </a:lnTo>
                <a:lnTo>
                  <a:pt x="1584959" y="2017775"/>
                </a:lnTo>
                <a:lnTo>
                  <a:pt x="1648967" y="1879091"/>
                </a:lnTo>
                <a:lnTo>
                  <a:pt x="1603247" y="1857755"/>
                </a:lnTo>
                <a:lnTo>
                  <a:pt x="1514855" y="1812035"/>
                </a:lnTo>
                <a:close/>
              </a:path>
              <a:path w="6385559" h="2365375">
                <a:moveTo>
                  <a:pt x="1257299" y="1662683"/>
                </a:moveTo>
                <a:lnTo>
                  <a:pt x="1176527" y="1792223"/>
                </a:lnTo>
                <a:lnTo>
                  <a:pt x="1284731" y="1859279"/>
                </a:lnTo>
                <a:lnTo>
                  <a:pt x="1309115" y="1872995"/>
                </a:lnTo>
                <a:lnTo>
                  <a:pt x="1383791" y="1740407"/>
                </a:lnTo>
                <a:lnTo>
                  <a:pt x="1359407" y="1726691"/>
                </a:lnTo>
                <a:lnTo>
                  <a:pt x="1257299" y="1662683"/>
                </a:lnTo>
                <a:close/>
              </a:path>
              <a:path w="6385559" h="2365375">
                <a:moveTo>
                  <a:pt x="1019555" y="1490471"/>
                </a:moveTo>
                <a:lnTo>
                  <a:pt x="920495" y="1606295"/>
                </a:lnTo>
                <a:lnTo>
                  <a:pt x="935735" y="1618487"/>
                </a:lnTo>
                <a:lnTo>
                  <a:pt x="1046987" y="1703831"/>
                </a:lnTo>
                <a:lnTo>
                  <a:pt x="1133855" y="1578863"/>
                </a:lnTo>
                <a:lnTo>
                  <a:pt x="1133855" y="1577339"/>
                </a:lnTo>
                <a:lnTo>
                  <a:pt x="1027175" y="1496567"/>
                </a:lnTo>
                <a:lnTo>
                  <a:pt x="1019555" y="1490471"/>
                </a:lnTo>
                <a:close/>
              </a:path>
              <a:path w="6385559" h="2365375">
                <a:moveTo>
                  <a:pt x="798575" y="1290827"/>
                </a:moveTo>
                <a:lnTo>
                  <a:pt x="688847" y="1399031"/>
                </a:lnTo>
                <a:lnTo>
                  <a:pt x="726947" y="1437131"/>
                </a:lnTo>
                <a:lnTo>
                  <a:pt x="803147" y="1505711"/>
                </a:lnTo>
                <a:lnTo>
                  <a:pt x="905255" y="1392935"/>
                </a:lnTo>
                <a:lnTo>
                  <a:pt x="830579" y="1324355"/>
                </a:lnTo>
                <a:lnTo>
                  <a:pt x="798575" y="1290827"/>
                </a:lnTo>
                <a:close/>
              </a:path>
              <a:path w="6385559" h="2365375">
                <a:moveTo>
                  <a:pt x="600455" y="1069847"/>
                </a:moveTo>
                <a:lnTo>
                  <a:pt x="481583" y="1164335"/>
                </a:lnTo>
                <a:lnTo>
                  <a:pt x="541019" y="1239011"/>
                </a:lnTo>
                <a:lnTo>
                  <a:pt x="582167" y="1284731"/>
                </a:lnTo>
                <a:lnTo>
                  <a:pt x="696467" y="1182623"/>
                </a:lnTo>
                <a:lnTo>
                  <a:pt x="655319" y="1138427"/>
                </a:lnTo>
                <a:lnTo>
                  <a:pt x="600455" y="1069847"/>
                </a:lnTo>
                <a:close/>
              </a:path>
              <a:path w="6385559" h="2365375">
                <a:moveTo>
                  <a:pt x="432815" y="829055"/>
                </a:moveTo>
                <a:lnTo>
                  <a:pt x="301751" y="905255"/>
                </a:lnTo>
                <a:lnTo>
                  <a:pt x="307847" y="915923"/>
                </a:lnTo>
                <a:lnTo>
                  <a:pt x="342899" y="970787"/>
                </a:lnTo>
                <a:lnTo>
                  <a:pt x="379475" y="1027175"/>
                </a:lnTo>
                <a:lnTo>
                  <a:pt x="388619" y="1039367"/>
                </a:lnTo>
                <a:lnTo>
                  <a:pt x="512063" y="950975"/>
                </a:lnTo>
                <a:lnTo>
                  <a:pt x="504443" y="938783"/>
                </a:lnTo>
                <a:lnTo>
                  <a:pt x="469391" y="886967"/>
                </a:lnTo>
                <a:lnTo>
                  <a:pt x="437387" y="835151"/>
                </a:lnTo>
                <a:lnTo>
                  <a:pt x="432815" y="829055"/>
                </a:lnTo>
                <a:close/>
              </a:path>
              <a:path w="6385559" h="2365375">
                <a:moveTo>
                  <a:pt x="298703" y="565403"/>
                </a:moveTo>
                <a:lnTo>
                  <a:pt x="160019" y="626363"/>
                </a:lnTo>
                <a:lnTo>
                  <a:pt x="184403" y="684275"/>
                </a:lnTo>
                <a:lnTo>
                  <a:pt x="213359" y="743711"/>
                </a:lnTo>
                <a:lnTo>
                  <a:pt x="225551" y="768095"/>
                </a:lnTo>
                <a:lnTo>
                  <a:pt x="361187" y="699515"/>
                </a:lnTo>
                <a:lnTo>
                  <a:pt x="323087" y="618743"/>
                </a:lnTo>
                <a:lnTo>
                  <a:pt x="298703" y="565403"/>
                </a:lnTo>
                <a:close/>
              </a:path>
              <a:path w="6385559" h="2365375">
                <a:moveTo>
                  <a:pt x="204215" y="288035"/>
                </a:moveTo>
                <a:lnTo>
                  <a:pt x="56387" y="327659"/>
                </a:lnTo>
                <a:lnTo>
                  <a:pt x="71627" y="379475"/>
                </a:lnTo>
                <a:lnTo>
                  <a:pt x="89915" y="441959"/>
                </a:lnTo>
                <a:lnTo>
                  <a:pt x="102107" y="478535"/>
                </a:lnTo>
                <a:lnTo>
                  <a:pt x="246887" y="428243"/>
                </a:lnTo>
                <a:lnTo>
                  <a:pt x="234695" y="391667"/>
                </a:lnTo>
                <a:lnTo>
                  <a:pt x="216407" y="333755"/>
                </a:lnTo>
                <a:lnTo>
                  <a:pt x="204215" y="288035"/>
                </a:lnTo>
                <a:close/>
              </a:path>
              <a:path w="6385559" h="2365375">
                <a:moveTo>
                  <a:pt x="150875" y="0"/>
                </a:moveTo>
                <a:lnTo>
                  <a:pt x="0" y="16763"/>
                </a:lnTo>
                <a:lnTo>
                  <a:pt x="4571" y="59435"/>
                </a:lnTo>
                <a:lnTo>
                  <a:pt x="13715" y="123443"/>
                </a:lnTo>
                <a:lnTo>
                  <a:pt x="22859" y="172211"/>
                </a:lnTo>
                <a:lnTo>
                  <a:pt x="172211" y="146303"/>
                </a:lnTo>
                <a:lnTo>
                  <a:pt x="163067" y="97535"/>
                </a:lnTo>
                <a:lnTo>
                  <a:pt x="155447" y="38099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8519" y="3779520"/>
            <a:ext cx="1958339" cy="550545"/>
          </a:xfrm>
          <a:custGeom>
            <a:avLst/>
            <a:gdLst/>
            <a:ahLst/>
            <a:cxnLst/>
            <a:rect l="l" t="t" r="r" b="b"/>
            <a:pathLst>
              <a:path w="1958339" h="550545">
                <a:moveTo>
                  <a:pt x="1957721" y="0"/>
                </a:moveTo>
                <a:lnTo>
                  <a:pt x="0" y="0"/>
                </a:lnTo>
                <a:lnTo>
                  <a:pt x="3729" y="12832"/>
                </a:lnTo>
                <a:lnTo>
                  <a:pt x="25739" y="66385"/>
                </a:lnTo>
                <a:lnTo>
                  <a:pt x="53459" y="118110"/>
                </a:lnTo>
                <a:lnTo>
                  <a:pt x="86632" y="167823"/>
                </a:lnTo>
                <a:lnTo>
                  <a:pt x="124998" y="215341"/>
                </a:lnTo>
                <a:lnTo>
                  <a:pt x="168300" y="260482"/>
                </a:lnTo>
                <a:lnTo>
                  <a:pt x="216279" y="303062"/>
                </a:lnTo>
                <a:lnTo>
                  <a:pt x="268676" y="342900"/>
                </a:lnTo>
                <a:lnTo>
                  <a:pt x="325235" y="379811"/>
                </a:lnTo>
                <a:lnTo>
                  <a:pt x="385695" y="413613"/>
                </a:lnTo>
                <a:lnTo>
                  <a:pt x="449800" y="444124"/>
                </a:lnTo>
                <a:lnTo>
                  <a:pt x="517290" y="471160"/>
                </a:lnTo>
                <a:lnTo>
                  <a:pt x="587907" y="494538"/>
                </a:lnTo>
                <a:lnTo>
                  <a:pt x="661393" y="514075"/>
                </a:lnTo>
                <a:lnTo>
                  <a:pt x="737490" y="529590"/>
                </a:lnTo>
                <a:lnTo>
                  <a:pt x="815939" y="540898"/>
                </a:lnTo>
                <a:lnTo>
                  <a:pt x="896482" y="547817"/>
                </a:lnTo>
                <a:lnTo>
                  <a:pt x="978860" y="550164"/>
                </a:lnTo>
                <a:lnTo>
                  <a:pt x="1061239" y="547817"/>
                </a:lnTo>
                <a:lnTo>
                  <a:pt x="1141782" y="540898"/>
                </a:lnTo>
                <a:lnTo>
                  <a:pt x="1220231" y="529590"/>
                </a:lnTo>
                <a:lnTo>
                  <a:pt x="1296328" y="514075"/>
                </a:lnTo>
                <a:lnTo>
                  <a:pt x="1369814" y="494538"/>
                </a:lnTo>
                <a:lnTo>
                  <a:pt x="1440431" y="471160"/>
                </a:lnTo>
                <a:lnTo>
                  <a:pt x="1507921" y="444124"/>
                </a:lnTo>
                <a:lnTo>
                  <a:pt x="1572026" y="413613"/>
                </a:lnTo>
                <a:lnTo>
                  <a:pt x="1632486" y="379811"/>
                </a:lnTo>
                <a:lnTo>
                  <a:pt x="1689044" y="342900"/>
                </a:lnTo>
                <a:lnTo>
                  <a:pt x="1741442" y="303062"/>
                </a:lnTo>
                <a:lnTo>
                  <a:pt x="1789421" y="260482"/>
                </a:lnTo>
                <a:lnTo>
                  <a:pt x="1832723" y="215341"/>
                </a:lnTo>
                <a:lnTo>
                  <a:pt x="1871089" y="167823"/>
                </a:lnTo>
                <a:lnTo>
                  <a:pt x="1904262" y="118110"/>
                </a:lnTo>
                <a:lnTo>
                  <a:pt x="1931982" y="66385"/>
                </a:lnTo>
                <a:lnTo>
                  <a:pt x="1953992" y="12832"/>
                </a:lnTo>
                <a:lnTo>
                  <a:pt x="195772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21353" y="3779520"/>
            <a:ext cx="2127250" cy="542925"/>
          </a:xfrm>
          <a:custGeom>
            <a:avLst/>
            <a:gdLst/>
            <a:ahLst/>
            <a:cxnLst/>
            <a:rect l="l" t="t" r="r" b="b"/>
            <a:pathLst>
              <a:path w="2127250" h="542925">
                <a:moveTo>
                  <a:pt x="2127029" y="0"/>
                </a:moveTo>
                <a:lnTo>
                  <a:pt x="0" y="0"/>
                </a:lnTo>
                <a:lnTo>
                  <a:pt x="7702" y="23655"/>
                </a:lnTo>
                <a:lnTo>
                  <a:pt x="31506" y="75346"/>
                </a:lnTo>
                <a:lnTo>
                  <a:pt x="61486" y="125277"/>
                </a:lnTo>
                <a:lnTo>
                  <a:pt x="97364" y="173271"/>
                </a:lnTo>
                <a:lnTo>
                  <a:pt x="138861" y="219150"/>
                </a:lnTo>
                <a:lnTo>
                  <a:pt x="185698" y="262737"/>
                </a:lnTo>
                <a:lnTo>
                  <a:pt x="237596" y="303856"/>
                </a:lnTo>
                <a:lnTo>
                  <a:pt x="294277" y="342328"/>
                </a:lnTo>
                <a:lnTo>
                  <a:pt x="355461" y="377977"/>
                </a:lnTo>
                <a:lnTo>
                  <a:pt x="420870" y="410626"/>
                </a:lnTo>
                <a:lnTo>
                  <a:pt x="490224" y="440098"/>
                </a:lnTo>
                <a:lnTo>
                  <a:pt x="563245" y="466214"/>
                </a:lnTo>
                <a:lnTo>
                  <a:pt x="639653" y="488799"/>
                </a:lnTo>
                <a:lnTo>
                  <a:pt x="719171" y="507675"/>
                </a:lnTo>
                <a:lnTo>
                  <a:pt x="801519" y="522664"/>
                </a:lnTo>
                <a:lnTo>
                  <a:pt x="886418" y="533590"/>
                </a:lnTo>
                <a:lnTo>
                  <a:pt x="973589" y="540276"/>
                </a:lnTo>
                <a:lnTo>
                  <a:pt x="1062754" y="542544"/>
                </a:lnTo>
                <a:lnTo>
                  <a:pt x="1152136" y="540276"/>
                </a:lnTo>
                <a:lnTo>
                  <a:pt x="1239503" y="533590"/>
                </a:lnTo>
                <a:lnTo>
                  <a:pt x="1324577" y="522664"/>
                </a:lnTo>
                <a:lnTo>
                  <a:pt x="1407080" y="507675"/>
                </a:lnTo>
                <a:lnTo>
                  <a:pt x="1486735" y="488799"/>
                </a:lnTo>
                <a:lnTo>
                  <a:pt x="1563264" y="466214"/>
                </a:lnTo>
                <a:lnTo>
                  <a:pt x="1636390" y="440098"/>
                </a:lnTo>
                <a:lnTo>
                  <a:pt x="1705833" y="410626"/>
                </a:lnTo>
                <a:lnTo>
                  <a:pt x="1771317" y="377977"/>
                </a:lnTo>
                <a:lnTo>
                  <a:pt x="1832564" y="342328"/>
                </a:lnTo>
                <a:lnTo>
                  <a:pt x="1889297" y="303856"/>
                </a:lnTo>
                <a:lnTo>
                  <a:pt x="1941236" y="262737"/>
                </a:lnTo>
                <a:lnTo>
                  <a:pt x="1988106" y="219150"/>
                </a:lnTo>
                <a:lnTo>
                  <a:pt x="2029627" y="173271"/>
                </a:lnTo>
                <a:lnTo>
                  <a:pt x="2065522" y="125277"/>
                </a:lnTo>
                <a:lnTo>
                  <a:pt x="2095514" y="75346"/>
                </a:lnTo>
                <a:lnTo>
                  <a:pt x="2119324" y="23655"/>
                </a:lnTo>
                <a:lnTo>
                  <a:pt x="212702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93407" y="4713732"/>
            <a:ext cx="1940560" cy="1379220"/>
          </a:xfrm>
          <a:custGeom>
            <a:avLst/>
            <a:gdLst/>
            <a:ahLst/>
            <a:cxnLst/>
            <a:rect l="l" t="t" r="r" b="b"/>
            <a:pathLst>
              <a:path w="1940559" h="1379220">
                <a:moveTo>
                  <a:pt x="969263" y="0"/>
                </a:moveTo>
                <a:lnTo>
                  <a:pt x="889821" y="2279"/>
                </a:lnTo>
                <a:lnTo>
                  <a:pt x="812138" y="9000"/>
                </a:lnTo>
                <a:lnTo>
                  <a:pt x="736464" y="19987"/>
                </a:lnTo>
                <a:lnTo>
                  <a:pt x="663049" y="35064"/>
                </a:lnTo>
                <a:lnTo>
                  <a:pt x="592145" y="54054"/>
                </a:lnTo>
                <a:lnTo>
                  <a:pt x="524001" y="76782"/>
                </a:lnTo>
                <a:lnTo>
                  <a:pt x="458868" y="103071"/>
                </a:lnTo>
                <a:lnTo>
                  <a:pt x="396995" y="132746"/>
                </a:lnTo>
                <a:lnTo>
                  <a:pt x="338634" y="165630"/>
                </a:lnTo>
                <a:lnTo>
                  <a:pt x="284035" y="201548"/>
                </a:lnTo>
                <a:lnTo>
                  <a:pt x="233448" y="240324"/>
                </a:lnTo>
                <a:lnTo>
                  <a:pt x="187122" y="281781"/>
                </a:lnTo>
                <a:lnTo>
                  <a:pt x="145310" y="325743"/>
                </a:lnTo>
                <a:lnTo>
                  <a:pt x="108260" y="372035"/>
                </a:lnTo>
                <a:lnTo>
                  <a:pt x="76223" y="420481"/>
                </a:lnTo>
                <a:lnTo>
                  <a:pt x="49450" y="470903"/>
                </a:lnTo>
                <a:lnTo>
                  <a:pt x="28191" y="523127"/>
                </a:lnTo>
                <a:lnTo>
                  <a:pt x="12696" y="576977"/>
                </a:lnTo>
                <a:lnTo>
                  <a:pt x="3215" y="632275"/>
                </a:lnTo>
                <a:lnTo>
                  <a:pt x="0" y="688847"/>
                </a:lnTo>
                <a:lnTo>
                  <a:pt x="3215" y="745431"/>
                </a:lnTo>
                <a:lnTo>
                  <a:pt x="12696" y="800761"/>
                </a:lnTo>
                <a:lnTo>
                  <a:pt x="28191" y="854660"/>
                </a:lnTo>
                <a:lnTo>
                  <a:pt x="49450" y="906950"/>
                </a:lnTo>
                <a:lnTo>
                  <a:pt x="76223" y="957452"/>
                </a:lnTo>
                <a:lnTo>
                  <a:pt x="108260" y="1005989"/>
                </a:lnTo>
                <a:lnTo>
                  <a:pt x="145310" y="1052381"/>
                </a:lnTo>
                <a:lnTo>
                  <a:pt x="187122" y="1096450"/>
                </a:lnTo>
                <a:lnTo>
                  <a:pt x="233448" y="1138019"/>
                </a:lnTo>
                <a:lnTo>
                  <a:pt x="284035" y="1176908"/>
                </a:lnTo>
                <a:lnTo>
                  <a:pt x="338634" y="1212940"/>
                </a:lnTo>
                <a:lnTo>
                  <a:pt x="396995" y="1245937"/>
                </a:lnTo>
                <a:lnTo>
                  <a:pt x="458868" y="1275719"/>
                </a:lnTo>
                <a:lnTo>
                  <a:pt x="524001" y="1302108"/>
                </a:lnTo>
                <a:lnTo>
                  <a:pt x="592145" y="1324927"/>
                </a:lnTo>
                <a:lnTo>
                  <a:pt x="663049" y="1343997"/>
                </a:lnTo>
                <a:lnTo>
                  <a:pt x="736464" y="1359139"/>
                </a:lnTo>
                <a:lnTo>
                  <a:pt x="812138" y="1370176"/>
                </a:lnTo>
                <a:lnTo>
                  <a:pt x="889821" y="1376929"/>
                </a:lnTo>
                <a:lnTo>
                  <a:pt x="969263" y="1379219"/>
                </a:lnTo>
                <a:lnTo>
                  <a:pt x="1048923" y="1376929"/>
                </a:lnTo>
                <a:lnTo>
                  <a:pt x="1126802" y="1370176"/>
                </a:lnTo>
                <a:lnTo>
                  <a:pt x="1202652" y="1359139"/>
                </a:lnTo>
                <a:lnTo>
                  <a:pt x="1276221" y="1343997"/>
                </a:lnTo>
                <a:lnTo>
                  <a:pt x="1347263" y="1324927"/>
                </a:lnTo>
                <a:lnTo>
                  <a:pt x="1415527" y="1302108"/>
                </a:lnTo>
                <a:lnTo>
                  <a:pt x="1480765" y="1275719"/>
                </a:lnTo>
                <a:lnTo>
                  <a:pt x="1542726" y="1245937"/>
                </a:lnTo>
                <a:lnTo>
                  <a:pt x="1601163" y="1212940"/>
                </a:lnTo>
                <a:lnTo>
                  <a:pt x="1655825" y="1176908"/>
                </a:lnTo>
                <a:lnTo>
                  <a:pt x="1706465" y="1138019"/>
                </a:lnTo>
                <a:lnTo>
                  <a:pt x="1752831" y="1096450"/>
                </a:lnTo>
                <a:lnTo>
                  <a:pt x="1794676" y="1052381"/>
                </a:lnTo>
                <a:lnTo>
                  <a:pt x="1831750" y="1005989"/>
                </a:lnTo>
                <a:lnTo>
                  <a:pt x="1863804" y="957452"/>
                </a:lnTo>
                <a:lnTo>
                  <a:pt x="1890589" y="906950"/>
                </a:lnTo>
                <a:lnTo>
                  <a:pt x="1911855" y="854660"/>
                </a:lnTo>
                <a:lnTo>
                  <a:pt x="1927353" y="800761"/>
                </a:lnTo>
                <a:lnTo>
                  <a:pt x="1936835" y="745431"/>
                </a:lnTo>
                <a:lnTo>
                  <a:pt x="1940051" y="688847"/>
                </a:lnTo>
                <a:lnTo>
                  <a:pt x="1936835" y="632275"/>
                </a:lnTo>
                <a:lnTo>
                  <a:pt x="1927353" y="576977"/>
                </a:lnTo>
                <a:lnTo>
                  <a:pt x="1911855" y="523127"/>
                </a:lnTo>
                <a:lnTo>
                  <a:pt x="1890589" y="470903"/>
                </a:lnTo>
                <a:lnTo>
                  <a:pt x="1863804" y="420481"/>
                </a:lnTo>
                <a:lnTo>
                  <a:pt x="1831750" y="372035"/>
                </a:lnTo>
                <a:lnTo>
                  <a:pt x="1794676" y="325743"/>
                </a:lnTo>
                <a:lnTo>
                  <a:pt x="1752831" y="281781"/>
                </a:lnTo>
                <a:lnTo>
                  <a:pt x="1706465" y="240324"/>
                </a:lnTo>
                <a:lnTo>
                  <a:pt x="1655825" y="201548"/>
                </a:lnTo>
                <a:lnTo>
                  <a:pt x="1601163" y="165630"/>
                </a:lnTo>
                <a:lnTo>
                  <a:pt x="1542726" y="132746"/>
                </a:lnTo>
                <a:lnTo>
                  <a:pt x="1480765" y="103071"/>
                </a:lnTo>
                <a:lnTo>
                  <a:pt x="1415527" y="76782"/>
                </a:lnTo>
                <a:lnTo>
                  <a:pt x="1347263" y="54054"/>
                </a:lnTo>
                <a:lnTo>
                  <a:pt x="1276221" y="35064"/>
                </a:lnTo>
                <a:lnTo>
                  <a:pt x="1202652" y="19987"/>
                </a:lnTo>
                <a:lnTo>
                  <a:pt x="1126802" y="9000"/>
                </a:lnTo>
                <a:lnTo>
                  <a:pt x="1048923" y="2279"/>
                </a:lnTo>
                <a:lnTo>
                  <a:pt x="96926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0435" y="5515355"/>
            <a:ext cx="2100580" cy="1236345"/>
          </a:xfrm>
          <a:custGeom>
            <a:avLst/>
            <a:gdLst/>
            <a:ahLst/>
            <a:cxnLst/>
            <a:rect l="l" t="t" r="r" b="b"/>
            <a:pathLst>
              <a:path w="2100579" h="1236345">
                <a:moveTo>
                  <a:pt x="1050035" y="0"/>
                </a:moveTo>
                <a:lnTo>
                  <a:pt x="964024" y="2053"/>
                </a:lnTo>
                <a:lnTo>
                  <a:pt x="879908" y="8107"/>
                </a:lnTo>
                <a:lnTo>
                  <a:pt x="797959" y="18002"/>
                </a:lnTo>
                <a:lnTo>
                  <a:pt x="718450" y="31577"/>
                </a:lnTo>
                <a:lnTo>
                  <a:pt x="641651" y="48672"/>
                </a:lnTo>
                <a:lnTo>
                  <a:pt x="567836" y="69128"/>
                </a:lnTo>
                <a:lnTo>
                  <a:pt x="497276" y="92784"/>
                </a:lnTo>
                <a:lnTo>
                  <a:pt x="430243" y="119481"/>
                </a:lnTo>
                <a:lnTo>
                  <a:pt x="367010" y="149058"/>
                </a:lnTo>
                <a:lnTo>
                  <a:pt x="307847" y="181355"/>
                </a:lnTo>
                <a:lnTo>
                  <a:pt x="253029" y="216213"/>
                </a:lnTo>
                <a:lnTo>
                  <a:pt x="202826" y="253471"/>
                </a:lnTo>
                <a:lnTo>
                  <a:pt x="157510" y="292969"/>
                </a:lnTo>
                <a:lnTo>
                  <a:pt x="117354" y="334548"/>
                </a:lnTo>
                <a:lnTo>
                  <a:pt x="82629" y="378047"/>
                </a:lnTo>
                <a:lnTo>
                  <a:pt x="53608" y="423306"/>
                </a:lnTo>
                <a:lnTo>
                  <a:pt x="30562" y="470165"/>
                </a:lnTo>
                <a:lnTo>
                  <a:pt x="13764" y="518464"/>
                </a:lnTo>
                <a:lnTo>
                  <a:pt x="3486" y="568044"/>
                </a:lnTo>
                <a:lnTo>
                  <a:pt x="0" y="618743"/>
                </a:lnTo>
                <a:lnTo>
                  <a:pt x="3486" y="669432"/>
                </a:lnTo>
                <a:lnTo>
                  <a:pt x="13764" y="718980"/>
                </a:lnTo>
                <a:lnTo>
                  <a:pt x="30562" y="767229"/>
                </a:lnTo>
                <a:lnTo>
                  <a:pt x="53608" y="814023"/>
                </a:lnTo>
                <a:lnTo>
                  <a:pt x="82629" y="859202"/>
                </a:lnTo>
                <a:lnTo>
                  <a:pt x="117354" y="902610"/>
                </a:lnTo>
                <a:lnTo>
                  <a:pt x="157510" y="944088"/>
                </a:lnTo>
                <a:lnTo>
                  <a:pt x="202826" y="983479"/>
                </a:lnTo>
                <a:lnTo>
                  <a:pt x="253029" y="1020626"/>
                </a:lnTo>
                <a:lnTo>
                  <a:pt x="307847" y="1055369"/>
                </a:lnTo>
                <a:lnTo>
                  <a:pt x="367010" y="1087553"/>
                </a:lnTo>
                <a:lnTo>
                  <a:pt x="430243" y="1117018"/>
                </a:lnTo>
                <a:lnTo>
                  <a:pt x="497276" y="1143608"/>
                </a:lnTo>
                <a:lnTo>
                  <a:pt x="567836" y="1167164"/>
                </a:lnTo>
                <a:lnTo>
                  <a:pt x="641651" y="1187529"/>
                </a:lnTo>
                <a:lnTo>
                  <a:pt x="718450" y="1204545"/>
                </a:lnTo>
                <a:lnTo>
                  <a:pt x="797959" y="1218054"/>
                </a:lnTo>
                <a:lnTo>
                  <a:pt x="879908" y="1227898"/>
                </a:lnTo>
                <a:lnTo>
                  <a:pt x="964024" y="1233921"/>
                </a:lnTo>
                <a:lnTo>
                  <a:pt x="1050035" y="1235963"/>
                </a:lnTo>
                <a:lnTo>
                  <a:pt x="1136253" y="1233921"/>
                </a:lnTo>
                <a:lnTo>
                  <a:pt x="1220533" y="1227898"/>
                </a:lnTo>
                <a:lnTo>
                  <a:pt x="1302607" y="1218054"/>
                </a:lnTo>
                <a:lnTo>
                  <a:pt x="1382207" y="1204545"/>
                </a:lnTo>
                <a:lnTo>
                  <a:pt x="1459063" y="1187529"/>
                </a:lnTo>
                <a:lnTo>
                  <a:pt x="1532907" y="1167164"/>
                </a:lnTo>
                <a:lnTo>
                  <a:pt x="1603471" y="1143608"/>
                </a:lnTo>
                <a:lnTo>
                  <a:pt x="1670486" y="1117018"/>
                </a:lnTo>
                <a:lnTo>
                  <a:pt x="1733684" y="1087553"/>
                </a:lnTo>
                <a:lnTo>
                  <a:pt x="1792795" y="1055369"/>
                </a:lnTo>
                <a:lnTo>
                  <a:pt x="1847551" y="1020626"/>
                </a:lnTo>
                <a:lnTo>
                  <a:pt x="1897684" y="983479"/>
                </a:lnTo>
                <a:lnTo>
                  <a:pt x="1942925" y="944088"/>
                </a:lnTo>
                <a:lnTo>
                  <a:pt x="1983005" y="902610"/>
                </a:lnTo>
                <a:lnTo>
                  <a:pt x="2017656" y="859202"/>
                </a:lnTo>
                <a:lnTo>
                  <a:pt x="2046610" y="814023"/>
                </a:lnTo>
                <a:lnTo>
                  <a:pt x="2069596" y="767229"/>
                </a:lnTo>
                <a:lnTo>
                  <a:pt x="2086348" y="718980"/>
                </a:lnTo>
                <a:lnTo>
                  <a:pt x="2096596" y="669432"/>
                </a:lnTo>
                <a:lnTo>
                  <a:pt x="2100071" y="618743"/>
                </a:lnTo>
                <a:lnTo>
                  <a:pt x="2096596" y="568044"/>
                </a:lnTo>
                <a:lnTo>
                  <a:pt x="2086348" y="518464"/>
                </a:lnTo>
                <a:lnTo>
                  <a:pt x="2069596" y="470165"/>
                </a:lnTo>
                <a:lnTo>
                  <a:pt x="2046610" y="423306"/>
                </a:lnTo>
                <a:lnTo>
                  <a:pt x="2017656" y="378047"/>
                </a:lnTo>
                <a:lnTo>
                  <a:pt x="1983005" y="334548"/>
                </a:lnTo>
                <a:lnTo>
                  <a:pt x="1942925" y="292969"/>
                </a:lnTo>
                <a:lnTo>
                  <a:pt x="1897684" y="253471"/>
                </a:lnTo>
                <a:lnTo>
                  <a:pt x="1847551" y="216213"/>
                </a:lnTo>
                <a:lnTo>
                  <a:pt x="1792795" y="181355"/>
                </a:lnTo>
                <a:lnTo>
                  <a:pt x="1733684" y="149058"/>
                </a:lnTo>
                <a:lnTo>
                  <a:pt x="1670486" y="119481"/>
                </a:lnTo>
                <a:lnTo>
                  <a:pt x="1603471" y="92784"/>
                </a:lnTo>
                <a:lnTo>
                  <a:pt x="1532907" y="69128"/>
                </a:lnTo>
                <a:lnTo>
                  <a:pt x="1459063" y="48672"/>
                </a:lnTo>
                <a:lnTo>
                  <a:pt x="1382207" y="31577"/>
                </a:lnTo>
                <a:lnTo>
                  <a:pt x="1302607" y="18002"/>
                </a:lnTo>
                <a:lnTo>
                  <a:pt x="1220533" y="8107"/>
                </a:lnTo>
                <a:lnTo>
                  <a:pt x="1136253" y="2053"/>
                </a:lnTo>
                <a:lnTo>
                  <a:pt x="105003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8655" y="4788408"/>
            <a:ext cx="2071370" cy="1300480"/>
          </a:xfrm>
          <a:custGeom>
            <a:avLst/>
            <a:gdLst/>
            <a:ahLst/>
            <a:cxnLst/>
            <a:rect l="l" t="t" r="r" b="b"/>
            <a:pathLst>
              <a:path w="2071370" h="1300479">
                <a:moveTo>
                  <a:pt x="1034795" y="0"/>
                </a:moveTo>
                <a:lnTo>
                  <a:pt x="949926" y="2155"/>
                </a:lnTo>
                <a:lnTo>
                  <a:pt x="866947" y="8510"/>
                </a:lnTo>
                <a:lnTo>
                  <a:pt x="786123" y="18897"/>
                </a:lnTo>
                <a:lnTo>
                  <a:pt x="707721" y="33150"/>
                </a:lnTo>
                <a:lnTo>
                  <a:pt x="632007" y="51101"/>
                </a:lnTo>
                <a:lnTo>
                  <a:pt x="559248" y="72585"/>
                </a:lnTo>
                <a:lnTo>
                  <a:pt x="489710" y="97433"/>
                </a:lnTo>
                <a:lnTo>
                  <a:pt x="423659" y="125480"/>
                </a:lnTo>
                <a:lnTo>
                  <a:pt x="361362" y="156557"/>
                </a:lnTo>
                <a:lnTo>
                  <a:pt x="303085" y="190499"/>
                </a:lnTo>
                <a:lnTo>
                  <a:pt x="249094" y="227139"/>
                </a:lnTo>
                <a:lnTo>
                  <a:pt x="199656" y="266309"/>
                </a:lnTo>
                <a:lnTo>
                  <a:pt x="155036" y="307843"/>
                </a:lnTo>
                <a:lnTo>
                  <a:pt x="115502" y="351574"/>
                </a:lnTo>
                <a:lnTo>
                  <a:pt x="81319" y="397335"/>
                </a:lnTo>
                <a:lnTo>
                  <a:pt x="52754" y="444959"/>
                </a:lnTo>
                <a:lnTo>
                  <a:pt x="30074" y="494279"/>
                </a:lnTo>
                <a:lnTo>
                  <a:pt x="13543" y="545128"/>
                </a:lnTo>
                <a:lnTo>
                  <a:pt x="3430" y="597340"/>
                </a:lnTo>
                <a:lnTo>
                  <a:pt x="0" y="650747"/>
                </a:lnTo>
                <a:lnTo>
                  <a:pt x="3430" y="703938"/>
                </a:lnTo>
                <a:lnTo>
                  <a:pt x="13543" y="755954"/>
                </a:lnTo>
                <a:lnTo>
                  <a:pt x="30074" y="806628"/>
                </a:lnTo>
                <a:lnTo>
                  <a:pt x="52754" y="855793"/>
                </a:lnTo>
                <a:lnTo>
                  <a:pt x="81319" y="903279"/>
                </a:lnTo>
                <a:lnTo>
                  <a:pt x="115502" y="948920"/>
                </a:lnTo>
                <a:lnTo>
                  <a:pt x="155036" y="992546"/>
                </a:lnTo>
                <a:lnTo>
                  <a:pt x="199656" y="1033991"/>
                </a:lnTo>
                <a:lnTo>
                  <a:pt x="249094" y="1073085"/>
                </a:lnTo>
                <a:lnTo>
                  <a:pt x="303085" y="1109662"/>
                </a:lnTo>
                <a:lnTo>
                  <a:pt x="361362" y="1143552"/>
                </a:lnTo>
                <a:lnTo>
                  <a:pt x="423659" y="1174589"/>
                </a:lnTo>
                <a:lnTo>
                  <a:pt x="489710" y="1202603"/>
                </a:lnTo>
                <a:lnTo>
                  <a:pt x="559248" y="1227428"/>
                </a:lnTo>
                <a:lnTo>
                  <a:pt x="632007" y="1248894"/>
                </a:lnTo>
                <a:lnTo>
                  <a:pt x="707721" y="1266834"/>
                </a:lnTo>
                <a:lnTo>
                  <a:pt x="786123" y="1281079"/>
                </a:lnTo>
                <a:lnTo>
                  <a:pt x="866947" y="1291463"/>
                </a:lnTo>
                <a:lnTo>
                  <a:pt x="949926" y="1297816"/>
                </a:lnTo>
                <a:lnTo>
                  <a:pt x="1034795" y="1299971"/>
                </a:lnTo>
                <a:lnTo>
                  <a:pt x="1119676" y="1297816"/>
                </a:lnTo>
                <a:lnTo>
                  <a:pt x="1202687" y="1291463"/>
                </a:lnTo>
                <a:lnTo>
                  <a:pt x="1283561" y="1281079"/>
                </a:lnTo>
                <a:lnTo>
                  <a:pt x="1362029" y="1266834"/>
                </a:lnTo>
                <a:lnTo>
                  <a:pt x="1437822" y="1248894"/>
                </a:lnTo>
                <a:lnTo>
                  <a:pt x="1510672" y="1227428"/>
                </a:lnTo>
                <a:lnTo>
                  <a:pt x="1580310" y="1202603"/>
                </a:lnTo>
                <a:lnTo>
                  <a:pt x="1646468" y="1174589"/>
                </a:lnTo>
                <a:lnTo>
                  <a:pt x="1708877" y="1143552"/>
                </a:lnTo>
                <a:lnTo>
                  <a:pt x="1767268" y="1109662"/>
                </a:lnTo>
                <a:lnTo>
                  <a:pt x="1821373" y="1073085"/>
                </a:lnTo>
                <a:lnTo>
                  <a:pt x="1870923" y="1033991"/>
                </a:lnTo>
                <a:lnTo>
                  <a:pt x="1915649" y="992546"/>
                </a:lnTo>
                <a:lnTo>
                  <a:pt x="1955284" y="948920"/>
                </a:lnTo>
                <a:lnTo>
                  <a:pt x="1989558" y="903279"/>
                </a:lnTo>
                <a:lnTo>
                  <a:pt x="2018202" y="855793"/>
                </a:lnTo>
                <a:lnTo>
                  <a:pt x="2040949" y="806628"/>
                </a:lnTo>
                <a:lnTo>
                  <a:pt x="2057529" y="755954"/>
                </a:lnTo>
                <a:lnTo>
                  <a:pt x="2067674" y="703938"/>
                </a:lnTo>
                <a:lnTo>
                  <a:pt x="2071115" y="650747"/>
                </a:lnTo>
                <a:lnTo>
                  <a:pt x="2067674" y="597340"/>
                </a:lnTo>
                <a:lnTo>
                  <a:pt x="2057529" y="545128"/>
                </a:lnTo>
                <a:lnTo>
                  <a:pt x="2040949" y="494279"/>
                </a:lnTo>
                <a:lnTo>
                  <a:pt x="2018202" y="444959"/>
                </a:lnTo>
                <a:lnTo>
                  <a:pt x="1989558" y="397335"/>
                </a:lnTo>
                <a:lnTo>
                  <a:pt x="1955284" y="351574"/>
                </a:lnTo>
                <a:lnTo>
                  <a:pt x="1915649" y="307843"/>
                </a:lnTo>
                <a:lnTo>
                  <a:pt x="1870923" y="266309"/>
                </a:lnTo>
                <a:lnTo>
                  <a:pt x="1821373" y="227139"/>
                </a:lnTo>
                <a:lnTo>
                  <a:pt x="1767268" y="190499"/>
                </a:lnTo>
                <a:lnTo>
                  <a:pt x="1708877" y="156557"/>
                </a:lnTo>
                <a:lnTo>
                  <a:pt x="1646468" y="125480"/>
                </a:lnTo>
                <a:lnTo>
                  <a:pt x="1580310" y="97433"/>
                </a:lnTo>
                <a:lnTo>
                  <a:pt x="1510672" y="72585"/>
                </a:lnTo>
                <a:lnTo>
                  <a:pt x="1437822" y="51101"/>
                </a:lnTo>
                <a:lnTo>
                  <a:pt x="1362029" y="33150"/>
                </a:lnTo>
                <a:lnTo>
                  <a:pt x="1283561" y="18897"/>
                </a:lnTo>
                <a:lnTo>
                  <a:pt x="1202687" y="8510"/>
                </a:lnTo>
                <a:lnTo>
                  <a:pt x="1119676" y="2155"/>
                </a:lnTo>
                <a:lnTo>
                  <a:pt x="103479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0694" y="3779520"/>
            <a:ext cx="745490" cy="84455"/>
          </a:xfrm>
          <a:custGeom>
            <a:avLst/>
            <a:gdLst/>
            <a:ahLst/>
            <a:cxnLst/>
            <a:rect l="l" t="t" r="r" b="b"/>
            <a:pathLst>
              <a:path w="745490" h="84454">
                <a:moveTo>
                  <a:pt x="112383" y="0"/>
                </a:moveTo>
                <a:lnTo>
                  <a:pt x="0" y="0"/>
                </a:lnTo>
                <a:lnTo>
                  <a:pt x="149373" y="80772"/>
                </a:lnTo>
                <a:lnTo>
                  <a:pt x="158490" y="84081"/>
                </a:lnTo>
                <a:lnTo>
                  <a:pt x="169139" y="82917"/>
                </a:lnTo>
                <a:lnTo>
                  <a:pt x="179313" y="76494"/>
                </a:lnTo>
                <a:lnTo>
                  <a:pt x="187821" y="64560"/>
                </a:lnTo>
                <a:lnTo>
                  <a:pt x="188080" y="52605"/>
                </a:lnTo>
                <a:lnTo>
                  <a:pt x="183318" y="41820"/>
                </a:lnTo>
                <a:lnTo>
                  <a:pt x="173757" y="33528"/>
                </a:lnTo>
                <a:lnTo>
                  <a:pt x="112383" y="0"/>
                </a:lnTo>
                <a:close/>
              </a:path>
              <a:path w="745490" h="84454">
                <a:moveTo>
                  <a:pt x="745276" y="0"/>
                </a:moveTo>
                <a:lnTo>
                  <a:pt x="642820" y="0"/>
                </a:lnTo>
                <a:lnTo>
                  <a:pt x="610830" y="19989"/>
                </a:lnTo>
                <a:lnTo>
                  <a:pt x="602777" y="27327"/>
                </a:lnTo>
                <a:lnTo>
                  <a:pt x="599020" y="37329"/>
                </a:lnTo>
                <a:lnTo>
                  <a:pt x="599906" y="49304"/>
                </a:lnTo>
                <a:lnTo>
                  <a:pt x="605780" y="62563"/>
                </a:lnTo>
                <a:lnTo>
                  <a:pt x="615867" y="68426"/>
                </a:lnTo>
                <a:lnTo>
                  <a:pt x="627877" y="69487"/>
                </a:lnTo>
                <a:lnTo>
                  <a:pt x="640101" y="65532"/>
                </a:lnTo>
                <a:lnTo>
                  <a:pt x="74527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3689" y="4896611"/>
            <a:ext cx="245110" cy="626745"/>
          </a:xfrm>
          <a:custGeom>
            <a:avLst/>
            <a:gdLst/>
            <a:ahLst/>
            <a:cxnLst/>
            <a:rect l="l" t="t" r="r" b="b"/>
            <a:pathLst>
              <a:path w="245110" h="626745">
                <a:moveTo>
                  <a:pt x="33219" y="384861"/>
                </a:moveTo>
                <a:lnTo>
                  <a:pt x="21517" y="385356"/>
                </a:lnTo>
                <a:lnTo>
                  <a:pt x="8734" y="391095"/>
                </a:lnTo>
                <a:lnTo>
                  <a:pt x="1846" y="401036"/>
                </a:lnTo>
                <a:lnTo>
                  <a:pt x="0" y="412519"/>
                </a:lnTo>
                <a:lnTo>
                  <a:pt x="3610" y="423671"/>
                </a:lnTo>
                <a:lnTo>
                  <a:pt x="119434" y="626363"/>
                </a:lnTo>
                <a:lnTo>
                  <a:pt x="151357" y="573023"/>
                </a:lnTo>
                <a:lnTo>
                  <a:pt x="93526" y="573023"/>
                </a:lnTo>
                <a:lnTo>
                  <a:pt x="94402" y="473436"/>
                </a:lnTo>
                <a:lnTo>
                  <a:pt x="50467" y="397088"/>
                </a:lnTo>
                <a:lnTo>
                  <a:pt x="43112" y="388981"/>
                </a:lnTo>
                <a:lnTo>
                  <a:pt x="33219" y="384861"/>
                </a:lnTo>
                <a:close/>
              </a:path>
              <a:path w="245110" h="626745">
                <a:moveTo>
                  <a:pt x="94402" y="473436"/>
                </a:moveTo>
                <a:lnTo>
                  <a:pt x="93526" y="573023"/>
                </a:lnTo>
                <a:lnTo>
                  <a:pt x="146866" y="573023"/>
                </a:lnTo>
                <a:lnTo>
                  <a:pt x="146987" y="559307"/>
                </a:lnTo>
                <a:lnTo>
                  <a:pt x="96574" y="559307"/>
                </a:lnTo>
                <a:lnTo>
                  <a:pt x="120577" y="518921"/>
                </a:lnTo>
                <a:lnTo>
                  <a:pt x="94402" y="473436"/>
                </a:lnTo>
                <a:close/>
              </a:path>
              <a:path w="245110" h="626745">
                <a:moveTo>
                  <a:pt x="212307" y="385144"/>
                </a:moveTo>
                <a:lnTo>
                  <a:pt x="201149" y="389215"/>
                </a:lnTo>
                <a:lnTo>
                  <a:pt x="192586" y="397763"/>
                </a:lnTo>
                <a:lnTo>
                  <a:pt x="147746" y="473207"/>
                </a:lnTo>
                <a:lnTo>
                  <a:pt x="146866" y="573023"/>
                </a:lnTo>
                <a:lnTo>
                  <a:pt x="151357" y="573023"/>
                </a:lnTo>
                <a:lnTo>
                  <a:pt x="239830" y="425195"/>
                </a:lnTo>
                <a:lnTo>
                  <a:pt x="243155" y="415990"/>
                </a:lnTo>
                <a:lnTo>
                  <a:pt x="242009" y="405311"/>
                </a:lnTo>
                <a:lnTo>
                  <a:pt x="235717" y="395010"/>
                </a:lnTo>
                <a:lnTo>
                  <a:pt x="224076" y="386212"/>
                </a:lnTo>
                <a:lnTo>
                  <a:pt x="212307" y="385144"/>
                </a:lnTo>
                <a:close/>
              </a:path>
              <a:path w="245110" h="626745">
                <a:moveTo>
                  <a:pt x="120577" y="518921"/>
                </a:moveTo>
                <a:lnTo>
                  <a:pt x="96574" y="559307"/>
                </a:lnTo>
                <a:lnTo>
                  <a:pt x="143818" y="559307"/>
                </a:lnTo>
                <a:lnTo>
                  <a:pt x="120577" y="518921"/>
                </a:lnTo>
                <a:close/>
              </a:path>
              <a:path w="245110" h="626745">
                <a:moveTo>
                  <a:pt x="147746" y="473207"/>
                </a:moveTo>
                <a:lnTo>
                  <a:pt x="120577" y="518921"/>
                </a:lnTo>
                <a:lnTo>
                  <a:pt x="143818" y="559307"/>
                </a:lnTo>
                <a:lnTo>
                  <a:pt x="146987" y="559307"/>
                </a:lnTo>
                <a:lnTo>
                  <a:pt x="147746" y="473207"/>
                </a:lnTo>
                <a:close/>
              </a:path>
              <a:path w="245110" h="626745">
                <a:moveTo>
                  <a:pt x="124610" y="108213"/>
                </a:moveTo>
                <a:lnTo>
                  <a:pt x="97213" y="153874"/>
                </a:lnTo>
                <a:lnTo>
                  <a:pt x="94402" y="473436"/>
                </a:lnTo>
                <a:lnTo>
                  <a:pt x="120577" y="518921"/>
                </a:lnTo>
                <a:lnTo>
                  <a:pt x="147746" y="473207"/>
                </a:lnTo>
                <a:lnTo>
                  <a:pt x="150565" y="153740"/>
                </a:lnTo>
                <a:lnTo>
                  <a:pt x="124610" y="108213"/>
                </a:lnTo>
                <a:close/>
              </a:path>
              <a:path w="245110" h="626745">
                <a:moveTo>
                  <a:pt x="155782" y="53339"/>
                </a:moveTo>
                <a:lnTo>
                  <a:pt x="98098" y="53339"/>
                </a:lnTo>
                <a:lnTo>
                  <a:pt x="151438" y="54863"/>
                </a:lnTo>
                <a:lnTo>
                  <a:pt x="150565" y="153740"/>
                </a:lnTo>
                <a:lnTo>
                  <a:pt x="194497" y="230799"/>
                </a:lnTo>
                <a:lnTo>
                  <a:pt x="201851" y="238906"/>
                </a:lnTo>
                <a:lnTo>
                  <a:pt x="211744" y="243026"/>
                </a:lnTo>
                <a:lnTo>
                  <a:pt x="223446" y="242531"/>
                </a:lnTo>
                <a:lnTo>
                  <a:pt x="236229" y="236792"/>
                </a:lnTo>
                <a:lnTo>
                  <a:pt x="243117" y="226851"/>
                </a:lnTo>
                <a:lnTo>
                  <a:pt x="244964" y="215368"/>
                </a:lnTo>
                <a:lnTo>
                  <a:pt x="241354" y="204215"/>
                </a:lnTo>
                <a:lnTo>
                  <a:pt x="155782" y="53339"/>
                </a:lnTo>
                <a:close/>
              </a:path>
              <a:path w="245110" h="626745">
                <a:moveTo>
                  <a:pt x="125530" y="0"/>
                </a:moveTo>
                <a:lnTo>
                  <a:pt x="5134" y="201167"/>
                </a:lnTo>
                <a:lnTo>
                  <a:pt x="4699" y="201979"/>
                </a:lnTo>
                <a:lnTo>
                  <a:pt x="1696" y="212528"/>
                </a:lnTo>
                <a:lnTo>
                  <a:pt x="3352" y="223288"/>
                </a:lnTo>
                <a:lnTo>
                  <a:pt x="9908" y="233434"/>
                </a:lnTo>
                <a:lnTo>
                  <a:pt x="21610" y="242144"/>
                </a:lnTo>
                <a:lnTo>
                  <a:pt x="33481" y="242436"/>
                </a:lnTo>
                <a:lnTo>
                  <a:pt x="44248" y="237794"/>
                </a:lnTo>
                <a:lnTo>
                  <a:pt x="52378" y="228599"/>
                </a:lnTo>
                <a:lnTo>
                  <a:pt x="97213" y="153874"/>
                </a:lnTo>
                <a:lnTo>
                  <a:pt x="98098" y="53339"/>
                </a:lnTo>
                <a:lnTo>
                  <a:pt x="155782" y="53339"/>
                </a:lnTo>
                <a:lnTo>
                  <a:pt x="125530" y="0"/>
                </a:lnTo>
                <a:close/>
              </a:path>
              <a:path w="245110" h="626745">
                <a:moveTo>
                  <a:pt x="98098" y="53339"/>
                </a:moveTo>
                <a:lnTo>
                  <a:pt x="97213" y="153874"/>
                </a:lnTo>
                <a:lnTo>
                  <a:pt x="124610" y="108213"/>
                </a:lnTo>
                <a:lnTo>
                  <a:pt x="101146" y="67055"/>
                </a:lnTo>
                <a:lnTo>
                  <a:pt x="151330" y="67055"/>
                </a:lnTo>
                <a:lnTo>
                  <a:pt x="151438" y="54863"/>
                </a:lnTo>
                <a:lnTo>
                  <a:pt x="98098" y="53339"/>
                </a:lnTo>
                <a:close/>
              </a:path>
              <a:path w="245110" h="626745">
                <a:moveTo>
                  <a:pt x="151330" y="67055"/>
                </a:moveTo>
                <a:lnTo>
                  <a:pt x="101146" y="67055"/>
                </a:lnTo>
                <a:lnTo>
                  <a:pt x="148390" y="68579"/>
                </a:lnTo>
                <a:lnTo>
                  <a:pt x="124610" y="108213"/>
                </a:lnTo>
                <a:lnTo>
                  <a:pt x="150565" y="153740"/>
                </a:lnTo>
                <a:lnTo>
                  <a:pt x="151330" y="67055"/>
                </a:lnTo>
                <a:close/>
              </a:path>
              <a:path w="245110" h="626745">
                <a:moveTo>
                  <a:pt x="101146" y="67055"/>
                </a:moveTo>
                <a:lnTo>
                  <a:pt x="124610" y="108213"/>
                </a:lnTo>
                <a:lnTo>
                  <a:pt x="148390" y="68579"/>
                </a:lnTo>
                <a:lnTo>
                  <a:pt x="101146" y="670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5247" y="4442460"/>
            <a:ext cx="518159" cy="495300"/>
          </a:xfrm>
          <a:custGeom>
            <a:avLst/>
            <a:gdLst/>
            <a:ahLst/>
            <a:cxnLst/>
            <a:rect l="l" t="t" r="r" b="b"/>
            <a:pathLst>
              <a:path w="518159" h="495300">
                <a:moveTo>
                  <a:pt x="297206" y="388055"/>
                </a:moveTo>
                <a:lnTo>
                  <a:pt x="285751" y="391222"/>
                </a:lnTo>
                <a:lnTo>
                  <a:pt x="276301" y="399674"/>
                </a:lnTo>
                <a:lnTo>
                  <a:pt x="270672" y="412986"/>
                </a:lnTo>
                <a:lnTo>
                  <a:pt x="272548" y="425521"/>
                </a:lnTo>
                <a:lnTo>
                  <a:pt x="279516" y="435589"/>
                </a:lnTo>
                <a:lnTo>
                  <a:pt x="291083" y="441959"/>
                </a:lnTo>
                <a:lnTo>
                  <a:pt x="518159" y="495299"/>
                </a:lnTo>
                <a:lnTo>
                  <a:pt x="513370" y="478535"/>
                </a:lnTo>
                <a:lnTo>
                  <a:pt x="460247" y="478535"/>
                </a:lnTo>
                <a:lnTo>
                  <a:pt x="388382" y="409654"/>
                </a:lnTo>
                <a:lnTo>
                  <a:pt x="297206" y="388055"/>
                </a:lnTo>
                <a:close/>
              </a:path>
              <a:path w="518159" h="495300">
                <a:moveTo>
                  <a:pt x="388382" y="409654"/>
                </a:moveTo>
                <a:lnTo>
                  <a:pt x="460247" y="478535"/>
                </a:lnTo>
                <a:lnTo>
                  <a:pt x="471971" y="466343"/>
                </a:lnTo>
                <a:lnTo>
                  <a:pt x="454151" y="466343"/>
                </a:lnTo>
                <a:lnTo>
                  <a:pt x="441439" y="422222"/>
                </a:lnTo>
                <a:lnTo>
                  <a:pt x="388382" y="409654"/>
                </a:lnTo>
                <a:close/>
              </a:path>
              <a:path w="518159" h="495300">
                <a:moveTo>
                  <a:pt x="429376" y="252867"/>
                </a:moveTo>
                <a:lnTo>
                  <a:pt x="415454" y="255021"/>
                </a:lnTo>
                <a:lnTo>
                  <a:pt x="405946" y="262812"/>
                </a:lnTo>
                <a:lnTo>
                  <a:pt x="401343" y="273693"/>
                </a:lnTo>
                <a:lnTo>
                  <a:pt x="402335" y="286511"/>
                </a:lnTo>
                <a:lnTo>
                  <a:pt x="426464" y="370250"/>
                </a:lnTo>
                <a:lnTo>
                  <a:pt x="498347" y="438911"/>
                </a:lnTo>
                <a:lnTo>
                  <a:pt x="460247" y="478535"/>
                </a:lnTo>
                <a:lnTo>
                  <a:pt x="513370" y="478535"/>
                </a:lnTo>
                <a:lnTo>
                  <a:pt x="454151" y="271271"/>
                </a:lnTo>
                <a:lnTo>
                  <a:pt x="449747" y="263112"/>
                </a:lnTo>
                <a:lnTo>
                  <a:pt x="441057" y="255962"/>
                </a:lnTo>
                <a:lnTo>
                  <a:pt x="429376" y="252867"/>
                </a:lnTo>
                <a:close/>
              </a:path>
              <a:path w="518159" h="495300">
                <a:moveTo>
                  <a:pt x="441439" y="422222"/>
                </a:moveTo>
                <a:lnTo>
                  <a:pt x="454151" y="466343"/>
                </a:lnTo>
                <a:lnTo>
                  <a:pt x="486155" y="432815"/>
                </a:lnTo>
                <a:lnTo>
                  <a:pt x="441439" y="422222"/>
                </a:lnTo>
                <a:close/>
              </a:path>
              <a:path w="518159" h="495300">
                <a:moveTo>
                  <a:pt x="426464" y="370250"/>
                </a:moveTo>
                <a:lnTo>
                  <a:pt x="441439" y="422222"/>
                </a:lnTo>
                <a:lnTo>
                  <a:pt x="486155" y="432815"/>
                </a:lnTo>
                <a:lnTo>
                  <a:pt x="454151" y="466343"/>
                </a:lnTo>
                <a:lnTo>
                  <a:pt x="471971" y="466343"/>
                </a:lnTo>
                <a:lnTo>
                  <a:pt x="498347" y="438911"/>
                </a:lnTo>
                <a:lnTo>
                  <a:pt x="426464" y="370250"/>
                </a:lnTo>
                <a:close/>
              </a:path>
              <a:path w="518159" h="495300">
                <a:moveTo>
                  <a:pt x="76721" y="73078"/>
                </a:moveTo>
                <a:lnTo>
                  <a:pt x="91790" y="125377"/>
                </a:lnTo>
                <a:lnTo>
                  <a:pt x="388382" y="409654"/>
                </a:lnTo>
                <a:lnTo>
                  <a:pt x="441439" y="422222"/>
                </a:lnTo>
                <a:lnTo>
                  <a:pt x="426464" y="370250"/>
                </a:lnTo>
                <a:lnTo>
                  <a:pt x="128086" y="85248"/>
                </a:lnTo>
                <a:lnTo>
                  <a:pt x="76721" y="73078"/>
                </a:lnTo>
                <a:close/>
              </a:path>
              <a:path w="518159" h="495300">
                <a:moveTo>
                  <a:pt x="0" y="0"/>
                </a:moveTo>
                <a:lnTo>
                  <a:pt x="64007" y="224027"/>
                </a:lnTo>
                <a:lnTo>
                  <a:pt x="67996" y="232456"/>
                </a:lnTo>
                <a:lnTo>
                  <a:pt x="76265" y="239851"/>
                </a:lnTo>
                <a:lnTo>
                  <a:pt x="87799" y="242828"/>
                </a:lnTo>
                <a:lnTo>
                  <a:pt x="102279" y="240704"/>
                </a:lnTo>
                <a:lnTo>
                  <a:pt x="111563" y="233137"/>
                </a:lnTo>
                <a:lnTo>
                  <a:pt x="116538" y="221884"/>
                </a:lnTo>
                <a:lnTo>
                  <a:pt x="115823" y="208787"/>
                </a:lnTo>
                <a:lnTo>
                  <a:pt x="91790" y="125377"/>
                </a:lnTo>
                <a:lnTo>
                  <a:pt x="19811" y="56387"/>
                </a:lnTo>
                <a:lnTo>
                  <a:pt x="56387" y="16763"/>
                </a:lnTo>
                <a:lnTo>
                  <a:pt x="71366" y="16763"/>
                </a:lnTo>
                <a:lnTo>
                  <a:pt x="0" y="0"/>
                </a:lnTo>
                <a:close/>
              </a:path>
              <a:path w="518159" h="495300">
                <a:moveTo>
                  <a:pt x="56387" y="16763"/>
                </a:moveTo>
                <a:lnTo>
                  <a:pt x="19811" y="56387"/>
                </a:lnTo>
                <a:lnTo>
                  <a:pt x="91790" y="125377"/>
                </a:lnTo>
                <a:lnTo>
                  <a:pt x="76721" y="73078"/>
                </a:lnTo>
                <a:lnTo>
                  <a:pt x="32003" y="62483"/>
                </a:lnTo>
                <a:lnTo>
                  <a:pt x="64007" y="28955"/>
                </a:lnTo>
                <a:lnTo>
                  <a:pt x="69152" y="28955"/>
                </a:lnTo>
                <a:lnTo>
                  <a:pt x="56387" y="16763"/>
                </a:lnTo>
                <a:close/>
              </a:path>
              <a:path w="518159" h="495300">
                <a:moveTo>
                  <a:pt x="71366" y="16763"/>
                </a:moveTo>
                <a:lnTo>
                  <a:pt x="56387" y="16763"/>
                </a:lnTo>
                <a:lnTo>
                  <a:pt x="128086" y="85248"/>
                </a:lnTo>
                <a:lnTo>
                  <a:pt x="220929" y="107245"/>
                </a:lnTo>
                <a:lnTo>
                  <a:pt x="232390" y="104085"/>
                </a:lnTo>
                <a:lnTo>
                  <a:pt x="241837" y="95632"/>
                </a:lnTo>
                <a:lnTo>
                  <a:pt x="247445" y="82313"/>
                </a:lnTo>
                <a:lnTo>
                  <a:pt x="245172" y="69778"/>
                </a:lnTo>
                <a:lnTo>
                  <a:pt x="237971" y="59710"/>
                </a:lnTo>
                <a:lnTo>
                  <a:pt x="227075" y="53339"/>
                </a:lnTo>
                <a:lnTo>
                  <a:pt x="71366" y="16763"/>
                </a:lnTo>
                <a:close/>
              </a:path>
              <a:path w="518159" h="495300">
                <a:moveTo>
                  <a:pt x="69152" y="28955"/>
                </a:moveTo>
                <a:lnTo>
                  <a:pt x="64007" y="28955"/>
                </a:lnTo>
                <a:lnTo>
                  <a:pt x="76721" y="73078"/>
                </a:lnTo>
                <a:lnTo>
                  <a:pt x="128086" y="85248"/>
                </a:lnTo>
                <a:lnTo>
                  <a:pt x="69152" y="28955"/>
                </a:lnTo>
                <a:close/>
              </a:path>
              <a:path w="518159" h="495300">
                <a:moveTo>
                  <a:pt x="64007" y="28955"/>
                </a:moveTo>
                <a:lnTo>
                  <a:pt x="32003" y="62483"/>
                </a:lnTo>
                <a:lnTo>
                  <a:pt x="76721" y="73078"/>
                </a:lnTo>
                <a:lnTo>
                  <a:pt x="64007" y="289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686100" y="5945140"/>
            <a:ext cx="12738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92120" y="6858860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21548" y="3792630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>
                <a:moveTo>
                  <a:pt x="0" y="0"/>
                </a:moveTo>
                <a:lnTo>
                  <a:pt x="545233" y="0"/>
                </a:lnTo>
              </a:path>
            </a:pathLst>
          </a:custGeom>
          <a:ln w="2749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7079" y="4530852"/>
            <a:ext cx="887094" cy="508000"/>
          </a:xfrm>
          <a:custGeom>
            <a:avLst/>
            <a:gdLst/>
            <a:ahLst/>
            <a:cxnLst/>
            <a:rect l="l" t="t" r="r" b="b"/>
            <a:pathLst>
              <a:path w="887095" h="508000">
                <a:moveTo>
                  <a:pt x="137949" y="288661"/>
                </a:moveTo>
                <a:lnTo>
                  <a:pt x="127163" y="292535"/>
                </a:lnTo>
                <a:lnTo>
                  <a:pt x="118871" y="301751"/>
                </a:lnTo>
                <a:lnTo>
                  <a:pt x="0" y="502919"/>
                </a:lnTo>
                <a:lnTo>
                  <a:pt x="233171" y="507491"/>
                </a:lnTo>
                <a:lnTo>
                  <a:pt x="235680" y="507380"/>
                </a:lnTo>
                <a:lnTo>
                  <a:pt x="248391" y="502836"/>
                </a:lnTo>
                <a:lnTo>
                  <a:pt x="250975" y="499871"/>
                </a:lnTo>
                <a:lnTo>
                  <a:pt x="59435" y="499871"/>
                </a:lnTo>
                <a:lnTo>
                  <a:pt x="33527" y="454151"/>
                </a:lnTo>
                <a:lnTo>
                  <a:pt x="118270" y="406494"/>
                </a:lnTo>
                <a:lnTo>
                  <a:pt x="167876" y="319742"/>
                </a:lnTo>
                <a:lnTo>
                  <a:pt x="166980" y="308962"/>
                </a:lnTo>
                <a:lnTo>
                  <a:pt x="161023" y="298862"/>
                </a:lnTo>
                <a:lnTo>
                  <a:pt x="149904" y="290129"/>
                </a:lnTo>
                <a:lnTo>
                  <a:pt x="137949" y="288661"/>
                </a:lnTo>
                <a:close/>
              </a:path>
              <a:path w="887095" h="508000">
                <a:moveTo>
                  <a:pt x="118270" y="406494"/>
                </a:moveTo>
                <a:lnTo>
                  <a:pt x="33527" y="454151"/>
                </a:lnTo>
                <a:lnTo>
                  <a:pt x="59435" y="499871"/>
                </a:lnTo>
                <a:lnTo>
                  <a:pt x="75695" y="490727"/>
                </a:lnTo>
                <a:lnTo>
                  <a:pt x="70103" y="490727"/>
                </a:lnTo>
                <a:lnTo>
                  <a:pt x="47243" y="449579"/>
                </a:lnTo>
                <a:lnTo>
                  <a:pt x="93633" y="449579"/>
                </a:lnTo>
                <a:lnTo>
                  <a:pt x="118270" y="406494"/>
                </a:lnTo>
                <a:close/>
              </a:path>
              <a:path w="887095" h="508000">
                <a:moveTo>
                  <a:pt x="146007" y="451185"/>
                </a:moveTo>
                <a:lnTo>
                  <a:pt x="59435" y="499871"/>
                </a:lnTo>
                <a:lnTo>
                  <a:pt x="250975" y="499871"/>
                </a:lnTo>
                <a:lnTo>
                  <a:pt x="257303" y="492609"/>
                </a:lnTo>
                <a:lnTo>
                  <a:pt x="260727" y="478030"/>
                </a:lnTo>
                <a:lnTo>
                  <a:pt x="257347" y="465098"/>
                </a:lnTo>
                <a:lnTo>
                  <a:pt x="247981" y="456040"/>
                </a:lnTo>
                <a:lnTo>
                  <a:pt x="234695" y="452627"/>
                </a:lnTo>
                <a:lnTo>
                  <a:pt x="146007" y="451185"/>
                </a:lnTo>
                <a:close/>
              </a:path>
              <a:path w="887095" h="508000">
                <a:moveTo>
                  <a:pt x="47243" y="449579"/>
                </a:moveTo>
                <a:lnTo>
                  <a:pt x="70103" y="490727"/>
                </a:lnTo>
                <a:lnTo>
                  <a:pt x="93205" y="450327"/>
                </a:lnTo>
                <a:lnTo>
                  <a:pt x="47243" y="449579"/>
                </a:lnTo>
                <a:close/>
              </a:path>
              <a:path w="887095" h="508000">
                <a:moveTo>
                  <a:pt x="93205" y="450327"/>
                </a:moveTo>
                <a:lnTo>
                  <a:pt x="70103" y="490727"/>
                </a:lnTo>
                <a:lnTo>
                  <a:pt x="75695" y="490727"/>
                </a:lnTo>
                <a:lnTo>
                  <a:pt x="146007" y="451185"/>
                </a:lnTo>
                <a:lnTo>
                  <a:pt x="93205" y="450327"/>
                </a:lnTo>
                <a:close/>
              </a:path>
              <a:path w="887095" h="508000">
                <a:moveTo>
                  <a:pt x="827531" y="7619"/>
                </a:moveTo>
                <a:lnTo>
                  <a:pt x="118270" y="406494"/>
                </a:lnTo>
                <a:lnTo>
                  <a:pt x="93205" y="450327"/>
                </a:lnTo>
                <a:lnTo>
                  <a:pt x="146007" y="451185"/>
                </a:lnTo>
                <a:lnTo>
                  <a:pt x="768637" y="101031"/>
                </a:lnTo>
                <a:lnTo>
                  <a:pt x="793742" y="57164"/>
                </a:lnTo>
                <a:lnTo>
                  <a:pt x="740960" y="56306"/>
                </a:lnTo>
                <a:lnTo>
                  <a:pt x="794233" y="56306"/>
                </a:lnTo>
                <a:lnTo>
                  <a:pt x="816863" y="16763"/>
                </a:lnTo>
                <a:lnTo>
                  <a:pt x="832713" y="16763"/>
                </a:lnTo>
                <a:lnTo>
                  <a:pt x="827531" y="7619"/>
                </a:lnTo>
                <a:close/>
              </a:path>
              <a:path w="887095" h="508000">
                <a:moveTo>
                  <a:pt x="93633" y="449579"/>
                </a:moveTo>
                <a:lnTo>
                  <a:pt x="47243" y="449579"/>
                </a:lnTo>
                <a:lnTo>
                  <a:pt x="93205" y="450327"/>
                </a:lnTo>
                <a:lnTo>
                  <a:pt x="93633" y="449579"/>
                </a:lnTo>
                <a:close/>
              </a:path>
              <a:path w="887095" h="508000">
                <a:moveTo>
                  <a:pt x="885166" y="7619"/>
                </a:moveTo>
                <a:lnTo>
                  <a:pt x="827531" y="7619"/>
                </a:lnTo>
                <a:lnTo>
                  <a:pt x="853439" y="53339"/>
                </a:lnTo>
                <a:lnTo>
                  <a:pt x="768637" y="101031"/>
                </a:lnTo>
                <a:lnTo>
                  <a:pt x="719114" y="187564"/>
                </a:lnTo>
                <a:lnTo>
                  <a:pt x="719897" y="198409"/>
                </a:lnTo>
                <a:lnTo>
                  <a:pt x="725710" y="208575"/>
                </a:lnTo>
                <a:lnTo>
                  <a:pt x="736606" y="217362"/>
                </a:lnTo>
                <a:lnTo>
                  <a:pt x="748374" y="218830"/>
                </a:lnTo>
                <a:lnTo>
                  <a:pt x="759532" y="214956"/>
                </a:lnTo>
                <a:lnTo>
                  <a:pt x="768095" y="205739"/>
                </a:lnTo>
                <a:lnTo>
                  <a:pt x="885166" y="7619"/>
                </a:lnTo>
                <a:close/>
              </a:path>
              <a:path w="887095" h="508000">
                <a:moveTo>
                  <a:pt x="793742" y="57164"/>
                </a:moveTo>
                <a:lnTo>
                  <a:pt x="768637" y="101031"/>
                </a:lnTo>
                <a:lnTo>
                  <a:pt x="845310" y="57911"/>
                </a:lnTo>
                <a:lnTo>
                  <a:pt x="839723" y="57911"/>
                </a:lnTo>
                <a:lnTo>
                  <a:pt x="793742" y="57164"/>
                </a:lnTo>
                <a:close/>
              </a:path>
              <a:path w="887095" h="508000">
                <a:moveTo>
                  <a:pt x="816863" y="16763"/>
                </a:moveTo>
                <a:lnTo>
                  <a:pt x="793742" y="57164"/>
                </a:lnTo>
                <a:lnTo>
                  <a:pt x="839723" y="57911"/>
                </a:lnTo>
                <a:lnTo>
                  <a:pt x="816863" y="16763"/>
                </a:lnTo>
                <a:close/>
              </a:path>
              <a:path w="887095" h="508000">
                <a:moveTo>
                  <a:pt x="832713" y="16763"/>
                </a:moveTo>
                <a:lnTo>
                  <a:pt x="816863" y="16763"/>
                </a:lnTo>
                <a:lnTo>
                  <a:pt x="839723" y="57911"/>
                </a:lnTo>
                <a:lnTo>
                  <a:pt x="845310" y="57911"/>
                </a:lnTo>
                <a:lnTo>
                  <a:pt x="853439" y="53339"/>
                </a:lnTo>
                <a:lnTo>
                  <a:pt x="832713" y="16763"/>
                </a:lnTo>
                <a:close/>
              </a:path>
              <a:path w="887095" h="508000">
                <a:moveTo>
                  <a:pt x="794233" y="56306"/>
                </a:moveTo>
                <a:lnTo>
                  <a:pt x="740960" y="56306"/>
                </a:lnTo>
                <a:lnTo>
                  <a:pt x="793742" y="57164"/>
                </a:lnTo>
                <a:lnTo>
                  <a:pt x="794233" y="56306"/>
                </a:lnTo>
                <a:close/>
              </a:path>
              <a:path w="887095" h="508000">
                <a:moveTo>
                  <a:pt x="652271" y="0"/>
                </a:moveTo>
                <a:lnTo>
                  <a:pt x="651006" y="34"/>
                </a:lnTo>
                <a:lnTo>
                  <a:pt x="638749" y="4265"/>
                </a:lnTo>
                <a:lnTo>
                  <a:pt x="629783" y="14554"/>
                </a:lnTo>
                <a:lnTo>
                  <a:pt x="626240" y="29461"/>
                </a:lnTo>
                <a:lnTo>
                  <a:pt x="629620" y="42393"/>
                </a:lnTo>
                <a:lnTo>
                  <a:pt x="638986" y="51451"/>
                </a:lnTo>
                <a:lnTo>
                  <a:pt x="652271" y="54863"/>
                </a:lnTo>
                <a:lnTo>
                  <a:pt x="740960" y="56306"/>
                </a:lnTo>
                <a:lnTo>
                  <a:pt x="827531" y="7619"/>
                </a:lnTo>
                <a:lnTo>
                  <a:pt x="885166" y="7619"/>
                </a:lnTo>
                <a:lnTo>
                  <a:pt x="886967" y="4571"/>
                </a:lnTo>
                <a:lnTo>
                  <a:pt x="65227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03376" y="6280880"/>
            <a:ext cx="2261870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0995">
              <a:lnSpc>
                <a:spcPct val="101000"/>
              </a:lnSpc>
            </a:pPr>
            <a:r>
              <a:rPr sz="2000" b="1" spc="110" dirty="0">
                <a:latin typeface="Arial"/>
                <a:cs typeface="Arial"/>
              </a:rPr>
              <a:t>P</a:t>
            </a:r>
            <a:r>
              <a:rPr sz="2000" b="1" spc="140" dirty="0">
                <a:latin typeface="Arial"/>
                <a:cs typeface="Arial"/>
              </a:rPr>
              <a:t>r</a:t>
            </a:r>
            <a:r>
              <a:rPr sz="2000" b="1" spc="105" dirty="0">
                <a:latin typeface="Arial"/>
                <a:cs typeface="Arial"/>
              </a:rPr>
              <a:t>o</a:t>
            </a:r>
            <a:r>
              <a:rPr sz="2000" b="1" spc="75" dirty="0">
                <a:latin typeface="Arial"/>
                <a:cs typeface="Arial"/>
              </a:rPr>
              <a:t>f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s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105" dirty="0">
                <a:latin typeface="Arial"/>
                <a:cs typeface="Arial"/>
              </a:rPr>
              <a:t>on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65" dirty="0">
                <a:latin typeface="Arial"/>
                <a:cs typeface="Arial"/>
              </a:rPr>
              <a:t>P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220" dirty="0">
                <a:latin typeface="Arial"/>
                <a:cs typeface="Arial"/>
              </a:rPr>
              <a:t>m</a:t>
            </a:r>
            <a:r>
              <a:rPr sz="2000" b="1" spc="105" dirty="0">
                <a:latin typeface="Arial"/>
                <a:cs typeface="Arial"/>
              </a:rPr>
              <a:t>b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3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Asuh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71638" y="5058311"/>
            <a:ext cx="1177925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sz="2600" b="1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55021" y="5115740"/>
            <a:ext cx="183642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ekni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edis</a:t>
            </a:r>
            <a:endParaRPr sz="22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15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22126" y="5906455"/>
            <a:ext cx="154940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ct val="100000"/>
              </a:lnSpc>
            </a:pPr>
            <a:r>
              <a:rPr sz="1800" b="1" spc="-235" dirty="0">
                <a:latin typeface="Arial"/>
                <a:cs typeface="Arial"/>
              </a:rPr>
              <a:t>P</a:t>
            </a:r>
            <a:r>
              <a:rPr sz="1800" b="1" spc="-34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80" dirty="0">
                <a:latin typeface="Arial"/>
                <a:cs typeface="Arial"/>
              </a:rPr>
              <a:t>M</a:t>
            </a:r>
            <a:r>
              <a:rPr sz="1800" spc="-185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110" dirty="0">
                <a:latin typeface="Arial"/>
                <a:cs typeface="Arial"/>
              </a:rPr>
              <a:t>r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35" dirty="0">
                <a:latin typeface="Arial"/>
                <a:cs typeface="Arial"/>
              </a:rPr>
              <a:t>K</a:t>
            </a:r>
            <a:r>
              <a:rPr sz="1800" spc="-185" dirty="0">
                <a:latin typeface="Arial"/>
                <a:cs typeface="Arial"/>
              </a:rPr>
              <a:t>o</a:t>
            </a:r>
            <a:r>
              <a:rPr sz="1800" spc="-80" dirty="0">
                <a:latin typeface="Arial"/>
                <a:cs typeface="Arial"/>
              </a:rPr>
              <a:t>l</a:t>
            </a:r>
            <a:r>
              <a:rPr sz="1800" spc="-185" dirty="0">
                <a:latin typeface="Arial"/>
                <a:cs typeface="Arial"/>
              </a:rPr>
              <a:t>abo</a:t>
            </a:r>
            <a:r>
              <a:rPr sz="1800" spc="-110" dirty="0">
                <a:latin typeface="Arial"/>
                <a:cs typeface="Arial"/>
              </a:rPr>
              <a:t>r</a:t>
            </a:r>
            <a:r>
              <a:rPr sz="1800" spc="-185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9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35" dirty="0">
                <a:latin typeface="Arial"/>
                <a:cs typeface="Arial"/>
              </a:rPr>
              <a:t>D</a:t>
            </a:r>
            <a:r>
              <a:rPr sz="1800" spc="-185" dirty="0">
                <a:latin typeface="Arial"/>
                <a:cs typeface="Arial"/>
              </a:rPr>
              <a:t>e</a:t>
            </a:r>
            <a:r>
              <a:rPr sz="1800" spc="-80" dirty="0">
                <a:latin typeface="Arial"/>
                <a:cs typeface="Arial"/>
              </a:rPr>
              <a:t>l</a:t>
            </a:r>
            <a:r>
              <a:rPr sz="1800" spc="-185" dirty="0">
                <a:latin typeface="Arial"/>
                <a:cs typeface="Arial"/>
              </a:rPr>
              <a:t>ega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8335" y="1085088"/>
            <a:ext cx="7141845" cy="2696210"/>
          </a:xfrm>
          <a:custGeom>
            <a:avLst/>
            <a:gdLst/>
            <a:ahLst/>
            <a:cxnLst/>
            <a:rect l="l" t="t" r="r" b="b"/>
            <a:pathLst>
              <a:path w="7141845" h="2696210">
                <a:moveTo>
                  <a:pt x="7141463" y="2695955"/>
                </a:moveTo>
                <a:lnTo>
                  <a:pt x="7141463" y="0"/>
                </a:lnTo>
                <a:lnTo>
                  <a:pt x="0" y="0"/>
                </a:lnTo>
                <a:lnTo>
                  <a:pt x="0" y="2695955"/>
                </a:lnTo>
                <a:lnTo>
                  <a:pt x="7141463" y="269595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65935" y="1179856"/>
            <a:ext cx="46742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  <a:tabLst>
                <a:tab pos="52768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ro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embe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uh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7947" y="403860"/>
            <a:ext cx="1407160" cy="3377565"/>
          </a:xfrm>
          <a:custGeom>
            <a:avLst/>
            <a:gdLst/>
            <a:ahLst/>
            <a:cxnLst/>
            <a:rect l="l" t="t" r="r" b="b"/>
            <a:pathLst>
              <a:path w="1407160" h="3377565">
                <a:moveTo>
                  <a:pt x="1406651" y="3377183"/>
                </a:moveTo>
                <a:lnTo>
                  <a:pt x="1406651" y="0"/>
                </a:lnTo>
                <a:lnTo>
                  <a:pt x="0" y="0"/>
                </a:lnTo>
                <a:lnTo>
                  <a:pt x="0" y="3377183"/>
                </a:lnTo>
                <a:lnTo>
                  <a:pt x="1406651" y="3377183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8335" y="3779520"/>
            <a:ext cx="7141845" cy="2685415"/>
          </a:xfrm>
          <a:custGeom>
            <a:avLst/>
            <a:gdLst/>
            <a:ahLst/>
            <a:cxnLst/>
            <a:rect l="l" t="t" r="r" b="b"/>
            <a:pathLst>
              <a:path w="7141845" h="2685415">
                <a:moveTo>
                  <a:pt x="0" y="2685288"/>
                </a:moveTo>
                <a:lnTo>
                  <a:pt x="7141463" y="2685288"/>
                </a:lnTo>
                <a:lnTo>
                  <a:pt x="7141463" y="0"/>
                </a:lnTo>
                <a:lnTo>
                  <a:pt x="0" y="0"/>
                </a:lnTo>
                <a:lnTo>
                  <a:pt x="0" y="268528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65935" y="1585240"/>
            <a:ext cx="6745605" cy="463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indent="-285115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T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160" dirty="0">
                <a:latin typeface="Arial"/>
                <a:cs typeface="Arial"/>
              </a:rPr>
              <a:t>m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d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li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69850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425" dirty="0">
                <a:latin typeface="Arial"/>
                <a:cs typeface="Arial"/>
              </a:rPr>
              <a:t>T</a:t>
            </a:r>
            <a:r>
              <a:rPr sz="2400" b="1" spc="-285" dirty="0">
                <a:latin typeface="Arial"/>
                <a:cs typeface="Arial"/>
              </a:rPr>
              <a:t>ug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95" dirty="0">
                <a:latin typeface="Times New Roman"/>
                <a:cs typeface="Times New Roman"/>
              </a:rPr>
              <a:t> </a:t>
            </a:r>
            <a:r>
              <a:rPr sz="2400" b="1" spc="-360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120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425" dirty="0">
                <a:latin typeface="Arial"/>
                <a:cs typeface="Arial"/>
              </a:rPr>
              <a:t>T</a:t>
            </a:r>
            <a:r>
              <a:rPr sz="2400" b="1" spc="-285" dirty="0">
                <a:latin typeface="Arial"/>
                <a:cs typeface="Arial"/>
              </a:rPr>
              <a:t>ug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80" dirty="0">
                <a:latin typeface="Times New Roman"/>
                <a:cs typeface="Times New Roman"/>
              </a:rPr>
              <a:t> </a:t>
            </a: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bo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130" dirty="0">
                <a:latin typeface="Arial"/>
                <a:cs typeface="Arial"/>
              </a:rPr>
              <a:t>if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spc="-165" dirty="0">
                <a:latin typeface="Times New Roman"/>
                <a:cs typeface="Times New Roman"/>
              </a:rPr>
              <a:t> </a:t>
            </a:r>
            <a:r>
              <a:rPr sz="2400" b="1" spc="-425" dirty="0">
                <a:latin typeface="Arial"/>
                <a:cs typeface="Arial"/>
              </a:rPr>
              <a:t>T</a:t>
            </a:r>
            <a:r>
              <a:rPr sz="2400" b="1" spc="-285" dirty="0">
                <a:latin typeface="Arial"/>
                <a:cs typeface="Arial"/>
              </a:rPr>
              <a:t>ug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80" dirty="0">
                <a:latin typeface="Times New Roman"/>
                <a:cs typeface="Times New Roman"/>
              </a:rPr>
              <a:t> </a:t>
            </a:r>
            <a:r>
              <a:rPr sz="2400" b="1" spc="-320" dirty="0">
                <a:latin typeface="Arial"/>
                <a:cs typeface="Arial"/>
              </a:rPr>
              <a:t>D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285" dirty="0">
                <a:latin typeface="Arial"/>
                <a:cs typeface="Arial"/>
              </a:rPr>
              <a:t>g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  <a:p>
            <a:pPr marL="69850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A</a:t>
            </a:r>
            <a:r>
              <a:rPr sz="2400" b="1" spc="-245" dirty="0">
                <a:latin typeface="Arial"/>
                <a:cs typeface="Arial"/>
              </a:rPr>
              <a:t>ses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29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245" dirty="0">
                <a:latin typeface="Arial"/>
                <a:cs typeface="Arial"/>
              </a:rPr>
              <a:t>as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29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dg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315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po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90" dirty="0">
                <a:latin typeface="Times New Roman"/>
                <a:cs typeface="Times New Roman"/>
              </a:rPr>
              <a:t> 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32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69850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bo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4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315" dirty="0">
                <a:latin typeface="Times New Roman"/>
                <a:cs typeface="Times New Roman"/>
              </a:rPr>
              <a:t> </a:t>
            </a: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on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69850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as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ng</a:t>
            </a: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459" dirty="0">
                <a:latin typeface="Arial"/>
                <a:cs typeface="Arial"/>
              </a:rPr>
              <a:t>P</a:t>
            </a:r>
            <a:r>
              <a:rPr sz="2400" b="1" spc="180" dirty="0">
                <a:latin typeface="Arial"/>
                <a:cs typeface="Arial"/>
              </a:rPr>
              <a:t>A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698500" marR="93726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on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bu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7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24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75" dirty="0">
                <a:latin typeface="Times New Roman"/>
                <a:cs typeface="Times New Roman"/>
              </a:rPr>
              <a:t> </a:t>
            </a:r>
            <a:r>
              <a:rPr sz="2400" b="1" spc="-245" dirty="0">
                <a:latin typeface="Arial"/>
                <a:cs typeface="Arial"/>
              </a:rPr>
              <a:t>y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-315" dirty="0">
                <a:latin typeface="Times New Roman"/>
                <a:cs typeface="Times New Roman"/>
              </a:rPr>
              <a:t> </a:t>
            </a:r>
            <a:r>
              <a:rPr sz="2400" b="1" spc="-245" dirty="0">
                <a:latin typeface="Arial"/>
                <a:cs typeface="Arial"/>
              </a:rPr>
              <a:t>se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75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d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spc="170" dirty="0">
                <a:latin typeface="Arial"/>
                <a:cs typeface="Arial"/>
              </a:rPr>
              <a:t>m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85" dirty="0">
                <a:latin typeface="Arial"/>
                <a:cs typeface="Arial"/>
              </a:rPr>
              <a:t>ung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24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527685" marR="5080" indent="-514984">
              <a:lnSpc>
                <a:spcPct val="100000"/>
              </a:lnSpc>
              <a:spcBef>
                <a:spcPts val="285"/>
              </a:spcBef>
              <a:buClr>
                <a:srgbClr val="0000CC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J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Cli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2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“m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r”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ras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527685" marR="1153160" indent="-514984">
              <a:lnSpc>
                <a:spcPct val="100000"/>
              </a:lnSpc>
              <a:spcBef>
                <a:spcPts val="300"/>
              </a:spcBef>
              <a:buClr>
                <a:srgbClr val="0000CC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eka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PP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erkemba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ras</a:t>
            </a:r>
            <a:r>
              <a:rPr sz="2400" b="1" spc="-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ts val="2855"/>
              </a:lnSpc>
              <a:spcBef>
                <a:spcPts val="300"/>
              </a:spcBef>
              <a:buClr>
                <a:srgbClr val="0000CC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dg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IS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Bil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7947" y="3779520"/>
            <a:ext cx="1407160" cy="3374390"/>
          </a:xfrm>
          <a:custGeom>
            <a:avLst/>
            <a:gdLst/>
            <a:ahLst/>
            <a:cxnLst/>
            <a:rect l="l" t="t" r="r" b="b"/>
            <a:pathLst>
              <a:path w="1407160" h="3374390">
                <a:moveTo>
                  <a:pt x="0" y="3374136"/>
                </a:moveTo>
                <a:lnTo>
                  <a:pt x="1406651" y="3374136"/>
                </a:lnTo>
                <a:lnTo>
                  <a:pt x="1406651" y="0"/>
                </a:lnTo>
                <a:lnTo>
                  <a:pt x="0" y="0"/>
                </a:lnTo>
                <a:lnTo>
                  <a:pt x="0" y="3374136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7102" y="3567559"/>
            <a:ext cx="1026794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4731" y="582168"/>
            <a:ext cx="8168639" cy="463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4919" y="562356"/>
            <a:ext cx="8205470" cy="500380"/>
          </a:xfrm>
          <a:custGeom>
            <a:avLst/>
            <a:gdLst/>
            <a:ahLst/>
            <a:cxnLst/>
            <a:rect l="l" t="t" r="r" b="b"/>
            <a:pathLst>
              <a:path w="8205470" h="500380">
                <a:moveTo>
                  <a:pt x="8205215" y="0"/>
                </a:moveTo>
                <a:lnTo>
                  <a:pt x="0" y="0"/>
                </a:lnTo>
                <a:lnTo>
                  <a:pt x="0" y="499871"/>
                </a:lnTo>
                <a:lnTo>
                  <a:pt x="8205215" y="499871"/>
                </a:lnTo>
                <a:lnTo>
                  <a:pt x="8205215" y="481583"/>
                </a:lnTo>
                <a:lnTo>
                  <a:pt x="38099" y="481583"/>
                </a:lnTo>
                <a:lnTo>
                  <a:pt x="19811" y="461771"/>
                </a:lnTo>
                <a:lnTo>
                  <a:pt x="38099" y="461771"/>
                </a:lnTo>
                <a:lnTo>
                  <a:pt x="38099" y="38099"/>
                </a:lnTo>
                <a:lnTo>
                  <a:pt x="19811" y="38099"/>
                </a:lnTo>
                <a:lnTo>
                  <a:pt x="38099" y="19811"/>
                </a:lnTo>
                <a:lnTo>
                  <a:pt x="8205215" y="19811"/>
                </a:lnTo>
                <a:lnTo>
                  <a:pt x="8205215" y="0"/>
                </a:lnTo>
                <a:close/>
              </a:path>
              <a:path w="8205470" h="500380">
                <a:moveTo>
                  <a:pt x="38099" y="461771"/>
                </a:moveTo>
                <a:lnTo>
                  <a:pt x="19811" y="461771"/>
                </a:lnTo>
                <a:lnTo>
                  <a:pt x="38099" y="481583"/>
                </a:lnTo>
                <a:lnTo>
                  <a:pt x="38099" y="461771"/>
                </a:lnTo>
                <a:close/>
              </a:path>
              <a:path w="8205470" h="500380">
                <a:moveTo>
                  <a:pt x="8167115" y="461771"/>
                </a:moveTo>
                <a:lnTo>
                  <a:pt x="38099" y="461771"/>
                </a:lnTo>
                <a:lnTo>
                  <a:pt x="38099" y="481583"/>
                </a:lnTo>
                <a:lnTo>
                  <a:pt x="8167115" y="481583"/>
                </a:lnTo>
                <a:lnTo>
                  <a:pt x="8167115" y="461771"/>
                </a:lnTo>
                <a:close/>
              </a:path>
              <a:path w="8205470" h="500380">
                <a:moveTo>
                  <a:pt x="8167115" y="19811"/>
                </a:moveTo>
                <a:lnTo>
                  <a:pt x="8167115" y="481583"/>
                </a:lnTo>
                <a:lnTo>
                  <a:pt x="8186927" y="461771"/>
                </a:lnTo>
                <a:lnTo>
                  <a:pt x="8205215" y="461771"/>
                </a:lnTo>
                <a:lnTo>
                  <a:pt x="8205215" y="38099"/>
                </a:lnTo>
                <a:lnTo>
                  <a:pt x="8186927" y="38099"/>
                </a:lnTo>
                <a:lnTo>
                  <a:pt x="8167115" y="19811"/>
                </a:lnTo>
                <a:close/>
              </a:path>
              <a:path w="8205470" h="500380">
                <a:moveTo>
                  <a:pt x="8205215" y="461771"/>
                </a:moveTo>
                <a:lnTo>
                  <a:pt x="8186927" y="461771"/>
                </a:lnTo>
                <a:lnTo>
                  <a:pt x="8167115" y="481583"/>
                </a:lnTo>
                <a:lnTo>
                  <a:pt x="8205215" y="481583"/>
                </a:lnTo>
                <a:lnTo>
                  <a:pt x="8205215" y="461771"/>
                </a:lnTo>
                <a:close/>
              </a:path>
              <a:path w="8205470" h="500380">
                <a:moveTo>
                  <a:pt x="38099" y="19811"/>
                </a:moveTo>
                <a:lnTo>
                  <a:pt x="19811" y="38099"/>
                </a:lnTo>
                <a:lnTo>
                  <a:pt x="38099" y="38099"/>
                </a:lnTo>
                <a:lnTo>
                  <a:pt x="38099" y="19811"/>
                </a:lnTo>
                <a:close/>
              </a:path>
              <a:path w="8205470" h="500380">
                <a:moveTo>
                  <a:pt x="8167115" y="19811"/>
                </a:moveTo>
                <a:lnTo>
                  <a:pt x="38099" y="19811"/>
                </a:lnTo>
                <a:lnTo>
                  <a:pt x="38099" y="38099"/>
                </a:lnTo>
                <a:lnTo>
                  <a:pt x="8167115" y="38099"/>
                </a:lnTo>
                <a:lnTo>
                  <a:pt x="8167115" y="19811"/>
                </a:lnTo>
                <a:close/>
              </a:path>
              <a:path w="8205470" h="500380">
                <a:moveTo>
                  <a:pt x="8205215" y="19811"/>
                </a:moveTo>
                <a:lnTo>
                  <a:pt x="8167115" y="19811"/>
                </a:lnTo>
                <a:lnTo>
                  <a:pt x="8186927" y="38099"/>
                </a:lnTo>
                <a:lnTo>
                  <a:pt x="8205215" y="38099"/>
                </a:lnTo>
                <a:lnTo>
                  <a:pt x="8205215" y="19811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2022" y="652373"/>
            <a:ext cx="53619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7910" algn="l"/>
                <a:tab pos="4512945" algn="l"/>
              </a:tabLst>
            </a:pPr>
            <a:r>
              <a:rPr sz="2400" b="1" spc="13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265" dirty="0">
                <a:solidFill>
                  <a:srgbClr val="0000CC"/>
                </a:solidFill>
                <a:latin typeface="Arial"/>
                <a:cs typeface="Arial"/>
              </a:rPr>
              <a:t>NUN</a:t>
            </a:r>
            <a:r>
              <a:rPr sz="2400" b="1" spc="11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26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13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PE</a:t>
            </a:r>
            <a:r>
              <a:rPr sz="2400" b="1" spc="135" dirty="0">
                <a:solidFill>
                  <a:srgbClr val="0000CC"/>
                </a:solidFill>
                <a:latin typeface="Arial"/>
                <a:cs typeface="Arial"/>
              </a:rPr>
              <a:t>RB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3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135" dirty="0">
                <a:solidFill>
                  <a:srgbClr val="0000CC"/>
                </a:solidFill>
                <a:latin typeface="Arial"/>
                <a:cs typeface="Arial"/>
              </a:rPr>
              <a:t>AA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r>
              <a:rPr sz="2400" b="1" spc="1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10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0888" y="652373"/>
            <a:ext cx="21570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35355" algn="l"/>
              </a:tabLst>
            </a:pPr>
            <a:r>
              <a:rPr sz="2400" b="1" spc="3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13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400" b="1" spc="-10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13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2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2123" y="1234440"/>
            <a:ext cx="4761230" cy="2223770"/>
          </a:xfrm>
          <a:custGeom>
            <a:avLst/>
            <a:gdLst/>
            <a:ahLst/>
            <a:cxnLst/>
            <a:rect l="l" t="t" r="r" b="b"/>
            <a:pathLst>
              <a:path w="4761230" h="2223770">
                <a:moveTo>
                  <a:pt x="0" y="2223515"/>
                </a:moveTo>
                <a:lnTo>
                  <a:pt x="4760975" y="2223515"/>
                </a:lnTo>
                <a:lnTo>
                  <a:pt x="4760975" y="0"/>
                </a:lnTo>
                <a:lnTo>
                  <a:pt x="0" y="0"/>
                </a:lnTo>
                <a:lnTo>
                  <a:pt x="0" y="2223515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2123" y="1223772"/>
            <a:ext cx="0" cy="2245360"/>
          </a:xfrm>
          <a:custGeom>
            <a:avLst/>
            <a:gdLst/>
            <a:ahLst/>
            <a:cxnLst/>
            <a:rect l="l" t="t" r="r" b="b"/>
            <a:pathLst>
              <a:path h="2245360">
                <a:moveTo>
                  <a:pt x="0" y="0"/>
                </a:moveTo>
                <a:lnTo>
                  <a:pt x="0" y="224485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4623" y="1223772"/>
            <a:ext cx="0" cy="2245360"/>
          </a:xfrm>
          <a:custGeom>
            <a:avLst/>
            <a:gdLst/>
            <a:ahLst/>
            <a:cxnLst/>
            <a:rect l="l" t="t" r="r" b="b"/>
            <a:pathLst>
              <a:path h="2245360">
                <a:moveTo>
                  <a:pt x="0" y="0"/>
                </a:moveTo>
                <a:lnTo>
                  <a:pt x="0" y="224485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980" y="1233678"/>
            <a:ext cx="4780915" cy="0"/>
          </a:xfrm>
          <a:custGeom>
            <a:avLst/>
            <a:gdLst/>
            <a:ahLst/>
            <a:cxnLst/>
            <a:rect l="l" t="t" r="r" b="b"/>
            <a:pathLst>
              <a:path w="4780915">
                <a:moveTo>
                  <a:pt x="0" y="0"/>
                </a:moveTo>
                <a:lnTo>
                  <a:pt x="478078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2980" y="3458718"/>
            <a:ext cx="4780915" cy="0"/>
          </a:xfrm>
          <a:custGeom>
            <a:avLst/>
            <a:gdLst/>
            <a:ahLst/>
            <a:cxnLst/>
            <a:rect l="l" t="t" r="r" b="b"/>
            <a:pathLst>
              <a:path w="4780915">
                <a:moveTo>
                  <a:pt x="0" y="0"/>
                </a:moveTo>
                <a:lnTo>
                  <a:pt x="478078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0483" y="1313048"/>
            <a:ext cx="4304030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5600" marR="413384" indent="-3429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Menj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pend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hun2, 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ilik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355600" marR="92710" indent="-3429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 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homo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ba je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410"/>
              </a:lnSpc>
              <a:spcBef>
                <a:spcPts val="70"/>
              </a:spcBef>
              <a:buClr>
                <a:srgbClr val="FFFFFF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@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 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suh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0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 1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80" y="3685032"/>
            <a:ext cx="4770120" cy="96520"/>
          </a:xfrm>
          <a:custGeom>
            <a:avLst/>
            <a:gdLst/>
            <a:ahLst/>
            <a:cxnLst/>
            <a:rect l="l" t="t" r="r" b="b"/>
            <a:pathLst>
              <a:path w="4770120" h="96520">
                <a:moveTo>
                  <a:pt x="4770119" y="96011"/>
                </a:moveTo>
                <a:lnTo>
                  <a:pt x="4770119" y="0"/>
                </a:lnTo>
                <a:lnTo>
                  <a:pt x="0" y="0"/>
                </a:lnTo>
                <a:lnTo>
                  <a:pt x="0" y="96011"/>
                </a:lnTo>
                <a:lnTo>
                  <a:pt x="4770119" y="96011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0759" y="1272540"/>
            <a:ext cx="3569207" cy="2234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8735" y="2234184"/>
            <a:ext cx="4029710" cy="1546860"/>
          </a:xfrm>
          <a:custGeom>
            <a:avLst/>
            <a:gdLst/>
            <a:ahLst/>
            <a:cxnLst/>
            <a:rect l="l" t="t" r="r" b="b"/>
            <a:pathLst>
              <a:path w="4029709" h="1546860">
                <a:moveTo>
                  <a:pt x="220979" y="0"/>
                </a:moveTo>
                <a:lnTo>
                  <a:pt x="0" y="606551"/>
                </a:lnTo>
                <a:lnTo>
                  <a:pt x="2577139" y="1546859"/>
                </a:lnTo>
                <a:lnTo>
                  <a:pt x="4001507" y="1546859"/>
                </a:lnTo>
                <a:lnTo>
                  <a:pt x="4029456" y="1470143"/>
                </a:lnTo>
                <a:lnTo>
                  <a:pt x="4029456" y="1389579"/>
                </a:lnTo>
                <a:lnTo>
                  <a:pt x="220979" y="0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4603" y="1351788"/>
            <a:ext cx="4155947" cy="2429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2980" y="3779520"/>
            <a:ext cx="4770120" cy="3348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1935" algn="r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54623" y="3777996"/>
            <a:ext cx="3962399" cy="3268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2980" y="3779520"/>
            <a:ext cx="4770120" cy="3348354"/>
          </a:xfrm>
          <a:custGeom>
            <a:avLst/>
            <a:gdLst/>
            <a:ahLst/>
            <a:cxnLst/>
            <a:rect l="l" t="t" r="r" b="b"/>
            <a:pathLst>
              <a:path w="4770120" h="3348354">
                <a:moveTo>
                  <a:pt x="0" y="3348228"/>
                </a:moveTo>
                <a:lnTo>
                  <a:pt x="4770119" y="3348228"/>
                </a:lnTo>
                <a:lnTo>
                  <a:pt x="4770119" y="0"/>
                </a:lnTo>
                <a:lnTo>
                  <a:pt x="0" y="0"/>
                </a:lnTo>
                <a:lnTo>
                  <a:pt x="0" y="3348228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60311" y="3763921"/>
            <a:ext cx="4532630" cy="332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915" algn="ctr">
              <a:lnSpc>
                <a:spcPct val="100000"/>
              </a:lnSpc>
            </a:pP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41300" marR="239395" indent="-2286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“pe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ui “pend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menj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!!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2000">
              <a:latin typeface="Calibri"/>
              <a:cs typeface="Calibri"/>
            </a:endParaRPr>
          </a:p>
          <a:p>
            <a:pPr marL="241300" marR="90170" indent="-2286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suk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sepe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suk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“hu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90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 b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 b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….</a:t>
            </a:r>
            <a:endParaRPr sz="2000">
              <a:latin typeface="Calibri"/>
              <a:cs typeface="Calibri"/>
            </a:endParaRPr>
          </a:p>
          <a:p>
            <a:pPr marL="241300" marR="450215" indent="-2286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ut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mb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epu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us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ut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” do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er…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cem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i,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ut.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@ 24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 se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suh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17657" y="5145866"/>
            <a:ext cx="16986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“</a:t>
            </a:r>
            <a:r>
              <a:rPr sz="3200" spc="-260" dirty="0">
                <a:latin typeface="Times New Roman"/>
                <a:cs typeface="Times New Roman"/>
              </a:rPr>
              <a:t> </a:t>
            </a:r>
            <a:r>
              <a:rPr sz="3200" spc="350" dirty="0">
                <a:latin typeface="Arial"/>
                <a:cs typeface="Arial"/>
              </a:rPr>
              <a:t>Hu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70" dirty="0">
                <a:latin typeface="Times New Roman"/>
                <a:cs typeface="Times New Roman"/>
              </a:rPr>
              <a:t> </a:t>
            </a:r>
            <a:r>
              <a:rPr sz="3200" spc="350" dirty="0">
                <a:latin typeface="Arial"/>
                <a:cs typeface="Arial"/>
              </a:rPr>
              <a:t>a</a:t>
            </a:r>
            <a:r>
              <a:rPr sz="3200" spc="36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64707" y="5824728"/>
            <a:ext cx="3770629" cy="1103630"/>
          </a:xfrm>
          <a:custGeom>
            <a:avLst/>
            <a:gdLst/>
            <a:ahLst/>
            <a:cxnLst/>
            <a:rect l="l" t="t" r="r" b="b"/>
            <a:pathLst>
              <a:path w="3770629" h="1103629">
                <a:moveTo>
                  <a:pt x="71627" y="0"/>
                </a:moveTo>
                <a:lnTo>
                  <a:pt x="0" y="362711"/>
                </a:lnTo>
                <a:lnTo>
                  <a:pt x="3698747" y="1103375"/>
                </a:lnTo>
                <a:lnTo>
                  <a:pt x="3770375" y="740663"/>
                </a:lnTo>
                <a:lnTo>
                  <a:pt x="7162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82055" y="5954267"/>
            <a:ext cx="3486944" cy="844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61699" y="3779520"/>
            <a:ext cx="1429385" cy="460375"/>
          </a:xfrm>
          <a:custGeom>
            <a:avLst/>
            <a:gdLst/>
            <a:ahLst/>
            <a:cxnLst/>
            <a:rect l="l" t="t" r="r" b="b"/>
            <a:pathLst>
              <a:path w="1429384" h="460375">
                <a:moveTo>
                  <a:pt x="1429099" y="0"/>
                </a:moveTo>
                <a:lnTo>
                  <a:pt x="0" y="0"/>
                </a:lnTo>
                <a:lnTo>
                  <a:pt x="1261420" y="460248"/>
                </a:lnTo>
                <a:lnTo>
                  <a:pt x="1429099" y="0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85959" y="3779520"/>
            <a:ext cx="155575" cy="47625"/>
          </a:xfrm>
          <a:custGeom>
            <a:avLst/>
            <a:gdLst/>
            <a:ahLst/>
            <a:cxnLst/>
            <a:rect l="l" t="t" r="r" b="b"/>
            <a:pathLst>
              <a:path w="155575" h="47625">
                <a:moveTo>
                  <a:pt x="0" y="0"/>
                </a:moveTo>
                <a:lnTo>
                  <a:pt x="7620" y="0"/>
                </a:lnTo>
                <a:lnTo>
                  <a:pt x="10668" y="1524"/>
                </a:lnTo>
                <a:lnTo>
                  <a:pt x="18288" y="1524"/>
                </a:lnTo>
                <a:lnTo>
                  <a:pt x="19812" y="0"/>
                </a:lnTo>
                <a:lnTo>
                  <a:pt x="21336" y="0"/>
                </a:lnTo>
                <a:lnTo>
                  <a:pt x="0" y="0"/>
                </a:lnTo>
                <a:close/>
              </a:path>
              <a:path w="155575" h="47625">
                <a:moveTo>
                  <a:pt x="137160" y="45720"/>
                </a:moveTo>
                <a:lnTo>
                  <a:pt x="131064" y="45720"/>
                </a:lnTo>
                <a:lnTo>
                  <a:pt x="132588" y="47244"/>
                </a:lnTo>
                <a:lnTo>
                  <a:pt x="137160" y="47244"/>
                </a:lnTo>
                <a:lnTo>
                  <a:pt x="137160" y="45720"/>
                </a:lnTo>
                <a:close/>
              </a:path>
              <a:path w="155575" h="47625">
                <a:moveTo>
                  <a:pt x="155407" y="0"/>
                </a:moveTo>
                <a:lnTo>
                  <a:pt x="124794" y="0"/>
                </a:lnTo>
                <a:lnTo>
                  <a:pt x="112776" y="35052"/>
                </a:lnTo>
                <a:lnTo>
                  <a:pt x="112776" y="38100"/>
                </a:lnTo>
                <a:lnTo>
                  <a:pt x="115824" y="41148"/>
                </a:lnTo>
                <a:lnTo>
                  <a:pt x="117348" y="41148"/>
                </a:lnTo>
                <a:lnTo>
                  <a:pt x="118872" y="42672"/>
                </a:lnTo>
                <a:lnTo>
                  <a:pt x="121920" y="42672"/>
                </a:lnTo>
                <a:lnTo>
                  <a:pt x="123444" y="44196"/>
                </a:lnTo>
                <a:lnTo>
                  <a:pt x="126492" y="45720"/>
                </a:lnTo>
                <a:lnTo>
                  <a:pt x="138684" y="45720"/>
                </a:lnTo>
                <a:lnTo>
                  <a:pt x="138684" y="44196"/>
                </a:lnTo>
                <a:lnTo>
                  <a:pt x="155407" y="0"/>
                </a:lnTo>
                <a:close/>
              </a:path>
              <a:path w="155575" h="47625">
                <a:moveTo>
                  <a:pt x="74676" y="22860"/>
                </a:moveTo>
                <a:lnTo>
                  <a:pt x="67056" y="22860"/>
                </a:lnTo>
                <a:lnTo>
                  <a:pt x="68580" y="24384"/>
                </a:lnTo>
                <a:lnTo>
                  <a:pt x="73152" y="24384"/>
                </a:lnTo>
                <a:lnTo>
                  <a:pt x="74676" y="22860"/>
                </a:lnTo>
                <a:close/>
              </a:path>
              <a:path w="155575" h="47625">
                <a:moveTo>
                  <a:pt x="84201" y="0"/>
                </a:moveTo>
                <a:lnTo>
                  <a:pt x="53365" y="0"/>
                </a:lnTo>
                <a:lnTo>
                  <a:pt x="48768" y="12192"/>
                </a:lnTo>
                <a:lnTo>
                  <a:pt x="48768" y="15240"/>
                </a:lnTo>
                <a:lnTo>
                  <a:pt x="50292" y="15240"/>
                </a:lnTo>
                <a:lnTo>
                  <a:pt x="50292" y="16764"/>
                </a:lnTo>
                <a:lnTo>
                  <a:pt x="51816" y="16764"/>
                </a:lnTo>
                <a:lnTo>
                  <a:pt x="53340" y="18288"/>
                </a:lnTo>
                <a:lnTo>
                  <a:pt x="54864" y="18288"/>
                </a:lnTo>
                <a:lnTo>
                  <a:pt x="56388" y="19812"/>
                </a:lnTo>
                <a:lnTo>
                  <a:pt x="57912" y="19812"/>
                </a:lnTo>
                <a:lnTo>
                  <a:pt x="64008" y="22860"/>
                </a:lnTo>
                <a:lnTo>
                  <a:pt x="76200" y="22860"/>
                </a:lnTo>
                <a:lnTo>
                  <a:pt x="76200" y="21336"/>
                </a:lnTo>
                <a:lnTo>
                  <a:pt x="84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34043" y="3779520"/>
            <a:ext cx="599440" cy="187960"/>
          </a:xfrm>
          <a:custGeom>
            <a:avLst/>
            <a:gdLst/>
            <a:ahLst/>
            <a:cxnLst/>
            <a:rect l="l" t="t" r="r" b="b"/>
            <a:pathLst>
              <a:path w="599440" h="187960">
                <a:moveTo>
                  <a:pt x="104648" y="0"/>
                </a:moveTo>
                <a:lnTo>
                  <a:pt x="53339" y="0"/>
                </a:lnTo>
                <a:lnTo>
                  <a:pt x="56387" y="1524"/>
                </a:lnTo>
                <a:lnTo>
                  <a:pt x="59435" y="4572"/>
                </a:lnTo>
                <a:lnTo>
                  <a:pt x="62483" y="4572"/>
                </a:lnTo>
                <a:lnTo>
                  <a:pt x="71627" y="9144"/>
                </a:lnTo>
                <a:lnTo>
                  <a:pt x="83819" y="9144"/>
                </a:lnTo>
                <a:lnTo>
                  <a:pt x="96011" y="6096"/>
                </a:lnTo>
                <a:lnTo>
                  <a:pt x="100583" y="3048"/>
                </a:lnTo>
                <a:lnTo>
                  <a:pt x="104648" y="0"/>
                </a:lnTo>
                <a:close/>
              </a:path>
              <a:path w="599440" h="187960">
                <a:moveTo>
                  <a:pt x="24383" y="28956"/>
                </a:moveTo>
                <a:lnTo>
                  <a:pt x="19811" y="28956"/>
                </a:lnTo>
                <a:lnTo>
                  <a:pt x="21335" y="30480"/>
                </a:lnTo>
                <a:lnTo>
                  <a:pt x="22859" y="30480"/>
                </a:lnTo>
                <a:lnTo>
                  <a:pt x="24383" y="28956"/>
                </a:lnTo>
                <a:close/>
              </a:path>
              <a:path w="599440" h="187960">
                <a:moveTo>
                  <a:pt x="25907" y="27432"/>
                </a:moveTo>
                <a:lnTo>
                  <a:pt x="15239" y="27432"/>
                </a:lnTo>
                <a:lnTo>
                  <a:pt x="16763" y="28956"/>
                </a:lnTo>
                <a:lnTo>
                  <a:pt x="25907" y="28956"/>
                </a:lnTo>
                <a:lnTo>
                  <a:pt x="25907" y="27432"/>
                </a:lnTo>
                <a:close/>
              </a:path>
              <a:path w="599440" h="187960">
                <a:moveTo>
                  <a:pt x="36891" y="0"/>
                </a:moveTo>
                <a:lnTo>
                  <a:pt x="6804" y="0"/>
                </a:lnTo>
                <a:lnTo>
                  <a:pt x="0" y="18288"/>
                </a:lnTo>
                <a:lnTo>
                  <a:pt x="0" y="21336"/>
                </a:lnTo>
                <a:lnTo>
                  <a:pt x="1523" y="21336"/>
                </a:lnTo>
                <a:lnTo>
                  <a:pt x="1523" y="22860"/>
                </a:lnTo>
                <a:lnTo>
                  <a:pt x="3047" y="22860"/>
                </a:lnTo>
                <a:lnTo>
                  <a:pt x="4571" y="24384"/>
                </a:lnTo>
                <a:lnTo>
                  <a:pt x="6095" y="24384"/>
                </a:lnTo>
                <a:lnTo>
                  <a:pt x="7619" y="25908"/>
                </a:lnTo>
                <a:lnTo>
                  <a:pt x="9143" y="25908"/>
                </a:lnTo>
                <a:lnTo>
                  <a:pt x="12191" y="27432"/>
                </a:lnTo>
                <a:lnTo>
                  <a:pt x="27431" y="27432"/>
                </a:lnTo>
                <a:lnTo>
                  <a:pt x="36891" y="0"/>
                </a:lnTo>
                <a:close/>
              </a:path>
              <a:path w="599440" h="187960">
                <a:moveTo>
                  <a:pt x="215887" y="36576"/>
                </a:moveTo>
                <a:lnTo>
                  <a:pt x="190499" y="36576"/>
                </a:lnTo>
                <a:lnTo>
                  <a:pt x="187451" y="44196"/>
                </a:lnTo>
                <a:lnTo>
                  <a:pt x="187451" y="47244"/>
                </a:lnTo>
                <a:lnTo>
                  <a:pt x="188975" y="48768"/>
                </a:lnTo>
                <a:lnTo>
                  <a:pt x="190499" y="48768"/>
                </a:lnTo>
                <a:lnTo>
                  <a:pt x="193547" y="51816"/>
                </a:lnTo>
                <a:lnTo>
                  <a:pt x="196595" y="51816"/>
                </a:lnTo>
                <a:lnTo>
                  <a:pt x="199643" y="53340"/>
                </a:lnTo>
                <a:lnTo>
                  <a:pt x="202691" y="53340"/>
                </a:lnTo>
                <a:lnTo>
                  <a:pt x="204215" y="54864"/>
                </a:lnTo>
                <a:lnTo>
                  <a:pt x="207263" y="54864"/>
                </a:lnTo>
                <a:lnTo>
                  <a:pt x="210311" y="51816"/>
                </a:lnTo>
                <a:lnTo>
                  <a:pt x="215887" y="36576"/>
                </a:lnTo>
                <a:close/>
              </a:path>
              <a:path w="599440" h="187960">
                <a:moveTo>
                  <a:pt x="192023" y="0"/>
                </a:moveTo>
                <a:lnTo>
                  <a:pt x="131571" y="0"/>
                </a:lnTo>
                <a:lnTo>
                  <a:pt x="131063" y="1524"/>
                </a:lnTo>
                <a:lnTo>
                  <a:pt x="131063" y="15240"/>
                </a:lnTo>
                <a:lnTo>
                  <a:pt x="132587" y="18288"/>
                </a:lnTo>
                <a:lnTo>
                  <a:pt x="134111" y="22860"/>
                </a:lnTo>
                <a:lnTo>
                  <a:pt x="146303" y="35052"/>
                </a:lnTo>
                <a:lnTo>
                  <a:pt x="150875" y="38100"/>
                </a:lnTo>
                <a:lnTo>
                  <a:pt x="155447" y="39624"/>
                </a:lnTo>
                <a:lnTo>
                  <a:pt x="167639" y="42672"/>
                </a:lnTo>
                <a:lnTo>
                  <a:pt x="173735" y="41148"/>
                </a:lnTo>
                <a:lnTo>
                  <a:pt x="179831" y="41148"/>
                </a:lnTo>
                <a:lnTo>
                  <a:pt x="184403" y="39624"/>
                </a:lnTo>
                <a:lnTo>
                  <a:pt x="190499" y="36576"/>
                </a:lnTo>
                <a:lnTo>
                  <a:pt x="215887" y="36576"/>
                </a:lnTo>
                <a:lnTo>
                  <a:pt x="220348" y="24384"/>
                </a:lnTo>
                <a:lnTo>
                  <a:pt x="172211" y="24384"/>
                </a:lnTo>
                <a:lnTo>
                  <a:pt x="169163" y="22860"/>
                </a:lnTo>
                <a:lnTo>
                  <a:pt x="164591" y="21336"/>
                </a:lnTo>
                <a:lnTo>
                  <a:pt x="161543" y="18288"/>
                </a:lnTo>
                <a:lnTo>
                  <a:pt x="158495" y="12192"/>
                </a:lnTo>
                <a:lnTo>
                  <a:pt x="158495" y="4572"/>
                </a:lnTo>
                <a:lnTo>
                  <a:pt x="163067" y="0"/>
                </a:lnTo>
                <a:lnTo>
                  <a:pt x="192023" y="0"/>
                </a:lnTo>
                <a:close/>
              </a:path>
              <a:path w="599440" h="187960">
                <a:moveTo>
                  <a:pt x="229269" y="0"/>
                </a:moveTo>
                <a:lnTo>
                  <a:pt x="192023" y="0"/>
                </a:lnTo>
                <a:lnTo>
                  <a:pt x="198119" y="3048"/>
                </a:lnTo>
                <a:lnTo>
                  <a:pt x="192023" y="18288"/>
                </a:lnTo>
                <a:lnTo>
                  <a:pt x="187451" y="21336"/>
                </a:lnTo>
                <a:lnTo>
                  <a:pt x="184403" y="22860"/>
                </a:lnTo>
                <a:lnTo>
                  <a:pt x="179831" y="24384"/>
                </a:lnTo>
                <a:lnTo>
                  <a:pt x="220348" y="24384"/>
                </a:lnTo>
                <a:lnTo>
                  <a:pt x="229269" y="0"/>
                </a:lnTo>
                <a:close/>
              </a:path>
              <a:path w="599440" h="187960">
                <a:moveTo>
                  <a:pt x="571499" y="185928"/>
                </a:moveTo>
                <a:lnTo>
                  <a:pt x="566927" y="185928"/>
                </a:lnTo>
                <a:lnTo>
                  <a:pt x="568451" y="187452"/>
                </a:lnTo>
                <a:lnTo>
                  <a:pt x="569975" y="187452"/>
                </a:lnTo>
                <a:lnTo>
                  <a:pt x="571499" y="185928"/>
                </a:lnTo>
                <a:close/>
              </a:path>
              <a:path w="599440" h="187960">
                <a:moveTo>
                  <a:pt x="596391" y="91440"/>
                </a:moveTo>
                <a:lnTo>
                  <a:pt x="556259" y="91440"/>
                </a:lnTo>
                <a:lnTo>
                  <a:pt x="559307" y="92964"/>
                </a:lnTo>
                <a:lnTo>
                  <a:pt x="560831" y="92964"/>
                </a:lnTo>
                <a:lnTo>
                  <a:pt x="563879" y="94488"/>
                </a:lnTo>
                <a:lnTo>
                  <a:pt x="565403" y="96012"/>
                </a:lnTo>
                <a:lnTo>
                  <a:pt x="566927" y="99060"/>
                </a:lnTo>
                <a:lnTo>
                  <a:pt x="568451" y="100584"/>
                </a:lnTo>
                <a:lnTo>
                  <a:pt x="568451" y="105156"/>
                </a:lnTo>
                <a:lnTo>
                  <a:pt x="569975" y="108204"/>
                </a:lnTo>
                <a:lnTo>
                  <a:pt x="568451" y="111252"/>
                </a:lnTo>
                <a:lnTo>
                  <a:pt x="568451" y="117348"/>
                </a:lnTo>
                <a:lnTo>
                  <a:pt x="565403" y="121920"/>
                </a:lnTo>
                <a:lnTo>
                  <a:pt x="547115" y="175260"/>
                </a:lnTo>
                <a:lnTo>
                  <a:pt x="547115" y="178308"/>
                </a:lnTo>
                <a:lnTo>
                  <a:pt x="548639" y="179832"/>
                </a:lnTo>
                <a:lnTo>
                  <a:pt x="550163" y="179832"/>
                </a:lnTo>
                <a:lnTo>
                  <a:pt x="553211" y="182880"/>
                </a:lnTo>
                <a:lnTo>
                  <a:pt x="556259" y="182880"/>
                </a:lnTo>
                <a:lnTo>
                  <a:pt x="557783" y="184404"/>
                </a:lnTo>
                <a:lnTo>
                  <a:pt x="560831" y="184404"/>
                </a:lnTo>
                <a:lnTo>
                  <a:pt x="562355" y="185928"/>
                </a:lnTo>
                <a:lnTo>
                  <a:pt x="573023" y="185928"/>
                </a:lnTo>
                <a:lnTo>
                  <a:pt x="573023" y="184404"/>
                </a:lnTo>
                <a:lnTo>
                  <a:pt x="594359" y="126492"/>
                </a:lnTo>
                <a:lnTo>
                  <a:pt x="598931" y="108204"/>
                </a:lnTo>
                <a:lnTo>
                  <a:pt x="598931" y="99060"/>
                </a:lnTo>
                <a:lnTo>
                  <a:pt x="596391" y="91440"/>
                </a:lnTo>
                <a:close/>
              </a:path>
              <a:path w="599440" h="187960">
                <a:moveTo>
                  <a:pt x="527303" y="56388"/>
                </a:moveTo>
                <a:lnTo>
                  <a:pt x="519683" y="56388"/>
                </a:lnTo>
                <a:lnTo>
                  <a:pt x="518159" y="57912"/>
                </a:lnTo>
                <a:lnTo>
                  <a:pt x="483107" y="152400"/>
                </a:lnTo>
                <a:lnTo>
                  <a:pt x="483107" y="155448"/>
                </a:lnTo>
                <a:lnTo>
                  <a:pt x="484631" y="155448"/>
                </a:lnTo>
                <a:lnTo>
                  <a:pt x="486155" y="156972"/>
                </a:lnTo>
                <a:lnTo>
                  <a:pt x="487679" y="156972"/>
                </a:lnTo>
                <a:lnTo>
                  <a:pt x="489203" y="158496"/>
                </a:lnTo>
                <a:lnTo>
                  <a:pt x="490727" y="158496"/>
                </a:lnTo>
                <a:lnTo>
                  <a:pt x="492251" y="160020"/>
                </a:lnTo>
                <a:lnTo>
                  <a:pt x="495299" y="161544"/>
                </a:lnTo>
                <a:lnTo>
                  <a:pt x="498347" y="161544"/>
                </a:lnTo>
                <a:lnTo>
                  <a:pt x="499871" y="163068"/>
                </a:lnTo>
                <a:lnTo>
                  <a:pt x="510539" y="163068"/>
                </a:lnTo>
                <a:lnTo>
                  <a:pt x="510539" y="161544"/>
                </a:lnTo>
                <a:lnTo>
                  <a:pt x="533399" y="99060"/>
                </a:lnTo>
                <a:lnTo>
                  <a:pt x="537971" y="96012"/>
                </a:lnTo>
                <a:lnTo>
                  <a:pt x="551687" y="91440"/>
                </a:lnTo>
                <a:lnTo>
                  <a:pt x="596391" y="91440"/>
                </a:lnTo>
                <a:lnTo>
                  <a:pt x="595883" y="89916"/>
                </a:lnTo>
                <a:lnTo>
                  <a:pt x="592835" y="85344"/>
                </a:lnTo>
                <a:lnTo>
                  <a:pt x="589787" y="82296"/>
                </a:lnTo>
                <a:lnTo>
                  <a:pt x="586739" y="77724"/>
                </a:lnTo>
                <a:lnTo>
                  <a:pt x="536447" y="77724"/>
                </a:lnTo>
                <a:lnTo>
                  <a:pt x="541019" y="67056"/>
                </a:lnTo>
                <a:lnTo>
                  <a:pt x="541019" y="64008"/>
                </a:lnTo>
                <a:lnTo>
                  <a:pt x="539495" y="64008"/>
                </a:lnTo>
                <a:lnTo>
                  <a:pt x="539495" y="62484"/>
                </a:lnTo>
                <a:lnTo>
                  <a:pt x="537971" y="62484"/>
                </a:lnTo>
                <a:lnTo>
                  <a:pt x="537971" y="60960"/>
                </a:lnTo>
                <a:lnTo>
                  <a:pt x="536447" y="60960"/>
                </a:lnTo>
                <a:lnTo>
                  <a:pt x="534923" y="59436"/>
                </a:lnTo>
                <a:lnTo>
                  <a:pt x="533399" y="59436"/>
                </a:lnTo>
                <a:lnTo>
                  <a:pt x="530351" y="57912"/>
                </a:lnTo>
                <a:lnTo>
                  <a:pt x="528827" y="57912"/>
                </a:lnTo>
                <a:lnTo>
                  <a:pt x="527303" y="56388"/>
                </a:lnTo>
                <a:close/>
              </a:path>
              <a:path w="599440" h="187960">
                <a:moveTo>
                  <a:pt x="455675" y="138684"/>
                </a:moveTo>
                <a:lnTo>
                  <a:pt x="434339" y="138684"/>
                </a:lnTo>
                <a:lnTo>
                  <a:pt x="438911" y="140208"/>
                </a:lnTo>
                <a:lnTo>
                  <a:pt x="455675" y="140208"/>
                </a:lnTo>
                <a:lnTo>
                  <a:pt x="455675" y="138684"/>
                </a:lnTo>
                <a:close/>
              </a:path>
              <a:path w="599440" h="187960">
                <a:moveTo>
                  <a:pt x="438911" y="24384"/>
                </a:moveTo>
                <a:lnTo>
                  <a:pt x="425195" y="24384"/>
                </a:lnTo>
                <a:lnTo>
                  <a:pt x="419099" y="25908"/>
                </a:lnTo>
                <a:lnTo>
                  <a:pt x="413003" y="30480"/>
                </a:lnTo>
                <a:lnTo>
                  <a:pt x="406907" y="33528"/>
                </a:lnTo>
                <a:lnTo>
                  <a:pt x="382523" y="73152"/>
                </a:lnTo>
                <a:lnTo>
                  <a:pt x="380999" y="80772"/>
                </a:lnTo>
                <a:lnTo>
                  <a:pt x="380999" y="102108"/>
                </a:lnTo>
                <a:lnTo>
                  <a:pt x="408431" y="131064"/>
                </a:lnTo>
                <a:lnTo>
                  <a:pt x="431291" y="138684"/>
                </a:lnTo>
                <a:lnTo>
                  <a:pt x="457199" y="138684"/>
                </a:lnTo>
                <a:lnTo>
                  <a:pt x="457199" y="137160"/>
                </a:lnTo>
                <a:lnTo>
                  <a:pt x="458723" y="137160"/>
                </a:lnTo>
                <a:lnTo>
                  <a:pt x="458723" y="135636"/>
                </a:lnTo>
                <a:lnTo>
                  <a:pt x="460247" y="134112"/>
                </a:lnTo>
                <a:lnTo>
                  <a:pt x="460247" y="132588"/>
                </a:lnTo>
                <a:lnTo>
                  <a:pt x="461771" y="131064"/>
                </a:lnTo>
                <a:lnTo>
                  <a:pt x="461771" y="126492"/>
                </a:lnTo>
                <a:lnTo>
                  <a:pt x="463295" y="124968"/>
                </a:lnTo>
                <a:lnTo>
                  <a:pt x="463295" y="121920"/>
                </a:lnTo>
                <a:lnTo>
                  <a:pt x="461771" y="121920"/>
                </a:lnTo>
                <a:lnTo>
                  <a:pt x="461771" y="120396"/>
                </a:lnTo>
                <a:lnTo>
                  <a:pt x="446531" y="120396"/>
                </a:lnTo>
                <a:lnTo>
                  <a:pt x="443483" y="118872"/>
                </a:lnTo>
                <a:lnTo>
                  <a:pt x="435863" y="118872"/>
                </a:lnTo>
                <a:lnTo>
                  <a:pt x="422147" y="114300"/>
                </a:lnTo>
                <a:lnTo>
                  <a:pt x="419099" y="111252"/>
                </a:lnTo>
                <a:lnTo>
                  <a:pt x="416051" y="109728"/>
                </a:lnTo>
                <a:lnTo>
                  <a:pt x="413003" y="106680"/>
                </a:lnTo>
                <a:lnTo>
                  <a:pt x="409955" y="100584"/>
                </a:lnTo>
                <a:lnTo>
                  <a:pt x="408431" y="99060"/>
                </a:lnTo>
                <a:lnTo>
                  <a:pt x="408431" y="88392"/>
                </a:lnTo>
                <a:lnTo>
                  <a:pt x="409955" y="83820"/>
                </a:lnTo>
                <a:lnTo>
                  <a:pt x="411479" y="80772"/>
                </a:lnTo>
                <a:lnTo>
                  <a:pt x="483869" y="80772"/>
                </a:lnTo>
                <a:lnTo>
                  <a:pt x="484631" y="77724"/>
                </a:lnTo>
                <a:lnTo>
                  <a:pt x="457199" y="77724"/>
                </a:lnTo>
                <a:lnTo>
                  <a:pt x="417575" y="62484"/>
                </a:lnTo>
                <a:lnTo>
                  <a:pt x="420623" y="56388"/>
                </a:lnTo>
                <a:lnTo>
                  <a:pt x="422147" y="54864"/>
                </a:lnTo>
                <a:lnTo>
                  <a:pt x="423671" y="51816"/>
                </a:lnTo>
                <a:lnTo>
                  <a:pt x="426719" y="50292"/>
                </a:lnTo>
                <a:lnTo>
                  <a:pt x="428243" y="48768"/>
                </a:lnTo>
                <a:lnTo>
                  <a:pt x="431291" y="47244"/>
                </a:lnTo>
                <a:lnTo>
                  <a:pt x="432815" y="45720"/>
                </a:lnTo>
                <a:lnTo>
                  <a:pt x="478535" y="45720"/>
                </a:lnTo>
                <a:lnTo>
                  <a:pt x="477011" y="42672"/>
                </a:lnTo>
                <a:lnTo>
                  <a:pt x="472439" y="39624"/>
                </a:lnTo>
                <a:lnTo>
                  <a:pt x="467867" y="35052"/>
                </a:lnTo>
                <a:lnTo>
                  <a:pt x="461771" y="30480"/>
                </a:lnTo>
                <a:lnTo>
                  <a:pt x="452627" y="27432"/>
                </a:lnTo>
                <a:lnTo>
                  <a:pt x="446531" y="25908"/>
                </a:lnTo>
                <a:lnTo>
                  <a:pt x="438911" y="24384"/>
                </a:lnTo>
                <a:close/>
              </a:path>
              <a:path w="599440" h="187960">
                <a:moveTo>
                  <a:pt x="370331" y="0"/>
                </a:moveTo>
                <a:lnTo>
                  <a:pt x="356615" y="0"/>
                </a:lnTo>
                <a:lnTo>
                  <a:pt x="321563" y="92964"/>
                </a:lnTo>
                <a:lnTo>
                  <a:pt x="321563" y="96012"/>
                </a:lnTo>
                <a:lnTo>
                  <a:pt x="323087" y="96012"/>
                </a:lnTo>
                <a:lnTo>
                  <a:pt x="323087" y="97536"/>
                </a:lnTo>
                <a:lnTo>
                  <a:pt x="324611" y="97536"/>
                </a:lnTo>
                <a:lnTo>
                  <a:pt x="326135" y="99060"/>
                </a:lnTo>
                <a:lnTo>
                  <a:pt x="327659" y="99060"/>
                </a:lnTo>
                <a:lnTo>
                  <a:pt x="329183" y="100584"/>
                </a:lnTo>
                <a:lnTo>
                  <a:pt x="330707" y="100584"/>
                </a:lnTo>
                <a:lnTo>
                  <a:pt x="336803" y="103632"/>
                </a:lnTo>
                <a:lnTo>
                  <a:pt x="339851" y="103632"/>
                </a:lnTo>
                <a:lnTo>
                  <a:pt x="341375" y="105156"/>
                </a:lnTo>
                <a:lnTo>
                  <a:pt x="345947" y="105156"/>
                </a:lnTo>
                <a:lnTo>
                  <a:pt x="348995" y="102108"/>
                </a:lnTo>
                <a:lnTo>
                  <a:pt x="382523" y="9144"/>
                </a:lnTo>
                <a:lnTo>
                  <a:pt x="382523" y="6096"/>
                </a:lnTo>
                <a:lnTo>
                  <a:pt x="380999" y="6096"/>
                </a:lnTo>
                <a:lnTo>
                  <a:pt x="380999" y="4572"/>
                </a:lnTo>
                <a:lnTo>
                  <a:pt x="379475" y="4572"/>
                </a:lnTo>
                <a:lnTo>
                  <a:pt x="377951" y="3048"/>
                </a:lnTo>
                <a:lnTo>
                  <a:pt x="376427" y="3048"/>
                </a:lnTo>
                <a:lnTo>
                  <a:pt x="374903" y="1524"/>
                </a:lnTo>
                <a:lnTo>
                  <a:pt x="373379" y="1524"/>
                </a:lnTo>
                <a:lnTo>
                  <a:pt x="370331" y="0"/>
                </a:lnTo>
                <a:close/>
              </a:path>
              <a:path w="599440" h="187960">
                <a:moveTo>
                  <a:pt x="483869" y="80772"/>
                </a:moveTo>
                <a:lnTo>
                  <a:pt x="411479" y="80772"/>
                </a:lnTo>
                <a:lnTo>
                  <a:pt x="467867" y="100584"/>
                </a:lnTo>
                <a:lnTo>
                  <a:pt x="470915" y="102108"/>
                </a:lnTo>
                <a:lnTo>
                  <a:pt x="472439" y="102108"/>
                </a:lnTo>
                <a:lnTo>
                  <a:pt x="473963" y="100584"/>
                </a:lnTo>
                <a:lnTo>
                  <a:pt x="477011" y="99060"/>
                </a:lnTo>
                <a:lnTo>
                  <a:pt x="478535" y="97536"/>
                </a:lnTo>
                <a:lnTo>
                  <a:pt x="478535" y="94488"/>
                </a:lnTo>
                <a:lnTo>
                  <a:pt x="480059" y="89916"/>
                </a:lnTo>
                <a:lnTo>
                  <a:pt x="483107" y="83820"/>
                </a:lnTo>
                <a:lnTo>
                  <a:pt x="483869" y="80772"/>
                </a:lnTo>
                <a:close/>
              </a:path>
              <a:path w="599440" h="187960">
                <a:moveTo>
                  <a:pt x="243839" y="39624"/>
                </a:moveTo>
                <a:lnTo>
                  <a:pt x="237743" y="39624"/>
                </a:lnTo>
                <a:lnTo>
                  <a:pt x="237743" y="41148"/>
                </a:lnTo>
                <a:lnTo>
                  <a:pt x="236219" y="42672"/>
                </a:lnTo>
                <a:lnTo>
                  <a:pt x="236219" y="45720"/>
                </a:lnTo>
                <a:lnTo>
                  <a:pt x="234695" y="47244"/>
                </a:lnTo>
                <a:lnTo>
                  <a:pt x="233171" y="50292"/>
                </a:lnTo>
                <a:lnTo>
                  <a:pt x="233171" y="59436"/>
                </a:lnTo>
                <a:lnTo>
                  <a:pt x="239267" y="65532"/>
                </a:lnTo>
                <a:lnTo>
                  <a:pt x="242315" y="67056"/>
                </a:lnTo>
                <a:lnTo>
                  <a:pt x="243839" y="68580"/>
                </a:lnTo>
                <a:lnTo>
                  <a:pt x="246887" y="70104"/>
                </a:lnTo>
                <a:lnTo>
                  <a:pt x="249935" y="73152"/>
                </a:lnTo>
                <a:lnTo>
                  <a:pt x="256031" y="76200"/>
                </a:lnTo>
                <a:lnTo>
                  <a:pt x="259079" y="76200"/>
                </a:lnTo>
                <a:lnTo>
                  <a:pt x="265175" y="79248"/>
                </a:lnTo>
                <a:lnTo>
                  <a:pt x="271271" y="80772"/>
                </a:lnTo>
                <a:lnTo>
                  <a:pt x="286511" y="80772"/>
                </a:lnTo>
                <a:lnTo>
                  <a:pt x="300227" y="76200"/>
                </a:lnTo>
                <a:lnTo>
                  <a:pt x="303275" y="71628"/>
                </a:lnTo>
                <a:lnTo>
                  <a:pt x="306323" y="68580"/>
                </a:lnTo>
                <a:lnTo>
                  <a:pt x="309371" y="64008"/>
                </a:lnTo>
                <a:lnTo>
                  <a:pt x="310895" y="59436"/>
                </a:lnTo>
                <a:lnTo>
                  <a:pt x="269747" y="59436"/>
                </a:lnTo>
                <a:lnTo>
                  <a:pt x="268223" y="57912"/>
                </a:lnTo>
                <a:lnTo>
                  <a:pt x="265175" y="57912"/>
                </a:lnTo>
                <a:lnTo>
                  <a:pt x="259079" y="54864"/>
                </a:lnTo>
                <a:lnTo>
                  <a:pt x="256031" y="51816"/>
                </a:lnTo>
                <a:lnTo>
                  <a:pt x="252983" y="50292"/>
                </a:lnTo>
                <a:lnTo>
                  <a:pt x="245363" y="42672"/>
                </a:lnTo>
                <a:lnTo>
                  <a:pt x="245363" y="41148"/>
                </a:lnTo>
                <a:lnTo>
                  <a:pt x="243839" y="39624"/>
                </a:lnTo>
                <a:close/>
              </a:path>
              <a:path w="599440" h="187960">
                <a:moveTo>
                  <a:pt x="478535" y="45720"/>
                </a:moveTo>
                <a:lnTo>
                  <a:pt x="441959" y="45720"/>
                </a:lnTo>
                <a:lnTo>
                  <a:pt x="446531" y="47244"/>
                </a:lnTo>
                <a:lnTo>
                  <a:pt x="452627" y="48768"/>
                </a:lnTo>
                <a:lnTo>
                  <a:pt x="457199" y="53340"/>
                </a:lnTo>
                <a:lnTo>
                  <a:pt x="458723" y="57912"/>
                </a:lnTo>
                <a:lnTo>
                  <a:pt x="460247" y="64008"/>
                </a:lnTo>
                <a:lnTo>
                  <a:pt x="458723" y="70104"/>
                </a:lnTo>
                <a:lnTo>
                  <a:pt x="457199" y="77724"/>
                </a:lnTo>
                <a:lnTo>
                  <a:pt x="484631" y="77724"/>
                </a:lnTo>
                <a:lnTo>
                  <a:pt x="484631" y="59436"/>
                </a:lnTo>
                <a:lnTo>
                  <a:pt x="483107" y="53340"/>
                </a:lnTo>
                <a:lnTo>
                  <a:pt x="480059" y="48768"/>
                </a:lnTo>
                <a:lnTo>
                  <a:pt x="478535" y="45720"/>
                </a:lnTo>
                <a:close/>
              </a:path>
              <a:path w="599440" h="187960">
                <a:moveTo>
                  <a:pt x="568451" y="70104"/>
                </a:moveTo>
                <a:lnTo>
                  <a:pt x="556259" y="70104"/>
                </a:lnTo>
                <a:lnTo>
                  <a:pt x="544067" y="73152"/>
                </a:lnTo>
                <a:lnTo>
                  <a:pt x="536447" y="77724"/>
                </a:lnTo>
                <a:lnTo>
                  <a:pt x="586739" y="77724"/>
                </a:lnTo>
                <a:lnTo>
                  <a:pt x="580643" y="74676"/>
                </a:lnTo>
                <a:lnTo>
                  <a:pt x="574547" y="73152"/>
                </a:lnTo>
                <a:lnTo>
                  <a:pt x="568451" y="70104"/>
                </a:lnTo>
                <a:close/>
              </a:path>
              <a:path w="599440" h="187960">
                <a:moveTo>
                  <a:pt x="280415" y="0"/>
                </a:moveTo>
                <a:lnTo>
                  <a:pt x="254507" y="0"/>
                </a:lnTo>
                <a:lnTo>
                  <a:pt x="254507" y="9144"/>
                </a:lnTo>
                <a:lnTo>
                  <a:pt x="260603" y="21336"/>
                </a:lnTo>
                <a:lnTo>
                  <a:pt x="263651" y="22860"/>
                </a:lnTo>
                <a:lnTo>
                  <a:pt x="265175" y="25908"/>
                </a:lnTo>
                <a:lnTo>
                  <a:pt x="268223" y="27432"/>
                </a:lnTo>
                <a:lnTo>
                  <a:pt x="272795" y="32004"/>
                </a:lnTo>
                <a:lnTo>
                  <a:pt x="275843" y="33528"/>
                </a:lnTo>
                <a:lnTo>
                  <a:pt x="277367" y="36576"/>
                </a:lnTo>
                <a:lnTo>
                  <a:pt x="278891" y="38100"/>
                </a:lnTo>
                <a:lnTo>
                  <a:pt x="281939" y="39624"/>
                </a:lnTo>
                <a:lnTo>
                  <a:pt x="283463" y="42672"/>
                </a:lnTo>
                <a:lnTo>
                  <a:pt x="284987" y="44196"/>
                </a:lnTo>
                <a:lnTo>
                  <a:pt x="284987" y="45720"/>
                </a:lnTo>
                <a:lnTo>
                  <a:pt x="286511" y="47244"/>
                </a:lnTo>
                <a:lnTo>
                  <a:pt x="286511" y="50292"/>
                </a:lnTo>
                <a:lnTo>
                  <a:pt x="284987" y="51816"/>
                </a:lnTo>
                <a:lnTo>
                  <a:pt x="284987" y="53340"/>
                </a:lnTo>
                <a:lnTo>
                  <a:pt x="280415" y="57912"/>
                </a:lnTo>
                <a:lnTo>
                  <a:pt x="278891" y="57912"/>
                </a:lnTo>
                <a:lnTo>
                  <a:pt x="277367" y="59436"/>
                </a:lnTo>
                <a:lnTo>
                  <a:pt x="310895" y="59436"/>
                </a:lnTo>
                <a:lnTo>
                  <a:pt x="313943" y="50292"/>
                </a:lnTo>
                <a:lnTo>
                  <a:pt x="313943" y="44196"/>
                </a:lnTo>
                <a:lnTo>
                  <a:pt x="306323" y="28956"/>
                </a:lnTo>
                <a:lnTo>
                  <a:pt x="297179" y="19812"/>
                </a:lnTo>
                <a:lnTo>
                  <a:pt x="294131" y="18288"/>
                </a:lnTo>
                <a:lnTo>
                  <a:pt x="289559" y="13716"/>
                </a:lnTo>
                <a:lnTo>
                  <a:pt x="286511" y="12192"/>
                </a:lnTo>
                <a:lnTo>
                  <a:pt x="284987" y="10668"/>
                </a:lnTo>
                <a:lnTo>
                  <a:pt x="283463" y="7620"/>
                </a:lnTo>
                <a:lnTo>
                  <a:pt x="281939" y="6096"/>
                </a:lnTo>
                <a:lnTo>
                  <a:pt x="281939" y="4572"/>
                </a:lnTo>
                <a:lnTo>
                  <a:pt x="280415" y="1524"/>
                </a:lnTo>
                <a:lnTo>
                  <a:pt x="280415" y="0"/>
                </a:lnTo>
                <a:close/>
              </a:path>
              <a:path w="599440" h="187960">
                <a:moveTo>
                  <a:pt x="324611" y="4572"/>
                </a:moveTo>
                <a:lnTo>
                  <a:pt x="316991" y="4572"/>
                </a:lnTo>
                <a:lnTo>
                  <a:pt x="318515" y="6096"/>
                </a:lnTo>
                <a:lnTo>
                  <a:pt x="318515" y="7620"/>
                </a:lnTo>
                <a:lnTo>
                  <a:pt x="320039" y="9144"/>
                </a:lnTo>
                <a:lnTo>
                  <a:pt x="323087" y="9144"/>
                </a:lnTo>
                <a:lnTo>
                  <a:pt x="323087" y="7620"/>
                </a:lnTo>
                <a:lnTo>
                  <a:pt x="324611" y="7620"/>
                </a:lnTo>
                <a:lnTo>
                  <a:pt x="324611" y="4572"/>
                </a:lnTo>
                <a:close/>
              </a:path>
              <a:path w="599440" h="187960">
                <a:moveTo>
                  <a:pt x="326135" y="0"/>
                </a:moveTo>
                <a:lnTo>
                  <a:pt x="312419" y="0"/>
                </a:lnTo>
                <a:lnTo>
                  <a:pt x="313943" y="3048"/>
                </a:lnTo>
                <a:lnTo>
                  <a:pt x="315467" y="4572"/>
                </a:lnTo>
                <a:lnTo>
                  <a:pt x="326135" y="4572"/>
                </a:lnTo>
                <a:lnTo>
                  <a:pt x="326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88023" y="4440936"/>
            <a:ext cx="388620" cy="1292860"/>
          </a:xfrm>
          <a:custGeom>
            <a:avLst/>
            <a:gdLst/>
            <a:ahLst/>
            <a:cxnLst/>
            <a:rect l="l" t="t" r="r" b="b"/>
            <a:pathLst>
              <a:path w="388620" h="1292860">
                <a:moveTo>
                  <a:pt x="137159" y="1011935"/>
                </a:moveTo>
                <a:lnTo>
                  <a:pt x="134111" y="1292351"/>
                </a:lnTo>
                <a:lnTo>
                  <a:pt x="367283" y="1290827"/>
                </a:lnTo>
                <a:lnTo>
                  <a:pt x="309371" y="1220723"/>
                </a:lnTo>
                <a:lnTo>
                  <a:pt x="333808" y="1171501"/>
                </a:lnTo>
                <a:lnTo>
                  <a:pt x="353667" y="1119554"/>
                </a:lnTo>
                <a:lnTo>
                  <a:pt x="364243" y="1082039"/>
                </a:lnTo>
                <a:lnTo>
                  <a:pt x="193547" y="1082039"/>
                </a:lnTo>
                <a:lnTo>
                  <a:pt x="137159" y="1011935"/>
                </a:lnTo>
                <a:close/>
              </a:path>
              <a:path w="388620" h="1292860">
                <a:moveTo>
                  <a:pt x="0" y="0"/>
                </a:moveTo>
                <a:lnTo>
                  <a:pt x="39451" y="55785"/>
                </a:lnTo>
                <a:lnTo>
                  <a:pt x="75947" y="112387"/>
                </a:lnTo>
                <a:lnTo>
                  <a:pt x="109457" y="169641"/>
                </a:lnTo>
                <a:lnTo>
                  <a:pt x="139951" y="227380"/>
                </a:lnTo>
                <a:lnTo>
                  <a:pt x="167401" y="285440"/>
                </a:lnTo>
                <a:lnTo>
                  <a:pt x="191777" y="343654"/>
                </a:lnTo>
                <a:lnTo>
                  <a:pt x="213047" y="401856"/>
                </a:lnTo>
                <a:lnTo>
                  <a:pt x="231184" y="459882"/>
                </a:lnTo>
                <a:lnTo>
                  <a:pt x="246157" y="517564"/>
                </a:lnTo>
                <a:lnTo>
                  <a:pt x="257936" y="574738"/>
                </a:lnTo>
                <a:lnTo>
                  <a:pt x="266493" y="631237"/>
                </a:lnTo>
                <a:lnTo>
                  <a:pt x="271796" y="686897"/>
                </a:lnTo>
                <a:lnTo>
                  <a:pt x="273816" y="741550"/>
                </a:lnTo>
                <a:lnTo>
                  <a:pt x="272524" y="795032"/>
                </a:lnTo>
                <a:lnTo>
                  <a:pt x="267890" y="847177"/>
                </a:lnTo>
                <a:lnTo>
                  <a:pt x="259884" y="897818"/>
                </a:lnTo>
                <a:lnTo>
                  <a:pt x="248477" y="946791"/>
                </a:lnTo>
                <a:lnTo>
                  <a:pt x="233638" y="993929"/>
                </a:lnTo>
                <a:lnTo>
                  <a:pt x="215338" y="1039067"/>
                </a:lnTo>
                <a:lnTo>
                  <a:pt x="193547" y="1082039"/>
                </a:lnTo>
                <a:lnTo>
                  <a:pt x="364243" y="1082039"/>
                </a:lnTo>
                <a:lnTo>
                  <a:pt x="369010" y="1065129"/>
                </a:lnTo>
                <a:lnTo>
                  <a:pt x="379902" y="1008473"/>
                </a:lnTo>
                <a:lnTo>
                  <a:pt x="386405" y="949832"/>
                </a:lnTo>
                <a:lnTo>
                  <a:pt x="388581" y="889455"/>
                </a:lnTo>
                <a:lnTo>
                  <a:pt x="386494" y="827586"/>
                </a:lnTo>
                <a:lnTo>
                  <a:pt x="380207" y="764474"/>
                </a:lnTo>
                <a:lnTo>
                  <a:pt x="369782" y="700366"/>
                </a:lnTo>
                <a:lnTo>
                  <a:pt x="355282" y="635507"/>
                </a:lnTo>
                <a:lnTo>
                  <a:pt x="336770" y="570146"/>
                </a:lnTo>
                <a:lnTo>
                  <a:pt x="314309" y="504529"/>
                </a:lnTo>
                <a:lnTo>
                  <a:pt x="287962" y="438902"/>
                </a:lnTo>
                <a:lnTo>
                  <a:pt x="257792" y="373514"/>
                </a:lnTo>
                <a:lnTo>
                  <a:pt x="223861" y="308609"/>
                </a:lnTo>
                <a:lnTo>
                  <a:pt x="186232" y="244437"/>
                </a:lnTo>
                <a:lnTo>
                  <a:pt x="144969" y="181243"/>
                </a:lnTo>
                <a:lnTo>
                  <a:pt x="100134" y="119274"/>
                </a:lnTo>
                <a:lnTo>
                  <a:pt x="51790" y="5877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86527" y="3875347"/>
            <a:ext cx="1361440" cy="633095"/>
          </a:xfrm>
          <a:custGeom>
            <a:avLst/>
            <a:gdLst/>
            <a:ahLst/>
            <a:cxnLst/>
            <a:rect l="l" t="t" r="r" b="b"/>
            <a:pathLst>
              <a:path w="1361439" h="633095">
                <a:moveTo>
                  <a:pt x="826599" y="138683"/>
                </a:moveTo>
                <a:lnTo>
                  <a:pt x="447324" y="138683"/>
                </a:lnTo>
                <a:lnTo>
                  <a:pt x="511096" y="139739"/>
                </a:lnTo>
                <a:lnTo>
                  <a:pt x="576376" y="146439"/>
                </a:lnTo>
                <a:lnTo>
                  <a:pt x="642846" y="158690"/>
                </a:lnTo>
                <a:lnTo>
                  <a:pt x="710183" y="176396"/>
                </a:lnTo>
                <a:lnTo>
                  <a:pt x="778070" y="199463"/>
                </a:lnTo>
                <a:lnTo>
                  <a:pt x="846185" y="227796"/>
                </a:lnTo>
                <a:lnTo>
                  <a:pt x="914209" y="261300"/>
                </a:lnTo>
                <a:lnTo>
                  <a:pt x="981821" y="299880"/>
                </a:lnTo>
                <a:lnTo>
                  <a:pt x="1048702" y="343441"/>
                </a:lnTo>
                <a:lnTo>
                  <a:pt x="1114531" y="391888"/>
                </a:lnTo>
                <a:lnTo>
                  <a:pt x="1178989" y="445127"/>
                </a:lnTo>
                <a:lnTo>
                  <a:pt x="1241755" y="503063"/>
                </a:lnTo>
                <a:lnTo>
                  <a:pt x="1302509" y="565600"/>
                </a:lnTo>
                <a:lnTo>
                  <a:pt x="1360931" y="632644"/>
                </a:lnTo>
                <a:lnTo>
                  <a:pt x="1245107" y="493960"/>
                </a:lnTo>
                <a:lnTo>
                  <a:pt x="1186685" y="426916"/>
                </a:lnTo>
                <a:lnTo>
                  <a:pt x="1125932" y="364379"/>
                </a:lnTo>
                <a:lnTo>
                  <a:pt x="1063170" y="306443"/>
                </a:lnTo>
                <a:lnTo>
                  <a:pt x="998719" y="253204"/>
                </a:lnTo>
                <a:lnTo>
                  <a:pt x="932902" y="204757"/>
                </a:lnTo>
                <a:lnTo>
                  <a:pt x="866038" y="161196"/>
                </a:lnTo>
                <a:lnTo>
                  <a:pt x="826599" y="138683"/>
                </a:lnTo>
                <a:close/>
              </a:path>
              <a:path w="1361439" h="633095">
                <a:moveTo>
                  <a:pt x="332023" y="0"/>
                </a:moveTo>
                <a:lnTo>
                  <a:pt x="270200" y="4684"/>
                </a:lnTo>
                <a:lnTo>
                  <a:pt x="210543" y="15204"/>
                </a:lnTo>
                <a:lnTo>
                  <a:pt x="153374" y="31654"/>
                </a:lnTo>
                <a:lnTo>
                  <a:pt x="99012" y="54129"/>
                </a:lnTo>
                <a:lnTo>
                  <a:pt x="47781" y="82723"/>
                </a:lnTo>
                <a:lnTo>
                  <a:pt x="0" y="117532"/>
                </a:lnTo>
                <a:lnTo>
                  <a:pt x="114299" y="256216"/>
                </a:lnTo>
                <a:lnTo>
                  <a:pt x="162298" y="221407"/>
                </a:lnTo>
                <a:lnTo>
                  <a:pt x="213725" y="192813"/>
                </a:lnTo>
                <a:lnTo>
                  <a:pt x="268262" y="170338"/>
                </a:lnTo>
                <a:lnTo>
                  <a:pt x="325587" y="153888"/>
                </a:lnTo>
                <a:lnTo>
                  <a:pt x="385381" y="143368"/>
                </a:lnTo>
                <a:lnTo>
                  <a:pt x="447324" y="138683"/>
                </a:lnTo>
                <a:lnTo>
                  <a:pt x="826599" y="138683"/>
                </a:lnTo>
                <a:lnTo>
                  <a:pt x="798450" y="122616"/>
                </a:lnTo>
                <a:lnTo>
                  <a:pt x="730459" y="89112"/>
                </a:lnTo>
                <a:lnTo>
                  <a:pt x="662385" y="60779"/>
                </a:lnTo>
                <a:lnTo>
                  <a:pt x="594550" y="37712"/>
                </a:lnTo>
                <a:lnTo>
                  <a:pt x="527275" y="20006"/>
                </a:lnTo>
                <a:lnTo>
                  <a:pt x="460881" y="7755"/>
                </a:lnTo>
                <a:lnTo>
                  <a:pt x="395690" y="1055"/>
                </a:lnTo>
                <a:lnTo>
                  <a:pt x="332023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72811" y="3863340"/>
            <a:ext cx="1716405" cy="1884045"/>
          </a:xfrm>
          <a:custGeom>
            <a:avLst/>
            <a:gdLst/>
            <a:ahLst/>
            <a:cxnLst/>
            <a:rect l="l" t="t" r="r" b="b"/>
            <a:pathLst>
              <a:path w="1716404" h="1884045">
                <a:moveTo>
                  <a:pt x="1452371" y="1575815"/>
                </a:moveTo>
                <a:lnTo>
                  <a:pt x="1443227" y="1578863"/>
                </a:lnTo>
                <a:lnTo>
                  <a:pt x="1440179" y="1584959"/>
                </a:lnTo>
                <a:lnTo>
                  <a:pt x="1440179" y="1591055"/>
                </a:lnTo>
                <a:lnTo>
                  <a:pt x="1437131" y="1871471"/>
                </a:lnTo>
                <a:lnTo>
                  <a:pt x="1437131" y="1874519"/>
                </a:lnTo>
                <a:lnTo>
                  <a:pt x="1438655" y="1877567"/>
                </a:lnTo>
                <a:lnTo>
                  <a:pt x="1443227" y="1883663"/>
                </a:lnTo>
                <a:lnTo>
                  <a:pt x="1449323" y="1883663"/>
                </a:lnTo>
                <a:lnTo>
                  <a:pt x="1682495" y="1880615"/>
                </a:lnTo>
                <a:lnTo>
                  <a:pt x="1687067" y="1880615"/>
                </a:lnTo>
                <a:lnTo>
                  <a:pt x="1691639" y="1877567"/>
                </a:lnTo>
                <a:lnTo>
                  <a:pt x="1671827" y="1877567"/>
                </a:lnTo>
                <a:lnTo>
                  <a:pt x="1666792" y="1871471"/>
                </a:lnTo>
                <a:lnTo>
                  <a:pt x="1463039" y="1871471"/>
                </a:lnTo>
                <a:lnTo>
                  <a:pt x="1449323" y="1859279"/>
                </a:lnTo>
                <a:lnTo>
                  <a:pt x="1463107" y="1859098"/>
                </a:lnTo>
                <a:lnTo>
                  <a:pt x="1464381" y="1624603"/>
                </a:lnTo>
                <a:lnTo>
                  <a:pt x="1441703" y="1597151"/>
                </a:lnTo>
                <a:lnTo>
                  <a:pt x="1464563" y="1591055"/>
                </a:lnTo>
                <a:lnTo>
                  <a:pt x="1469069" y="1591055"/>
                </a:lnTo>
                <a:lnTo>
                  <a:pt x="1461515" y="1581911"/>
                </a:lnTo>
                <a:lnTo>
                  <a:pt x="1458467" y="1578863"/>
                </a:lnTo>
                <a:lnTo>
                  <a:pt x="1452371" y="1575815"/>
                </a:lnTo>
                <a:close/>
              </a:path>
              <a:path w="1716404" h="1884045">
                <a:moveTo>
                  <a:pt x="1680971" y="1856231"/>
                </a:moveTo>
                <a:lnTo>
                  <a:pt x="1654490" y="1856580"/>
                </a:lnTo>
                <a:lnTo>
                  <a:pt x="1671827" y="1877567"/>
                </a:lnTo>
                <a:lnTo>
                  <a:pt x="1680971" y="1856231"/>
                </a:lnTo>
                <a:close/>
              </a:path>
              <a:path w="1716404" h="1884045">
                <a:moveTo>
                  <a:pt x="1689007" y="1856231"/>
                </a:moveTo>
                <a:lnTo>
                  <a:pt x="1680971" y="1856231"/>
                </a:lnTo>
                <a:lnTo>
                  <a:pt x="1671827" y="1877567"/>
                </a:lnTo>
                <a:lnTo>
                  <a:pt x="1691639" y="1877567"/>
                </a:lnTo>
                <a:lnTo>
                  <a:pt x="1694687" y="1868423"/>
                </a:lnTo>
                <a:lnTo>
                  <a:pt x="1694687" y="1865375"/>
                </a:lnTo>
                <a:lnTo>
                  <a:pt x="1691639" y="1859279"/>
                </a:lnTo>
                <a:lnTo>
                  <a:pt x="1689007" y="1856231"/>
                </a:lnTo>
                <a:close/>
              </a:path>
              <a:path w="1716404" h="1884045">
                <a:moveTo>
                  <a:pt x="1463107" y="1859098"/>
                </a:moveTo>
                <a:lnTo>
                  <a:pt x="1449323" y="1859279"/>
                </a:lnTo>
                <a:lnTo>
                  <a:pt x="1463039" y="1871471"/>
                </a:lnTo>
                <a:lnTo>
                  <a:pt x="1463107" y="1859098"/>
                </a:lnTo>
                <a:close/>
              </a:path>
              <a:path w="1716404" h="1884045">
                <a:moveTo>
                  <a:pt x="1654490" y="1856580"/>
                </a:moveTo>
                <a:lnTo>
                  <a:pt x="1463107" y="1859098"/>
                </a:lnTo>
                <a:lnTo>
                  <a:pt x="1463039" y="1871471"/>
                </a:lnTo>
                <a:lnTo>
                  <a:pt x="1666792" y="1871471"/>
                </a:lnTo>
                <a:lnTo>
                  <a:pt x="1654490" y="1856580"/>
                </a:lnTo>
                <a:close/>
              </a:path>
              <a:path w="1716404" h="1884045">
                <a:moveTo>
                  <a:pt x="1383791" y="637031"/>
                </a:moveTo>
                <a:lnTo>
                  <a:pt x="1376785" y="643499"/>
                </a:lnTo>
                <a:lnTo>
                  <a:pt x="1397507" y="676655"/>
                </a:lnTo>
                <a:lnTo>
                  <a:pt x="1440179" y="749807"/>
                </a:lnTo>
                <a:lnTo>
                  <a:pt x="1446275" y="761999"/>
                </a:lnTo>
                <a:lnTo>
                  <a:pt x="1472183" y="798575"/>
                </a:lnTo>
                <a:lnTo>
                  <a:pt x="1495043" y="838199"/>
                </a:lnTo>
                <a:lnTo>
                  <a:pt x="1517903" y="874775"/>
                </a:lnTo>
                <a:lnTo>
                  <a:pt x="1539239" y="911351"/>
                </a:lnTo>
                <a:lnTo>
                  <a:pt x="1577339" y="987551"/>
                </a:lnTo>
                <a:lnTo>
                  <a:pt x="1594103" y="1027175"/>
                </a:lnTo>
                <a:lnTo>
                  <a:pt x="1609343" y="1066799"/>
                </a:lnTo>
                <a:lnTo>
                  <a:pt x="1636775" y="1142999"/>
                </a:lnTo>
                <a:lnTo>
                  <a:pt x="1648967" y="1179575"/>
                </a:lnTo>
                <a:lnTo>
                  <a:pt x="1667255" y="1255775"/>
                </a:lnTo>
                <a:lnTo>
                  <a:pt x="1674875" y="1295399"/>
                </a:lnTo>
                <a:lnTo>
                  <a:pt x="1685543" y="1368551"/>
                </a:lnTo>
                <a:lnTo>
                  <a:pt x="1690115" y="1441703"/>
                </a:lnTo>
                <a:lnTo>
                  <a:pt x="1691639" y="1475231"/>
                </a:lnTo>
                <a:lnTo>
                  <a:pt x="1684019" y="1578863"/>
                </a:lnTo>
                <a:lnTo>
                  <a:pt x="1670303" y="1645919"/>
                </a:lnTo>
                <a:lnTo>
                  <a:pt x="1641347" y="1737359"/>
                </a:lnTo>
                <a:lnTo>
                  <a:pt x="1612391" y="1792223"/>
                </a:lnTo>
                <a:lnTo>
                  <a:pt x="1610867" y="1798319"/>
                </a:lnTo>
                <a:lnTo>
                  <a:pt x="1610867" y="1804415"/>
                </a:lnTo>
                <a:lnTo>
                  <a:pt x="1613915" y="1807463"/>
                </a:lnTo>
                <a:lnTo>
                  <a:pt x="1654490" y="1856580"/>
                </a:lnTo>
                <a:lnTo>
                  <a:pt x="1680971" y="1856231"/>
                </a:lnTo>
                <a:lnTo>
                  <a:pt x="1689007" y="1856231"/>
                </a:lnTo>
                <a:lnTo>
                  <a:pt x="1644257" y="1804415"/>
                </a:lnTo>
                <a:lnTo>
                  <a:pt x="1635251" y="1804415"/>
                </a:lnTo>
                <a:lnTo>
                  <a:pt x="1633727" y="1792223"/>
                </a:lnTo>
                <a:lnTo>
                  <a:pt x="1642025" y="1792223"/>
                </a:lnTo>
                <a:lnTo>
                  <a:pt x="1650491" y="1776983"/>
                </a:lnTo>
                <a:lnTo>
                  <a:pt x="1676399" y="1716023"/>
                </a:lnTo>
                <a:lnTo>
                  <a:pt x="1696211" y="1648967"/>
                </a:lnTo>
                <a:lnTo>
                  <a:pt x="1708403" y="1581911"/>
                </a:lnTo>
                <a:lnTo>
                  <a:pt x="1716023" y="1511807"/>
                </a:lnTo>
                <a:lnTo>
                  <a:pt x="1716023" y="1438655"/>
                </a:lnTo>
                <a:lnTo>
                  <a:pt x="1711451" y="1365503"/>
                </a:lnTo>
                <a:lnTo>
                  <a:pt x="1706879" y="1325879"/>
                </a:lnTo>
                <a:lnTo>
                  <a:pt x="1684019" y="1213103"/>
                </a:lnTo>
                <a:lnTo>
                  <a:pt x="1673351" y="1173479"/>
                </a:lnTo>
                <a:lnTo>
                  <a:pt x="1661159" y="1133855"/>
                </a:lnTo>
                <a:lnTo>
                  <a:pt x="1647443" y="1094231"/>
                </a:lnTo>
                <a:lnTo>
                  <a:pt x="1632203" y="1054607"/>
                </a:lnTo>
                <a:lnTo>
                  <a:pt x="1616963" y="1018031"/>
                </a:lnTo>
                <a:lnTo>
                  <a:pt x="1600199" y="978407"/>
                </a:lnTo>
                <a:lnTo>
                  <a:pt x="1560575" y="899159"/>
                </a:lnTo>
                <a:lnTo>
                  <a:pt x="1539239" y="862583"/>
                </a:lnTo>
                <a:lnTo>
                  <a:pt x="1516379" y="822959"/>
                </a:lnTo>
                <a:lnTo>
                  <a:pt x="1467611" y="746759"/>
                </a:lnTo>
                <a:lnTo>
                  <a:pt x="1412747" y="673607"/>
                </a:lnTo>
                <a:lnTo>
                  <a:pt x="1383791" y="637031"/>
                </a:lnTo>
                <a:close/>
              </a:path>
              <a:path w="1716404" h="1884045">
                <a:moveTo>
                  <a:pt x="1633727" y="1792223"/>
                </a:moveTo>
                <a:lnTo>
                  <a:pt x="1635251" y="1804415"/>
                </a:lnTo>
                <a:lnTo>
                  <a:pt x="1638777" y="1798070"/>
                </a:lnTo>
                <a:lnTo>
                  <a:pt x="1633727" y="1792223"/>
                </a:lnTo>
                <a:close/>
              </a:path>
              <a:path w="1716404" h="1884045">
                <a:moveTo>
                  <a:pt x="1638777" y="1798070"/>
                </a:moveTo>
                <a:lnTo>
                  <a:pt x="1635251" y="1804415"/>
                </a:lnTo>
                <a:lnTo>
                  <a:pt x="1644257" y="1804415"/>
                </a:lnTo>
                <a:lnTo>
                  <a:pt x="1638777" y="1798070"/>
                </a:lnTo>
                <a:close/>
              </a:path>
              <a:path w="1716404" h="1884045">
                <a:moveTo>
                  <a:pt x="1642025" y="1792223"/>
                </a:moveTo>
                <a:lnTo>
                  <a:pt x="1633727" y="1792223"/>
                </a:lnTo>
                <a:lnTo>
                  <a:pt x="1638777" y="1798070"/>
                </a:lnTo>
                <a:lnTo>
                  <a:pt x="1642025" y="1792223"/>
                </a:lnTo>
                <a:close/>
              </a:path>
              <a:path w="1716404" h="1884045">
                <a:moveTo>
                  <a:pt x="1469069" y="1591055"/>
                </a:moveTo>
                <a:lnTo>
                  <a:pt x="1464563" y="1591055"/>
                </a:lnTo>
                <a:lnTo>
                  <a:pt x="1464381" y="1624603"/>
                </a:lnTo>
                <a:lnTo>
                  <a:pt x="1499615" y="1667255"/>
                </a:lnTo>
                <a:lnTo>
                  <a:pt x="1502663" y="1670303"/>
                </a:lnTo>
                <a:lnTo>
                  <a:pt x="1507235" y="1673351"/>
                </a:lnTo>
                <a:lnTo>
                  <a:pt x="1514855" y="1673351"/>
                </a:lnTo>
                <a:lnTo>
                  <a:pt x="1519427" y="1670303"/>
                </a:lnTo>
                <a:lnTo>
                  <a:pt x="1527047" y="1655063"/>
                </a:lnTo>
                <a:lnTo>
                  <a:pt x="1498091" y="1655063"/>
                </a:lnTo>
                <a:lnTo>
                  <a:pt x="1507086" y="1637075"/>
                </a:lnTo>
                <a:lnTo>
                  <a:pt x="1469069" y="1591055"/>
                </a:lnTo>
                <a:close/>
              </a:path>
              <a:path w="1716404" h="1884045">
                <a:moveTo>
                  <a:pt x="1507086" y="1637075"/>
                </a:moveTo>
                <a:lnTo>
                  <a:pt x="1498091" y="1655063"/>
                </a:lnTo>
                <a:lnTo>
                  <a:pt x="1519427" y="1652015"/>
                </a:lnTo>
                <a:lnTo>
                  <a:pt x="1507086" y="1637075"/>
                </a:lnTo>
                <a:close/>
              </a:path>
              <a:path w="1716404" h="1884045">
                <a:moveTo>
                  <a:pt x="1305084" y="584830"/>
                </a:moveTo>
                <a:lnTo>
                  <a:pt x="1304543" y="585215"/>
                </a:lnTo>
                <a:lnTo>
                  <a:pt x="1353311" y="655319"/>
                </a:lnTo>
                <a:lnTo>
                  <a:pt x="1376171" y="688847"/>
                </a:lnTo>
                <a:lnTo>
                  <a:pt x="1397507" y="725423"/>
                </a:lnTo>
                <a:lnTo>
                  <a:pt x="1417319" y="761999"/>
                </a:lnTo>
                <a:lnTo>
                  <a:pt x="1435607" y="795527"/>
                </a:lnTo>
                <a:lnTo>
                  <a:pt x="1453895" y="832103"/>
                </a:lnTo>
                <a:lnTo>
                  <a:pt x="1470659" y="868679"/>
                </a:lnTo>
                <a:lnTo>
                  <a:pt x="1485899" y="905255"/>
                </a:lnTo>
                <a:lnTo>
                  <a:pt x="1513331" y="978407"/>
                </a:lnTo>
                <a:lnTo>
                  <a:pt x="1536191" y="1048511"/>
                </a:lnTo>
                <a:lnTo>
                  <a:pt x="1552955" y="1121663"/>
                </a:lnTo>
                <a:lnTo>
                  <a:pt x="1560575" y="1155191"/>
                </a:lnTo>
                <a:lnTo>
                  <a:pt x="1566671" y="1191767"/>
                </a:lnTo>
                <a:lnTo>
                  <a:pt x="1569719" y="1225295"/>
                </a:lnTo>
                <a:lnTo>
                  <a:pt x="1574291" y="1258823"/>
                </a:lnTo>
                <a:lnTo>
                  <a:pt x="1575815" y="1292351"/>
                </a:lnTo>
                <a:lnTo>
                  <a:pt x="1575815" y="1359407"/>
                </a:lnTo>
                <a:lnTo>
                  <a:pt x="1571243" y="1423415"/>
                </a:lnTo>
                <a:lnTo>
                  <a:pt x="1560575" y="1484375"/>
                </a:lnTo>
                <a:lnTo>
                  <a:pt x="1545335" y="1545335"/>
                </a:lnTo>
                <a:lnTo>
                  <a:pt x="1511807" y="1627631"/>
                </a:lnTo>
                <a:lnTo>
                  <a:pt x="1507086" y="1637075"/>
                </a:lnTo>
                <a:lnTo>
                  <a:pt x="1519427" y="1652015"/>
                </a:lnTo>
                <a:lnTo>
                  <a:pt x="1498091" y="1655063"/>
                </a:lnTo>
                <a:lnTo>
                  <a:pt x="1527047" y="1655063"/>
                </a:lnTo>
                <a:lnTo>
                  <a:pt x="1546859" y="1612391"/>
                </a:lnTo>
                <a:lnTo>
                  <a:pt x="1569719" y="1554479"/>
                </a:lnTo>
                <a:lnTo>
                  <a:pt x="1584959" y="1490471"/>
                </a:lnTo>
                <a:lnTo>
                  <a:pt x="1595627" y="1426463"/>
                </a:lnTo>
                <a:lnTo>
                  <a:pt x="1601723" y="1362455"/>
                </a:lnTo>
                <a:lnTo>
                  <a:pt x="1601723" y="1292351"/>
                </a:lnTo>
                <a:lnTo>
                  <a:pt x="1595627" y="1222247"/>
                </a:lnTo>
                <a:lnTo>
                  <a:pt x="1578863" y="1115567"/>
                </a:lnTo>
                <a:lnTo>
                  <a:pt x="1560575" y="1042415"/>
                </a:lnTo>
                <a:lnTo>
                  <a:pt x="1537715" y="969263"/>
                </a:lnTo>
                <a:lnTo>
                  <a:pt x="1510283" y="896111"/>
                </a:lnTo>
                <a:lnTo>
                  <a:pt x="1476755" y="822959"/>
                </a:lnTo>
                <a:lnTo>
                  <a:pt x="1446275" y="761999"/>
                </a:lnTo>
                <a:lnTo>
                  <a:pt x="1420367" y="725423"/>
                </a:lnTo>
                <a:lnTo>
                  <a:pt x="1392935" y="688847"/>
                </a:lnTo>
                <a:lnTo>
                  <a:pt x="1366392" y="655319"/>
                </a:lnTo>
                <a:lnTo>
                  <a:pt x="1363979" y="655319"/>
                </a:lnTo>
                <a:lnTo>
                  <a:pt x="1328927" y="612647"/>
                </a:lnTo>
                <a:lnTo>
                  <a:pt x="1305084" y="584830"/>
                </a:lnTo>
                <a:close/>
              </a:path>
              <a:path w="1716404" h="1884045">
                <a:moveTo>
                  <a:pt x="1464563" y="1591055"/>
                </a:moveTo>
                <a:lnTo>
                  <a:pt x="1441703" y="1597151"/>
                </a:lnTo>
                <a:lnTo>
                  <a:pt x="1464381" y="1624603"/>
                </a:lnTo>
                <a:lnTo>
                  <a:pt x="1464563" y="1591055"/>
                </a:lnTo>
                <a:close/>
              </a:path>
              <a:path w="1716404" h="1884045">
                <a:moveTo>
                  <a:pt x="1376785" y="643499"/>
                </a:moveTo>
                <a:lnTo>
                  <a:pt x="1365374" y="654033"/>
                </a:lnTo>
                <a:lnTo>
                  <a:pt x="1392935" y="688847"/>
                </a:lnTo>
                <a:lnTo>
                  <a:pt x="1420367" y="725423"/>
                </a:lnTo>
                <a:lnTo>
                  <a:pt x="1446275" y="761999"/>
                </a:lnTo>
                <a:lnTo>
                  <a:pt x="1440179" y="749807"/>
                </a:lnTo>
                <a:lnTo>
                  <a:pt x="1397507" y="676655"/>
                </a:lnTo>
                <a:lnTo>
                  <a:pt x="1376785" y="643499"/>
                </a:lnTo>
                <a:close/>
              </a:path>
              <a:path w="1716404" h="1884045">
                <a:moveTo>
                  <a:pt x="1306773" y="583623"/>
                </a:moveTo>
                <a:lnTo>
                  <a:pt x="1305084" y="584830"/>
                </a:lnTo>
                <a:lnTo>
                  <a:pt x="1328927" y="612647"/>
                </a:lnTo>
                <a:lnTo>
                  <a:pt x="1363979" y="655319"/>
                </a:lnTo>
                <a:lnTo>
                  <a:pt x="1365374" y="654033"/>
                </a:lnTo>
                <a:lnTo>
                  <a:pt x="1363979" y="652271"/>
                </a:lnTo>
                <a:lnTo>
                  <a:pt x="1306773" y="583623"/>
                </a:lnTo>
                <a:close/>
              </a:path>
              <a:path w="1716404" h="1884045">
                <a:moveTo>
                  <a:pt x="1365374" y="654033"/>
                </a:moveTo>
                <a:lnTo>
                  <a:pt x="1363979" y="655319"/>
                </a:lnTo>
                <a:lnTo>
                  <a:pt x="1366392" y="655319"/>
                </a:lnTo>
                <a:lnTo>
                  <a:pt x="1365374" y="654033"/>
                </a:lnTo>
                <a:close/>
              </a:path>
              <a:path w="1716404" h="1884045">
                <a:moveTo>
                  <a:pt x="1325173" y="570480"/>
                </a:moveTo>
                <a:lnTo>
                  <a:pt x="1306773" y="583623"/>
                </a:lnTo>
                <a:lnTo>
                  <a:pt x="1363979" y="652271"/>
                </a:lnTo>
                <a:lnTo>
                  <a:pt x="1365374" y="654033"/>
                </a:lnTo>
                <a:lnTo>
                  <a:pt x="1376785" y="643499"/>
                </a:lnTo>
                <a:lnTo>
                  <a:pt x="1374647" y="640079"/>
                </a:lnTo>
                <a:lnTo>
                  <a:pt x="1329465" y="575130"/>
                </a:lnTo>
                <a:lnTo>
                  <a:pt x="1325173" y="570480"/>
                </a:lnTo>
                <a:close/>
              </a:path>
              <a:path w="1716404" h="1884045">
                <a:moveTo>
                  <a:pt x="1329465" y="575130"/>
                </a:moveTo>
                <a:lnTo>
                  <a:pt x="1374647" y="640079"/>
                </a:lnTo>
                <a:lnTo>
                  <a:pt x="1376785" y="643499"/>
                </a:lnTo>
                <a:lnTo>
                  <a:pt x="1383791" y="637031"/>
                </a:lnTo>
                <a:lnTo>
                  <a:pt x="1347215" y="594359"/>
                </a:lnTo>
                <a:lnTo>
                  <a:pt x="1329465" y="575130"/>
                </a:lnTo>
                <a:close/>
              </a:path>
              <a:path w="1716404" h="1884045">
                <a:moveTo>
                  <a:pt x="1327911" y="569975"/>
                </a:moveTo>
                <a:lnTo>
                  <a:pt x="1325879" y="569975"/>
                </a:lnTo>
                <a:lnTo>
                  <a:pt x="1329465" y="575130"/>
                </a:lnTo>
                <a:lnTo>
                  <a:pt x="1347215" y="594359"/>
                </a:lnTo>
                <a:lnTo>
                  <a:pt x="1383791" y="637031"/>
                </a:lnTo>
                <a:lnTo>
                  <a:pt x="1327911" y="569975"/>
                </a:lnTo>
                <a:close/>
              </a:path>
              <a:path w="1716404" h="1884045">
                <a:moveTo>
                  <a:pt x="684275" y="164591"/>
                </a:moveTo>
                <a:lnTo>
                  <a:pt x="515111" y="164591"/>
                </a:lnTo>
                <a:lnTo>
                  <a:pt x="554735" y="167639"/>
                </a:lnTo>
                <a:lnTo>
                  <a:pt x="637031" y="179831"/>
                </a:lnTo>
                <a:lnTo>
                  <a:pt x="678179" y="188975"/>
                </a:lnTo>
                <a:lnTo>
                  <a:pt x="719327" y="201167"/>
                </a:lnTo>
                <a:lnTo>
                  <a:pt x="761999" y="216407"/>
                </a:lnTo>
                <a:lnTo>
                  <a:pt x="803147" y="231647"/>
                </a:lnTo>
                <a:lnTo>
                  <a:pt x="888491" y="268223"/>
                </a:lnTo>
                <a:lnTo>
                  <a:pt x="929639" y="289559"/>
                </a:lnTo>
                <a:lnTo>
                  <a:pt x="972311" y="313943"/>
                </a:lnTo>
                <a:lnTo>
                  <a:pt x="1013459" y="338327"/>
                </a:lnTo>
                <a:lnTo>
                  <a:pt x="1054607" y="365759"/>
                </a:lnTo>
                <a:lnTo>
                  <a:pt x="1136903" y="426719"/>
                </a:lnTo>
                <a:lnTo>
                  <a:pt x="1176527" y="460247"/>
                </a:lnTo>
                <a:lnTo>
                  <a:pt x="1214627" y="496823"/>
                </a:lnTo>
                <a:lnTo>
                  <a:pt x="1254251" y="533399"/>
                </a:lnTo>
                <a:lnTo>
                  <a:pt x="1292351" y="569975"/>
                </a:lnTo>
                <a:lnTo>
                  <a:pt x="1305084" y="584830"/>
                </a:lnTo>
                <a:lnTo>
                  <a:pt x="1306773" y="583623"/>
                </a:lnTo>
                <a:lnTo>
                  <a:pt x="1249679" y="515111"/>
                </a:lnTo>
                <a:lnTo>
                  <a:pt x="1176527" y="432815"/>
                </a:lnTo>
                <a:lnTo>
                  <a:pt x="1110995" y="374903"/>
                </a:lnTo>
                <a:lnTo>
                  <a:pt x="1069847" y="347471"/>
                </a:lnTo>
                <a:lnTo>
                  <a:pt x="1027175" y="316991"/>
                </a:lnTo>
                <a:lnTo>
                  <a:pt x="941831" y="268223"/>
                </a:lnTo>
                <a:lnTo>
                  <a:pt x="856487" y="225551"/>
                </a:lnTo>
                <a:lnTo>
                  <a:pt x="771143" y="192023"/>
                </a:lnTo>
                <a:lnTo>
                  <a:pt x="726947" y="176783"/>
                </a:lnTo>
                <a:lnTo>
                  <a:pt x="684275" y="164591"/>
                </a:lnTo>
                <a:close/>
              </a:path>
              <a:path w="1716404" h="1884045">
                <a:moveTo>
                  <a:pt x="1269237" y="512063"/>
                </a:moveTo>
                <a:lnTo>
                  <a:pt x="1248155" y="512063"/>
                </a:lnTo>
                <a:lnTo>
                  <a:pt x="1249679" y="515111"/>
                </a:lnTo>
                <a:lnTo>
                  <a:pt x="1306773" y="583623"/>
                </a:lnTo>
                <a:lnTo>
                  <a:pt x="1325173" y="570480"/>
                </a:lnTo>
                <a:lnTo>
                  <a:pt x="1310639" y="554735"/>
                </a:lnTo>
                <a:lnTo>
                  <a:pt x="1272539" y="515111"/>
                </a:lnTo>
                <a:lnTo>
                  <a:pt x="1269237" y="512063"/>
                </a:lnTo>
                <a:close/>
              </a:path>
              <a:path w="1716404" h="1884045">
                <a:moveTo>
                  <a:pt x="1325879" y="569975"/>
                </a:moveTo>
                <a:lnTo>
                  <a:pt x="1325173" y="570480"/>
                </a:lnTo>
                <a:lnTo>
                  <a:pt x="1329465" y="575130"/>
                </a:lnTo>
                <a:lnTo>
                  <a:pt x="1325879" y="569975"/>
                </a:lnTo>
                <a:close/>
              </a:path>
              <a:path w="1716404" h="1884045">
                <a:moveTo>
                  <a:pt x="563879" y="24383"/>
                </a:moveTo>
                <a:lnTo>
                  <a:pt x="400811" y="24383"/>
                </a:lnTo>
                <a:lnTo>
                  <a:pt x="441959" y="27431"/>
                </a:lnTo>
                <a:lnTo>
                  <a:pt x="481583" y="33527"/>
                </a:lnTo>
                <a:lnTo>
                  <a:pt x="605027" y="60959"/>
                </a:lnTo>
                <a:lnTo>
                  <a:pt x="647699" y="76199"/>
                </a:lnTo>
                <a:lnTo>
                  <a:pt x="688847" y="91439"/>
                </a:lnTo>
                <a:lnTo>
                  <a:pt x="731519" y="109727"/>
                </a:lnTo>
                <a:lnTo>
                  <a:pt x="772667" y="128015"/>
                </a:lnTo>
                <a:lnTo>
                  <a:pt x="858011" y="173735"/>
                </a:lnTo>
                <a:lnTo>
                  <a:pt x="981455" y="256031"/>
                </a:lnTo>
                <a:lnTo>
                  <a:pt x="1100327" y="356615"/>
                </a:lnTo>
                <a:lnTo>
                  <a:pt x="1139951" y="393191"/>
                </a:lnTo>
                <a:lnTo>
                  <a:pt x="1159711" y="414598"/>
                </a:lnTo>
                <a:lnTo>
                  <a:pt x="1193291" y="441959"/>
                </a:lnTo>
                <a:lnTo>
                  <a:pt x="1272539" y="515111"/>
                </a:lnTo>
                <a:lnTo>
                  <a:pt x="1310639" y="554735"/>
                </a:lnTo>
                <a:lnTo>
                  <a:pt x="1325173" y="570480"/>
                </a:lnTo>
                <a:lnTo>
                  <a:pt x="1325879" y="569975"/>
                </a:lnTo>
                <a:lnTo>
                  <a:pt x="1327911" y="569975"/>
                </a:lnTo>
                <a:lnTo>
                  <a:pt x="1269491" y="499871"/>
                </a:lnTo>
                <a:lnTo>
                  <a:pt x="1269491" y="496823"/>
                </a:lnTo>
                <a:lnTo>
                  <a:pt x="1232915" y="454151"/>
                </a:lnTo>
                <a:lnTo>
                  <a:pt x="1156715" y="374903"/>
                </a:lnTo>
                <a:lnTo>
                  <a:pt x="1077467" y="301751"/>
                </a:lnTo>
                <a:lnTo>
                  <a:pt x="1037843" y="268223"/>
                </a:lnTo>
                <a:lnTo>
                  <a:pt x="996695" y="237743"/>
                </a:lnTo>
                <a:lnTo>
                  <a:pt x="954023" y="207263"/>
                </a:lnTo>
                <a:lnTo>
                  <a:pt x="912875" y="179831"/>
                </a:lnTo>
                <a:lnTo>
                  <a:pt x="870203" y="152399"/>
                </a:lnTo>
                <a:lnTo>
                  <a:pt x="827531" y="128015"/>
                </a:lnTo>
                <a:lnTo>
                  <a:pt x="784859" y="106679"/>
                </a:lnTo>
                <a:lnTo>
                  <a:pt x="740663" y="85343"/>
                </a:lnTo>
                <a:lnTo>
                  <a:pt x="697991" y="67055"/>
                </a:lnTo>
                <a:lnTo>
                  <a:pt x="612647" y="36575"/>
                </a:lnTo>
                <a:lnTo>
                  <a:pt x="563879" y="24383"/>
                </a:lnTo>
                <a:close/>
              </a:path>
              <a:path w="1716404" h="1884045">
                <a:moveTo>
                  <a:pt x="1159711" y="414598"/>
                </a:moveTo>
                <a:lnTo>
                  <a:pt x="1176527" y="432815"/>
                </a:lnTo>
                <a:lnTo>
                  <a:pt x="1249679" y="515111"/>
                </a:lnTo>
                <a:lnTo>
                  <a:pt x="1248155" y="512063"/>
                </a:lnTo>
                <a:lnTo>
                  <a:pt x="1269237" y="512063"/>
                </a:lnTo>
                <a:lnTo>
                  <a:pt x="1193291" y="441959"/>
                </a:lnTo>
                <a:lnTo>
                  <a:pt x="1159711" y="414598"/>
                </a:lnTo>
                <a:close/>
              </a:path>
              <a:path w="1716404" h="1884045">
                <a:moveTo>
                  <a:pt x="22859" y="121919"/>
                </a:moveTo>
                <a:lnTo>
                  <a:pt x="3047" y="121919"/>
                </a:lnTo>
                <a:lnTo>
                  <a:pt x="0" y="128015"/>
                </a:lnTo>
                <a:lnTo>
                  <a:pt x="0" y="131063"/>
                </a:lnTo>
                <a:lnTo>
                  <a:pt x="1523" y="137159"/>
                </a:lnTo>
                <a:lnTo>
                  <a:pt x="3047" y="137159"/>
                </a:lnTo>
                <a:lnTo>
                  <a:pt x="118871" y="277367"/>
                </a:lnTo>
                <a:lnTo>
                  <a:pt x="121919" y="283463"/>
                </a:lnTo>
                <a:lnTo>
                  <a:pt x="131063" y="283463"/>
                </a:lnTo>
                <a:lnTo>
                  <a:pt x="135635" y="280415"/>
                </a:lnTo>
                <a:lnTo>
                  <a:pt x="150875" y="268223"/>
                </a:lnTo>
                <a:lnTo>
                  <a:pt x="157733" y="262127"/>
                </a:lnTo>
                <a:lnTo>
                  <a:pt x="137159" y="262127"/>
                </a:lnTo>
                <a:lnTo>
                  <a:pt x="120395" y="259079"/>
                </a:lnTo>
                <a:lnTo>
                  <a:pt x="129038" y="252165"/>
                </a:lnTo>
                <a:lnTo>
                  <a:pt x="37768" y="140207"/>
                </a:lnTo>
                <a:lnTo>
                  <a:pt x="21335" y="140207"/>
                </a:lnTo>
                <a:lnTo>
                  <a:pt x="22859" y="121919"/>
                </a:lnTo>
                <a:close/>
              </a:path>
              <a:path w="1716404" h="1884045">
                <a:moveTo>
                  <a:pt x="129038" y="252165"/>
                </a:moveTo>
                <a:lnTo>
                  <a:pt x="120395" y="259079"/>
                </a:lnTo>
                <a:lnTo>
                  <a:pt x="137159" y="262127"/>
                </a:lnTo>
                <a:lnTo>
                  <a:pt x="129038" y="252165"/>
                </a:lnTo>
                <a:close/>
              </a:path>
              <a:path w="1716404" h="1884045">
                <a:moveTo>
                  <a:pt x="518159" y="140207"/>
                </a:moveTo>
                <a:lnTo>
                  <a:pt x="437387" y="140207"/>
                </a:lnTo>
                <a:lnTo>
                  <a:pt x="397763" y="143255"/>
                </a:lnTo>
                <a:lnTo>
                  <a:pt x="377951" y="146303"/>
                </a:lnTo>
                <a:lnTo>
                  <a:pt x="359663" y="149351"/>
                </a:lnTo>
                <a:lnTo>
                  <a:pt x="339851" y="152399"/>
                </a:lnTo>
                <a:lnTo>
                  <a:pt x="303275" y="164591"/>
                </a:lnTo>
                <a:lnTo>
                  <a:pt x="284987" y="167639"/>
                </a:lnTo>
                <a:lnTo>
                  <a:pt x="266699" y="173735"/>
                </a:lnTo>
                <a:lnTo>
                  <a:pt x="249935" y="182879"/>
                </a:lnTo>
                <a:lnTo>
                  <a:pt x="231647" y="188975"/>
                </a:lnTo>
                <a:lnTo>
                  <a:pt x="198119" y="207263"/>
                </a:lnTo>
                <a:lnTo>
                  <a:pt x="182879" y="216407"/>
                </a:lnTo>
                <a:lnTo>
                  <a:pt x="166115" y="225551"/>
                </a:lnTo>
                <a:lnTo>
                  <a:pt x="135635" y="246887"/>
                </a:lnTo>
                <a:lnTo>
                  <a:pt x="129038" y="252165"/>
                </a:lnTo>
                <a:lnTo>
                  <a:pt x="137159" y="262127"/>
                </a:lnTo>
                <a:lnTo>
                  <a:pt x="157733" y="262127"/>
                </a:lnTo>
                <a:lnTo>
                  <a:pt x="164591" y="256031"/>
                </a:lnTo>
                <a:lnTo>
                  <a:pt x="225551" y="219455"/>
                </a:lnTo>
                <a:lnTo>
                  <a:pt x="259079" y="207263"/>
                </a:lnTo>
                <a:lnTo>
                  <a:pt x="275843" y="198119"/>
                </a:lnTo>
                <a:lnTo>
                  <a:pt x="292607" y="192023"/>
                </a:lnTo>
                <a:lnTo>
                  <a:pt x="309371" y="188975"/>
                </a:lnTo>
                <a:lnTo>
                  <a:pt x="364235" y="173735"/>
                </a:lnTo>
                <a:lnTo>
                  <a:pt x="400811" y="167639"/>
                </a:lnTo>
                <a:lnTo>
                  <a:pt x="437387" y="164591"/>
                </a:lnTo>
                <a:lnTo>
                  <a:pt x="684275" y="164591"/>
                </a:lnTo>
                <a:lnTo>
                  <a:pt x="643127" y="155447"/>
                </a:lnTo>
                <a:lnTo>
                  <a:pt x="559307" y="143255"/>
                </a:lnTo>
                <a:lnTo>
                  <a:pt x="518159" y="140207"/>
                </a:lnTo>
                <a:close/>
              </a:path>
              <a:path w="1716404" h="1884045">
                <a:moveTo>
                  <a:pt x="22859" y="121919"/>
                </a:moveTo>
                <a:lnTo>
                  <a:pt x="21335" y="140207"/>
                </a:lnTo>
                <a:lnTo>
                  <a:pt x="30864" y="131738"/>
                </a:lnTo>
                <a:lnTo>
                  <a:pt x="22859" y="121919"/>
                </a:lnTo>
                <a:close/>
              </a:path>
              <a:path w="1716404" h="1884045">
                <a:moveTo>
                  <a:pt x="30864" y="131738"/>
                </a:moveTo>
                <a:lnTo>
                  <a:pt x="21335" y="140207"/>
                </a:lnTo>
                <a:lnTo>
                  <a:pt x="37768" y="140207"/>
                </a:lnTo>
                <a:lnTo>
                  <a:pt x="30864" y="131738"/>
                </a:lnTo>
                <a:close/>
              </a:path>
              <a:path w="1716404" h="1884045">
                <a:moveTo>
                  <a:pt x="402335" y="0"/>
                </a:moveTo>
                <a:lnTo>
                  <a:pt x="321563" y="0"/>
                </a:lnTo>
                <a:lnTo>
                  <a:pt x="281939" y="6095"/>
                </a:lnTo>
                <a:lnTo>
                  <a:pt x="263651" y="6095"/>
                </a:lnTo>
                <a:lnTo>
                  <a:pt x="243839" y="12191"/>
                </a:lnTo>
                <a:lnTo>
                  <a:pt x="225551" y="15239"/>
                </a:lnTo>
                <a:lnTo>
                  <a:pt x="205739" y="18287"/>
                </a:lnTo>
                <a:lnTo>
                  <a:pt x="169163" y="30479"/>
                </a:lnTo>
                <a:lnTo>
                  <a:pt x="152399" y="36575"/>
                </a:lnTo>
                <a:lnTo>
                  <a:pt x="134111" y="42671"/>
                </a:lnTo>
                <a:lnTo>
                  <a:pt x="100583" y="57911"/>
                </a:lnTo>
                <a:lnTo>
                  <a:pt x="67055" y="76199"/>
                </a:lnTo>
                <a:lnTo>
                  <a:pt x="50291" y="88391"/>
                </a:lnTo>
                <a:lnTo>
                  <a:pt x="19811" y="109727"/>
                </a:lnTo>
                <a:lnTo>
                  <a:pt x="4571" y="121919"/>
                </a:lnTo>
                <a:lnTo>
                  <a:pt x="22859" y="121919"/>
                </a:lnTo>
                <a:lnTo>
                  <a:pt x="30864" y="131738"/>
                </a:lnTo>
                <a:lnTo>
                  <a:pt x="35051" y="128015"/>
                </a:lnTo>
                <a:lnTo>
                  <a:pt x="65531" y="106679"/>
                </a:lnTo>
                <a:lnTo>
                  <a:pt x="96011" y="88391"/>
                </a:lnTo>
                <a:lnTo>
                  <a:pt x="111251" y="82295"/>
                </a:lnTo>
                <a:lnTo>
                  <a:pt x="144779" y="67055"/>
                </a:lnTo>
                <a:lnTo>
                  <a:pt x="195071" y="48767"/>
                </a:lnTo>
                <a:lnTo>
                  <a:pt x="248411" y="36575"/>
                </a:lnTo>
                <a:lnTo>
                  <a:pt x="286511" y="30479"/>
                </a:lnTo>
                <a:lnTo>
                  <a:pt x="362711" y="24383"/>
                </a:lnTo>
                <a:lnTo>
                  <a:pt x="563879" y="24383"/>
                </a:lnTo>
                <a:lnTo>
                  <a:pt x="527303" y="15239"/>
                </a:lnTo>
                <a:lnTo>
                  <a:pt x="443483" y="3047"/>
                </a:lnTo>
                <a:lnTo>
                  <a:pt x="402335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18988" y="5113020"/>
            <a:ext cx="632460" cy="419100"/>
          </a:xfrm>
          <a:custGeom>
            <a:avLst/>
            <a:gdLst/>
            <a:ahLst/>
            <a:cxnLst/>
            <a:rect l="l" t="t" r="r" b="b"/>
            <a:pathLst>
              <a:path w="632460" h="419100">
                <a:moveTo>
                  <a:pt x="423671" y="0"/>
                </a:moveTo>
                <a:lnTo>
                  <a:pt x="423671" y="105155"/>
                </a:lnTo>
                <a:lnTo>
                  <a:pt x="0" y="105155"/>
                </a:lnTo>
                <a:lnTo>
                  <a:pt x="0" y="313943"/>
                </a:lnTo>
                <a:lnTo>
                  <a:pt x="423671" y="313943"/>
                </a:lnTo>
                <a:lnTo>
                  <a:pt x="423671" y="419099"/>
                </a:lnTo>
                <a:lnTo>
                  <a:pt x="632459" y="208787"/>
                </a:lnTo>
                <a:lnTo>
                  <a:pt x="423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05271" y="5082540"/>
            <a:ext cx="664845" cy="480059"/>
          </a:xfrm>
          <a:custGeom>
            <a:avLst/>
            <a:gdLst/>
            <a:ahLst/>
            <a:cxnLst/>
            <a:rect l="l" t="t" r="r" b="b"/>
            <a:pathLst>
              <a:path w="664845" h="480060">
                <a:moveTo>
                  <a:pt x="423671" y="344423"/>
                </a:moveTo>
                <a:lnTo>
                  <a:pt x="423671" y="480059"/>
                </a:lnTo>
                <a:lnTo>
                  <a:pt x="454151" y="449579"/>
                </a:lnTo>
                <a:lnTo>
                  <a:pt x="449579" y="449579"/>
                </a:lnTo>
                <a:lnTo>
                  <a:pt x="428243" y="440435"/>
                </a:lnTo>
                <a:lnTo>
                  <a:pt x="449579" y="418944"/>
                </a:lnTo>
                <a:lnTo>
                  <a:pt x="449579" y="356615"/>
                </a:lnTo>
                <a:lnTo>
                  <a:pt x="437387" y="356615"/>
                </a:lnTo>
                <a:lnTo>
                  <a:pt x="423671" y="344423"/>
                </a:lnTo>
                <a:close/>
              </a:path>
              <a:path w="664845" h="480060">
                <a:moveTo>
                  <a:pt x="449579" y="418944"/>
                </a:moveTo>
                <a:lnTo>
                  <a:pt x="428243" y="440435"/>
                </a:lnTo>
                <a:lnTo>
                  <a:pt x="449579" y="449579"/>
                </a:lnTo>
                <a:lnTo>
                  <a:pt x="449579" y="418944"/>
                </a:lnTo>
                <a:close/>
              </a:path>
              <a:path w="664845" h="480060">
                <a:moveTo>
                  <a:pt x="627921" y="239301"/>
                </a:moveTo>
                <a:lnTo>
                  <a:pt x="449579" y="418944"/>
                </a:lnTo>
                <a:lnTo>
                  <a:pt x="449579" y="449579"/>
                </a:lnTo>
                <a:lnTo>
                  <a:pt x="454151" y="449579"/>
                </a:lnTo>
                <a:lnTo>
                  <a:pt x="655319" y="248411"/>
                </a:lnTo>
                <a:lnTo>
                  <a:pt x="637031" y="248411"/>
                </a:lnTo>
                <a:lnTo>
                  <a:pt x="627921" y="239301"/>
                </a:lnTo>
                <a:close/>
              </a:path>
              <a:path w="664845" h="480060">
                <a:moveTo>
                  <a:pt x="423671" y="121919"/>
                </a:moveTo>
                <a:lnTo>
                  <a:pt x="0" y="121919"/>
                </a:lnTo>
                <a:lnTo>
                  <a:pt x="0" y="356615"/>
                </a:lnTo>
                <a:lnTo>
                  <a:pt x="423671" y="356615"/>
                </a:lnTo>
                <a:lnTo>
                  <a:pt x="423671" y="344423"/>
                </a:lnTo>
                <a:lnTo>
                  <a:pt x="25907" y="344423"/>
                </a:lnTo>
                <a:lnTo>
                  <a:pt x="13715" y="332231"/>
                </a:lnTo>
                <a:lnTo>
                  <a:pt x="25907" y="332231"/>
                </a:lnTo>
                <a:lnTo>
                  <a:pt x="25907" y="147827"/>
                </a:lnTo>
                <a:lnTo>
                  <a:pt x="13715" y="147827"/>
                </a:lnTo>
                <a:lnTo>
                  <a:pt x="25907" y="135635"/>
                </a:lnTo>
                <a:lnTo>
                  <a:pt x="423671" y="135635"/>
                </a:lnTo>
                <a:lnTo>
                  <a:pt x="423671" y="121919"/>
                </a:lnTo>
                <a:close/>
              </a:path>
              <a:path w="664845" h="480060">
                <a:moveTo>
                  <a:pt x="449579" y="332231"/>
                </a:moveTo>
                <a:lnTo>
                  <a:pt x="25907" y="332231"/>
                </a:lnTo>
                <a:lnTo>
                  <a:pt x="25907" y="344423"/>
                </a:lnTo>
                <a:lnTo>
                  <a:pt x="423671" y="344423"/>
                </a:lnTo>
                <a:lnTo>
                  <a:pt x="437387" y="356615"/>
                </a:lnTo>
                <a:lnTo>
                  <a:pt x="449579" y="356615"/>
                </a:lnTo>
                <a:lnTo>
                  <a:pt x="449579" y="332231"/>
                </a:lnTo>
                <a:close/>
              </a:path>
              <a:path w="664845" h="480060">
                <a:moveTo>
                  <a:pt x="25907" y="332231"/>
                </a:moveTo>
                <a:lnTo>
                  <a:pt x="13715" y="332231"/>
                </a:lnTo>
                <a:lnTo>
                  <a:pt x="25907" y="344423"/>
                </a:lnTo>
                <a:lnTo>
                  <a:pt x="25907" y="332231"/>
                </a:lnTo>
                <a:close/>
              </a:path>
              <a:path w="664845" h="480060">
                <a:moveTo>
                  <a:pt x="637031" y="230123"/>
                </a:moveTo>
                <a:lnTo>
                  <a:pt x="627921" y="239301"/>
                </a:lnTo>
                <a:lnTo>
                  <a:pt x="637031" y="248411"/>
                </a:lnTo>
                <a:lnTo>
                  <a:pt x="637031" y="230123"/>
                </a:lnTo>
                <a:close/>
              </a:path>
              <a:path w="664845" h="480060">
                <a:moveTo>
                  <a:pt x="655261" y="230123"/>
                </a:moveTo>
                <a:lnTo>
                  <a:pt x="637031" y="230123"/>
                </a:lnTo>
                <a:lnTo>
                  <a:pt x="637031" y="248411"/>
                </a:lnTo>
                <a:lnTo>
                  <a:pt x="655319" y="248411"/>
                </a:lnTo>
                <a:lnTo>
                  <a:pt x="664463" y="239267"/>
                </a:lnTo>
                <a:lnTo>
                  <a:pt x="655261" y="230123"/>
                </a:lnTo>
                <a:close/>
              </a:path>
              <a:path w="664845" h="480060">
                <a:moveTo>
                  <a:pt x="454346" y="30479"/>
                </a:moveTo>
                <a:lnTo>
                  <a:pt x="449579" y="30479"/>
                </a:lnTo>
                <a:lnTo>
                  <a:pt x="449579" y="60959"/>
                </a:lnTo>
                <a:lnTo>
                  <a:pt x="627921" y="239301"/>
                </a:lnTo>
                <a:lnTo>
                  <a:pt x="637031" y="230123"/>
                </a:lnTo>
                <a:lnTo>
                  <a:pt x="655261" y="230123"/>
                </a:lnTo>
                <a:lnTo>
                  <a:pt x="454346" y="30479"/>
                </a:lnTo>
                <a:close/>
              </a:path>
              <a:path w="664845" h="480060">
                <a:moveTo>
                  <a:pt x="25907" y="135635"/>
                </a:moveTo>
                <a:lnTo>
                  <a:pt x="13715" y="147827"/>
                </a:lnTo>
                <a:lnTo>
                  <a:pt x="25907" y="147827"/>
                </a:lnTo>
                <a:lnTo>
                  <a:pt x="25907" y="135635"/>
                </a:lnTo>
                <a:close/>
              </a:path>
              <a:path w="664845" h="480060">
                <a:moveTo>
                  <a:pt x="449579" y="121919"/>
                </a:moveTo>
                <a:lnTo>
                  <a:pt x="437387" y="121919"/>
                </a:lnTo>
                <a:lnTo>
                  <a:pt x="423671" y="135635"/>
                </a:lnTo>
                <a:lnTo>
                  <a:pt x="25907" y="135635"/>
                </a:lnTo>
                <a:lnTo>
                  <a:pt x="25907" y="147827"/>
                </a:lnTo>
                <a:lnTo>
                  <a:pt x="449579" y="147827"/>
                </a:lnTo>
                <a:lnTo>
                  <a:pt x="449579" y="121919"/>
                </a:lnTo>
                <a:close/>
              </a:path>
              <a:path w="664845" h="480060">
                <a:moveTo>
                  <a:pt x="423671" y="0"/>
                </a:moveTo>
                <a:lnTo>
                  <a:pt x="423671" y="135635"/>
                </a:lnTo>
                <a:lnTo>
                  <a:pt x="437387" y="121919"/>
                </a:lnTo>
                <a:lnTo>
                  <a:pt x="449579" y="121919"/>
                </a:lnTo>
                <a:lnTo>
                  <a:pt x="449579" y="60959"/>
                </a:lnTo>
                <a:lnTo>
                  <a:pt x="428243" y="39623"/>
                </a:lnTo>
                <a:lnTo>
                  <a:pt x="449579" y="30479"/>
                </a:lnTo>
                <a:lnTo>
                  <a:pt x="454346" y="30479"/>
                </a:lnTo>
                <a:lnTo>
                  <a:pt x="423671" y="0"/>
                </a:lnTo>
                <a:close/>
              </a:path>
              <a:path w="664845" h="480060">
                <a:moveTo>
                  <a:pt x="449579" y="30479"/>
                </a:moveTo>
                <a:lnTo>
                  <a:pt x="428243" y="39623"/>
                </a:lnTo>
                <a:lnTo>
                  <a:pt x="449579" y="60959"/>
                </a:lnTo>
                <a:lnTo>
                  <a:pt x="449579" y="3047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4976" y="379476"/>
            <a:ext cx="5748527" cy="3401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5667" y="484711"/>
            <a:ext cx="362585" cy="333375"/>
          </a:xfrm>
          <a:custGeom>
            <a:avLst/>
            <a:gdLst/>
            <a:ahLst/>
            <a:cxnLst/>
            <a:rect l="l" t="t" r="r" b="b"/>
            <a:pathLst>
              <a:path w="362585" h="333375">
                <a:moveTo>
                  <a:pt x="175772" y="0"/>
                </a:moveTo>
                <a:lnTo>
                  <a:pt x="131577" y="6381"/>
                </a:lnTo>
                <a:lnTo>
                  <a:pt x="91437" y="22067"/>
                </a:lnTo>
                <a:lnTo>
                  <a:pt x="56811" y="45765"/>
                </a:lnTo>
                <a:lnTo>
                  <a:pt x="29164" y="76183"/>
                </a:lnTo>
                <a:lnTo>
                  <a:pt x="9956" y="112029"/>
                </a:lnTo>
                <a:lnTo>
                  <a:pt x="649" y="152013"/>
                </a:lnTo>
                <a:lnTo>
                  <a:pt x="0" y="166036"/>
                </a:lnTo>
                <a:lnTo>
                  <a:pt x="610" y="179837"/>
                </a:lnTo>
                <a:lnTo>
                  <a:pt x="9469" y="219165"/>
                </a:lnTo>
                <a:lnTo>
                  <a:pt x="28065" y="254487"/>
                </a:lnTo>
                <a:lnTo>
                  <a:pt x="55371" y="284650"/>
                </a:lnTo>
                <a:lnTo>
                  <a:pt x="90357" y="308502"/>
                </a:lnTo>
                <a:lnTo>
                  <a:pt x="131995" y="324890"/>
                </a:lnTo>
                <a:lnTo>
                  <a:pt x="179255" y="332661"/>
                </a:lnTo>
                <a:lnTo>
                  <a:pt x="196080" y="333137"/>
                </a:lnTo>
                <a:lnTo>
                  <a:pt x="210684" y="331511"/>
                </a:lnTo>
                <a:lnTo>
                  <a:pt x="251978" y="320462"/>
                </a:lnTo>
                <a:lnTo>
                  <a:pt x="288527" y="300894"/>
                </a:lnTo>
                <a:lnTo>
                  <a:pt x="319088" y="273756"/>
                </a:lnTo>
                <a:lnTo>
                  <a:pt x="342418" y="239997"/>
                </a:lnTo>
                <a:lnTo>
                  <a:pt x="357273" y="200566"/>
                </a:lnTo>
                <a:lnTo>
                  <a:pt x="362412" y="156413"/>
                </a:lnTo>
                <a:lnTo>
                  <a:pt x="360951" y="142829"/>
                </a:lnTo>
                <a:lnTo>
                  <a:pt x="349689" y="104280"/>
                </a:lnTo>
                <a:lnTo>
                  <a:pt x="329021" y="69989"/>
                </a:lnTo>
                <a:lnTo>
                  <a:pt x="300121" y="41186"/>
                </a:lnTo>
                <a:lnTo>
                  <a:pt x="264163" y="19100"/>
                </a:lnTo>
                <a:lnTo>
                  <a:pt x="222322" y="4962"/>
                </a:lnTo>
                <a:lnTo>
                  <a:pt x="1757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0823" y="583699"/>
            <a:ext cx="154305" cy="34925"/>
          </a:xfrm>
          <a:custGeom>
            <a:avLst/>
            <a:gdLst/>
            <a:ahLst/>
            <a:cxnLst/>
            <a:rect l="l" t="t" r="r" b="b"/>
            <a:pathLst>
              <a:path w="154305" h="34925">
                <a:moveTo>
                  <a:pt x="17717" y="0"/>
                </a:moveTo>
                <a:lnTo>
                  <a:pt x="4970" y="5311"/>
                </a:lnTo>
                <a:lnTo>
                  <a:pt x="0" y="18280"/>
                </a:lnTo>
                <a:lnTo>
                  <a:pt x="61" y="19691"/>
                </a:lnTo>
                <a:lnTo>
                  <a:pt x="6021" y="30536"/>
                </a:lnTo>
                <a:lnTo>
                  <a:pt x="20784" y="34903"/>
                </a:lnTo>
                <a:lnTo>
                  <a:pt x="33004" y="28991"/>
                </a:lnTo>
                <a:lnTo>
                  <a:pt x="37958" y="16006"/>
                </a:lnTo>
                <a:lnTo>
                  <a:pt x="31297" y="4453"/>
                </a:lnTo>
                <a:lnTo>
                  <a:pt x="17717" y="0"/>
                </a:lnTo>
                <a:close/>
              </a:path>
              <a:path w="154305" h="34925">
                <a:moveTo>
                  <a:pt x="133541" y="0"/>
                </a:moveTo>
                <a:lnTo>
                  <a:pt x="120794" y="5311"/>
                </a:lnTo>
                <a:lnTo>
                  <a:pt x="115823" y="18280"/>
                </a:lnTo>
                <a:lnTo>
                  <a:pt x="115885" y="19691"/>
                </a:lnTo>
                <a:lnTo>
                  <a:pt x="121845" y="30536"/>
                </a:lnTo>
                <a:lnTo>
                  <a:pt x="136608" y="34903"/>
                </a:lnTo>
                <a:lnTo>
                  <a:pt x="148828" y="28991"/>
                </a:lnTo>
                <a:lnTo>
                  <a:pt x="153782" y="16006"/>
                </a:lnTo>
                <a:lnTo>
                  <a:pt x="147121" y="4453"/>
                </a:lnTo>
                <a:lnTo>
                  <a:pt x="133541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3203" y="576072"/>
            <a:ext cx="169545" cy="50800"/>
          </a:xfrm>
          <a:custGeom>
            <a:avLst/>
            <a:gdLst/>
            <a:ahLst/>
            <a:cxnLst/>
            <a:rect l="l" t="t" r="r" b="b"/>
            <a:pathLst>
              <a:path w="169544" h="50800">
                <a:moveTo>
                  <a:pt x="35051" y="48767"/>
                </a:moveTo>
                <a:lnTo>
                  <a:pt x="16763" y="48767"/>
                </a:lnTo>
                <a:lnTo>
                  <a:pt x="19811" y="50291"/>
                </a:lnTo>
                <a:lnTo>
                  <a:pt x="32003" y="50291"/>
                </a:lnTo>
                <a:lnTo>
                  <a:pt x="35051" y="48767"/>
                </a:lnTo>
                <a:close/>
              </a:path>
              <a:path w="169544" h="50800">
                <a:moveTo>
                  <a:pt x="41147" y="4571"/>
                </a:moveTo>
                <a:lnTo>
                  <a:pt x="10667" y="4571"/>
                </a:lnTo>
                <a:lnTo>
                  <a:pt x="7619" y="6095"/>
                </a:lnTo>
                <a:lnTo>
                  <a:pt x="7619" y="7619"/>
                </a:lnTo>
                <a:lnTo>
                  <a:pt x="4571" y="10667"/>
                </a:lnTo>
                <a:lnTo>
                  <a:pt x="4571" y="12191"/>
                </a:lnTo>
                <a:lnTo>
                  <a:pt x="1523" y="13715"/>
                </a:lnTo>
                <a:lnTo>
                  <a:pt x="1523" y="16763"/>
                </a:lnTo>
                <a:lnTo>
                  <a:pt x="0" y="19811"/>
                </a:lnTo>
                <a:lnTo>
                  <a:pt x="0" y="32003"/>
                </a:lnTo>
                <a:lnTo>
                  <a:pt x="1523" y="35051"/>
                </a:lnTo>
                <a:lnTo>
                  <a:pt x="1523" y="36575"/>
                </a:lnTo>
                <a:lnTo>
                  <a:pt x="7619" y="42671"/>
                </a:lnTo>
                <a:lnTo>
                  <a:pt x="7619" y="44195"/>
                </a:lnTo>
                <a:lnTo>
                  <a:pt x="10667" y="45719"/>
                </a:lnTo>
                <a:lnTo>
                  <a:pt x="12191" y="47243"/>
                </a:lnTo>
                <a:lnTo>
                  <a:pt x="15239" y="48767"/>
                </a:lnTo>
                <a:lnTo>
                  <a:pt x="36575" y="48767"/>
                </a:lnTo>
                <a:lnTo>
                  <a:pt x="39623" y="47243"/>
                </a:lnTo>
                <a:lnTo>
                  <a:pt x="41147" y="47243"/>
                </a:lnTo>
                <a:lnTo>
                  <a:pt x="41147" y="45719"/>
                </a:lnTo>
                <a:lnTo>
                  <a:pt x="44195" y="44195"/>
                </a:lnTo>
                <a:lnTo>
                  <a:pt x="45719" y="42671"/>
                </a:lnTo>
                <a:lnTo>
                  <a:pt x="47243" y="39623"/>
                </a:lnTo>
                <a:lnTo>
                  <a:pt x="48767" y="39623"/>
                </a:lnTo>
                <a:lnTo>
                  <a:pt x="50291" y="36575"/>
                </a:lnTo>
                <a:lnTo>
                  <a:pt x="50291" y="35051"/>
                </a:lnTo>
                <a:lnTo>
                  <a:pt x="24383" y="35051"/>
                </a:lnTo>
                <a:lnTo>
                  <a:pt x="21335" y="33527"/>
                </a:lnTo>
                <a:lnTo>
                  <a:pt x="19811" y="33527"/>
                </a:lnTo>
                <a:lnTo>
                  <a:pt x="16763" y="30479"/>
                </a:lnTo>
                <a:lnTo>
                  <a:pt x="15239" y="27431"/>
                </a:lnTo>
                <a:lnTo>
                  <a:pt x="15239" y="22859"/>
                </a:lnTo>
                <a:lnTo>
                  <a:pt x="16763" y="19811"/>
                </a:lnTo>
                <a:lnTo>
                  <a:pt x="17525" y="19811"/>
                </a:lnTo>
                <a:lnTo>
                  <a:pt x="18287" y="18287"/>
                </a:lnTo>
                <a:lnTo>
                  <a:pt x="19049" y="18287"/>
                </a:lnTo>
                <a:lnTo>
                  <a:pt x="19811" y="16763"/>
                </a:lnTo>
                <a:lnTo>
                  <a:pt x="22859" y="16763"/>
                </a:lnTo>
                <a:lnTo>
                  <a:pt x="26517" y="15544"/>
                </a:lnTo>
                <a:lnTo>
                  <a:pt x="25907" y="15239"/>
                </a:lnTo>
                <a:lnTo>
                  <a:pt x="50291" y="15239"/>
                </a:lnTo>
                <a:lnTo>
                  <a:pt x="48767" y="12191"/>
                </a:lnTo>
                <a:lnTo>
                  <a:pt x="48767" y="10667"/>
                </a:lnTo>
                <a:lnTo>
                  <a:pt x="47243" y="10667"/>
                </a:lnTo>
                <a:lnTo>
                  <a:pt x="45719" y="7619"/>
                </a:lnTo>
                <a:lnTo>
                  <a:pt x="44195" y="7619"/>
                </a:lnTo>
                <a:lnTo>
                  <a:pt x="44195" y="6095"/>
                </a:lnTo>
                <a:lnTo>
                  <a:pt x="41147" y="4571"/>
                </a:lnTo>
                <a:close/>
              </a:path>
              <a:path w="169544" h="50800">
                <a:moveTo>
                  <a:pt x="51815" y="30479"/>
                </a:moveTo>
                <a:lnTo>
                  <a:pt x="36575" y="30479"/>
                </a:lnTo>
                <a:lnTo>
                  <a:pt x="33527" y="32003"/>
                </a:lnTo>
                <a:lnTo>
                  <a:pt x="35051" y="32003"/>
                </a:lnTo>
                <a:lnTo>
                  <a:pt x="32003" y="33527"/>
                </a:lnTo>
                <a:lnTo>
                  <a:pt x="27431" y="35051"/>
                </a:lnTo>
                <a:lnTo>
                  <a:pt x="51815" y="35051"/>
                </a:lnTo>
                <a:lnTo>
                  <a:pt x="51815" y="30479"/>
                </a:lnTo>
                <a:close/>
              </a:path>
              <a:path w="169544" h="50800">
                <a:moveTo>
                  <a:pt x="19811" y="32003"/>
                </a:moveTo>
                <a:lnTo>
                  <a:pt x="19811" y="33527"/>
                </a:lnTo>
                <a:lnTo>
                  <a:pt x="22859" y="33527"/>
                </a:lnTo>
                <a:lnTo>
                  <a:pt x="19811" y="32003"/>
                </a:lnTo>
                <a:close/>
              </a:path>
              <a:path w="169544" h="50800">
                <a:moveTo>
                  <a:pt x="33527" y="32003"/>
                </a:moveTo>
                <a:lnTo>
                  <a:pt x="30479" y="33527"/>
                </a:lnTo>
                <a:lnTo>
                  <a:pt x="32003" y="33527"/>
                </a:lnTo>
                <a:lnTo>
                  <a:pt x="33527" y="32003"/>
                </a:lnTo>
                <a:close/>
              </a:path>
              <a:path w="169544" h="50800">
                <a:moveTo>
                  <a:pt x="36575" y="27431"/>
                </a:moveTo>
                <a:lnTo>
                  <a:pt x="35051" y="30479"/>
                </a:lnTo>
                <a:lnTo>
                  <a:pt x="53339" y="30479"/>
                </a:lnTo>
                <a:lnTo>
                  <a:pt x="53339" y="28955"/>
                </a:lnTo>
                <a:lnTo>
                  <a:pt x="36575" y="28955"/>
                </a:lnTo>
                <a:lnTo>
                  <a:pt x="36575" y="27431"/>
                </a:lnTo>
                <a:close/>
              </a:path>
              <a:path w="169544" h="50800">
                <a:moveTo>
                  <a:pt x="15239" y="25907"/>
                </a:moveTo>
                <a:lnTo>
                  <a:pt x="15239" y="27431"/>
                </a:lnTo>
                <a:lnTo>
                  <a:pt x="16763" y="28955"/>
                </a:lnTo>
                <a:lnTo>
                  <a:pt x="15239" y="25907"/>
                </a:lnTo>
                <a:close/>
              </a:path>
              <a:path w="169544" h="50800">
                <a:moveTo>
                  <a:pt x="51815" y="15239"/>
                </a:moveTo>
                <a:lnTo>
                  <a:pt x="27431" y="15239"/>
                </a:lnTo>
                <a:lnTo>
                  <a:pt x="26517" y="15544"/>
                </a:lnTo>
                <a:lnTo>
                  <a:pt x="28955" y="16763"/>
                </a:lnTo>
                <a:lnTo>
                  <a:pt x="32003" y="16763"/>
                </a:lnTo>
                <a:lnTo>
                  <a:pt x="36575" y="21335"/>
                </a:lnTo>
                <a:lnTo>
                  <a:pt x="36575" y="28955"/>
                </a:lnTo>
                <a:lnTo>
                  <a:pt x="53339" y="28955"/>
                </a:lnTo>
                <a:lnTo>
                  <a:pt x="53339" y="21335"/>
                </a:lnTo>
                <a:lnTo>
                  <a:pt x="51815" y="19811"/>
                </a:lnTo>
                <a:lnTo>
                  <a:pt x="51815" y="15239"/>
                </a:lnTo>
                <a:close/>
              </a:path>
              <a:path w="169544" h="50800">
                <a:moveTo>
                  <a:pt x="16763" y="21335"/>
                </a:moveTo>
                <a:lnTo>
                  <a:pt x="15239" y="22859"/>
                </a:lnTo>
                <a:lnTo>
                  <a:pt x="15239" y="24383"/>
                </a:lnTo>
                <a:lnTo>
                  <a:pt x="16763" y="21335"/>
                </a:lnTo>
                <a:close/>
              </a:path>
              <a:path w="169544" h="50800">
                <a:moveTo>
                  <a:pt x="35051" y="19811"/>
                </a:moveTo>
                <a:lnTo>
                  <a:pt x="36575" y="22859"/>
                </a:lnTo>
                <a:lnTo>
                  <a:pt x="36575" y="21335"/>
                </a:lnTo>
                <a:lnTo>
                  <a:pt x="35051" y="19811"/>
                </a:lnTo>
                <a:close/>
              </a:path>
              <a:path w="169544" h="50800">
                <a:moveTo>
                  <a:pt x="17525" y="19811"/>
                </a:moveTo>
                <a:lnTo>
                  <a:pt x="16763" y="19811"/>
                </a:lnTo>
                <a:lnTo>
                  <a:pt x="16763" y="21335"/>
                </a:lnTo>
                <a:lnTo>
                  <a:pt x="17525" y="19811"/>
                </a:lnTo>
                <a:close/>
              </a:path>
              <a:path w="169544" h="50800">
                <a:moveTo>
                  <a:pt x="19049" y="18287"/>
                </a:moveTo>
                <a:lnTo>
                  <a:pt x="18287" y="18287"/>
                </a:lnTo>
                <a:lnTo>
                  <a:pt x="18287" y="19811"/>
                </a:lnTo>
                <a:lnTo>
                  <a:pt x="19049" y="18287"/>
                </a:lnTo>
                <a:close/>
              </a:path>
              <a:path w="169544" h="50800">
                <a:moveTo>
                  <a:pt x="22859" y="16763"/>
                </a:moveTo>
                <a:lnTo>
                  <a:pt x="19811" y="16763"/>
                </a:lnTo>
                <a:lnTo>
                  <a:pt x="19811" y="18287"/>
                </a:lnTo>
                <a:lnTo>
                  <a:pt x="22859" y="16763"/>
                </a:lnTo>
                <a:close/>
              </a:path>
              <a:path w="169544" h="50800">
                <a:moveTo>
                  <a:pt x="32003" y="16763"/>
                </a:moveTo>
                <a:lnTo>
                  <a:pt x="30479" y="16763"/>
                </a:lnTo>
                <a:lnTo>
                  <a:pt x="33527" y="18287"/>
                </a:lnTo>
                <a:lnTo>
                  <a:pt x="32003" y="16763"/>
                </a:lnTo>
                <a:close/>
              </a:path>
              <a:path w="169544" h="50800">
                <a:moveTo>
                  <a:pt x="27431" y="15239"/>
                </a:moveTo>
                <a:lnTo>
                  <a:pt x="25907" y="15239"/>
                </a:lnTo>
                <a:lnTo>
                  <a:pt x="26517" y="15544"/>
                </a:lnTo>
                <a:lnTo>
                  <a:pt x="27431" y="15239"/>
                </a:lnTo>
                <a:close/>
              </a:path>
              <a:path w="169544" h="50800">
                <a:moveTo>
                  <a:pt x="36575" y="1523"/>
                </a:moveTo>
                <a:lnTo>
                  <a:pt x="15239" y="1523"/>
                </a:lnTo>
                <a:lnTo>
                  <a:pt x="12191" y="4571"/>
                </a:lnTo>
                <a:lnTo>
                  <a:pt x="39623" y="4571"/>
                </a:lnTo>
                <a:lnTo>
                  <a:pt x="36575" y="1523"/>
                </a:lnTo>
                <a:close/>
              </a:path>
              <a:path w="169544" h="50800">
                <a:moveTo>
                  <a:pt x="32003" y="0"/>
                </a:moveTo>
                <a:lnTo>
                  <a:pt x="21335" y="0"/>
                </a:lnTo>
                <a:lnTo>
                  <a:pt x="19811" y="1523"/>
                </a:lnTo>
                <a:lnTo>
                  <a:pt x="32003" y="1523"/>
                </a:lnTo>
                <a:lnTo>
                  <a:pt x="32003" y="0"/>
                </a:lnTo>
                <a:close/>
              </a:path>
              <a:path w="169544" h="50800">
                <a:moveTo>
                  <a:pt x="150875" y="48767"/>
                </a:moveTo>
                <a:lnTo>
                  <a:pt x="132587" y="48767"/>
                </a:lnTo>
                <a:lnTo>
                  <a:pt x="135635" y="50291"/>
                </a:lnTo>
                <a:lnTo>
                  <a:pt x="147827" y="50291"/>
                </a:lnTo>
                <a:lnTo>
                  <a:pt x="150875" y="48767"/>
                </a:lnTo>
                <a:close/>
              </a:path>
              <a:path w="169544" h="50800">
                <a:moveTo>
                  <a:pt x="152399" y="1523"/>
                </a:moveTo>
                <a:lnTo>
                  <a:pt x="131063" y="1523"/>
                </a:lnTo>
                <a:lnTo>
                  <a:pt x="128015" y="4571"/>
                </a:lnTo>
                <a:lnTo>
                  <a:pt x="126491" y="4571"/>
                </a:lnTo>
                <a:lnTo>
                  <a:pt x="123443" y="6095"/>
                </a:lnTo>
                <a:lnTo>
                  <a:pt x="123443" y="7619"/>
                </a:lnTo>
                <a:lnTo>
                  <a:pt x="120395" y="10667"/>
                </a:lnTo>
                <a:lnTo>
                  <a:pt x="120395" y="12191"/>
                </a:lnTo>
                <a:lnTo>
                  <a:pt x="117347" y="15239"/>
                </a:lnTo>
                <a:lnTo>
                  <a:pt x="115823" y="19811"/>
                </a:lnTo>
                <a:lnTo>
                  <a:pt x="115823" y="32003"/>
                </a:lnTo>
                <a:lnTo>
                  <a:pt x="117347" y="35051"/>
                </a:lnTo>
                <a:lnTo>
                  <a:pt x="117347" y="36575"/>
                </a:lnTo>
                <a:lnTo>
                  <a:pt x="123443" y="42671"/>
                </a:lnTo>
                <a:lnTo>
                  <a:pt x="123443" y="44195"/>
                </a:lnTo>
                <a:lnTo>
                  <a:pt x="126491" y="45719"/>
                </a:lnTo>
                <a:lnTo>
                  <a:pt x="128015" y="47243"/>
                </a:lnTo>
                <a:lnTo>
                  <a:pt x="131063" y="48767"/>
                </a:lnTo>
                <a:lnTo>
                  <a:pt x="152399" y="48767"/>
                </a:lnTo>
                <a:lnTo>
                  <a:pt x="156971" y="47243"/>
                </a:lnTo>
                <a:lnTo>
                  <a:pt x="156971" y="45719"/>
                </a:lnTo>
                <a:lnTo>
                  <a:pt x="160019" y="44195"/>
                </a:lnTo>
                <a:lnTo>
                  <a:pt x="161543" y="42671"/>
                </a:lnTo>
                <a:lnTo>
                  <a:pt x="163067" y="39623"/>
                </a:lnTo>
                <a:lnTo>
                  <a:pt x="164591" y="39623"/>
                </a:lnTo>
                <a:lnTo>
                  <a:pt x="166115" y="36575"/>
                </a:lnTo>
                <a:lnTo>
                  <a:pt x="166115" y="35051"/>
                </a:lnTo>
                <a:lnTo>
                  <a:pt x="140207" y="35051"/>
                </a:lnTo>
                <a:lnTo>
                  <a:pt x="137159" y="33527"/>
                </a:lnTo>
                <a:lnTo>
                  <a:pt x="135635" y="33527"/>
                </a:lnTo>
                <a:lnTo>
                  <a:pt x="132587" y="30479"/>
                </a:lnTo>
                <a:lnTo>
                  <a:pt x="134111" y="30479"/>
                </a:lnTo>
                <a:lnTo>
                  <a:pt x="131063" y="27431"/>
                </a:lnTo>
                <a:lnTo>
                  <a:pt x="131063" y="22859"/>
                </a:lnTo>
                <a:lnTo>
                  <a:pt x="132587" y="21335"/>
                </a:lnTo>
                <a:lnTo>
                  <a:pt x="134111" y="18287"/>
                </a:lnTo>
                <a:lnTo>
                  <a:pt x="134873" y="18287"/>
                </a:lnTo>
                <a:lnTo>
                  <a:pt x="135635" y="16763"/>
                </a:lnTo>
                <a:lnTo>
                  <a:pt x="138683" y="16763"/>
                </a:lnTo>
                <a:lnTo>
                  <a:pt x="142341" y="15544"/>
                </a:lnTo>
                <a:lnTo>
                  <a:pt x="141731" y="15239"/>
                </a:lnTo>
                <a:lnTo>
                  <a:pt x="166115" y="15239"/>
                </a:lnTo>
                <a:lnTo>
                  <a:pt x="164591" y="12191"/>
                </a:lnTo>
                <a:lnTo>
                  <a:pt x="164591" y="10667"/>
                </a:lnTo>
                <a:lnTo>
                  <a:pt x="163067" y="10667"/>
                </a:lnTo>
                <a:lnTo>
                  <a:pt x="161543" y="7619"/>
                </a:lnTo>
                <a:lnTo>
                  <a:pt x="160019" y="7619"/>
                </a:lnTo>
                <a:lnTo>
                  <a:pt x="160019" y="6095"/>
                </a:lnTo>
                <a:lnTo>
                  <a:pt x="156971" y="4571"/>
                </a:lnTo>
                <a:lnTo>
                  <a:pt x="152399" y="1523"/>
                </a:lnTo>
                <a:close/>
              </a:path>
              <a:path w="169544" h="50800">
                <a:moveTo>
                  <a:pt x="167639" y="30479"/>
                </a:moveTo>
                <a:lnTo>
                  <a:pt x="152399" y="30479"/>
                </a:lnTo>
                <a:lnTo>
                  <a:pt x="149351" y="32003"/>
                </a:lnTo>
                <a:lnTo>
                  <a:pt x="150875" y="32003"/>
                </a:lnTo>
                <a:lnTo>
                  <a:pt x="147827" y="33527"/>
                </a:lnTo>
                <a:lnTo>
                  <a:pt x="143255" y="35051"/>
                </a:lnTo>
                <a:lnTo>
                  <a:pt x="167639" y="35051"/>
                </a:lnTo>
                <a:lnTo>
                  <a:pt x="167639" y="30479"/>
                </a:lnTo>
                <a:close/>
              </a:path>
              <a:path w="169544" h="50800">
                <a:moveTo>
                  <a:pt x="135635" y="32003"/>
                </a:moveTo>
                <a:lnTo>
                  <a:pt x="135635" y="33527"/>
                </a:lnTo>
                <a:lnTo>
                  <a:pt x="138683" y="33527"/>
                </a:lnTo>
                <a:lnTo>
                  <a:pt x="135635" y="32003"/>
                </a:lnTo>
                <a:close/>
              </a:path>
              <a:path w="169544" h="50800">
                <a:moveTo>
                  <a:pt x="149351" y="32003"/>
                </a:moveTo>
                <a:lnTo>
                  <a:pt x="146303" y="33527"/>
                </a:lnTo>
                <a:lnTo>
                  <a:pt x="147827" y="33527"/>
                </a:lnTo>
                <a:lnTo>
                  <a:pt x="149351" y="32003"/>
                </a:lnTo>
                <a:close/>
              </a:path>
              <a:path w="169544" h="50800">
                <a:moveTo>
                  <a:pt x="152399" y="27431"/>
                </a:moveTo>
                <a:lnTo>
                  <a:pt x="150875" y="30479"/>
                </a:lnTo>
                <a:lnTo>
                  <a:pt x="169163" y="30479"/>
                </a:lnTo>
                <a:lnTo>
                  <a:pt x="169163" y="28955"/>
                </a:lnTo>
                <a:lnTo>
                  <a:pt x="152399" y="28955"/>
                </a:lnTo>
                <a:lnTo>
                  <a:pt x="152399" y="27431"/>
                </a:lnTo>
                <a:close/>
              </a:path>
              <a:path w="169544" h="50800">
                <a:moveTo>
                  <a:pt x="131063" y="25907"/>
                </a:moveTo>
                <a:lnTo>
                  <a:pt x="131063" y="27431"/>
                </a:lnTo>
                <a:lnTo>
                  <a:pt x="132587" y="28955"/>
                </a:lnTo>
                <a:lnTo>
                  <a:pt x="131063" y="25907"/>
                </a:lnTo>
                <a:close/>
              </a:path>
              <a:path w="169544" h="50800">
                <a:moveTo>
                  <a:pt x="167639" y="15239"/>
                </a:moveTo>
                <a:lnTo>
                  <a:pt x="143255" y="15239"/>
                </a:lnTo>
                <a:lnTo>
                  <a:pt x="142341" y="15544"/>
                </a:lnTo>
                <a:lnTo>
                  <a:pt x="144779" y="16763"/>
                </a:lnTo>
                <a:lnTo>
                  <a:pt x="147827" y="16763"/>
                </a:lnTo>
                <a:lnTo>
                  <a:pt x="152399" y="21335"/>
                </a:lnTo>
                <a:lnTo>
                  <a:pt x="152399" y="28955"/>
                </a:lnTo>
                <a:lnTo>
                  <a:pt x="169163" y="28955"/>
                </a:lnTo>
                <a:lnTo>
                  <a:pt x="169163" y="19811"/>
                </a:lnTo>
                <a:lnTo>
                  <a:pt x="167639" y="19811"/>
                </a:lnTo>
                <a:lnTo>
                  <a:pt x="167639" y="15239"/>
                </a:lnTo>
                <a:close/>
              </a:path>
              <a:path w="169544" h="50800">
                <a:moveTo>
                  <a:pt x="132587" y="21335"/>
                </a:moveTo>
                <a:lnTo>
                  <a:pt x="131063" y="22859"/>
                </a:lnTo>
                <a:lnTo>
                  <a:pt x="131063" y="24383"/>
                </a:lnTo>
                <a:lnTo>
                  <a:pt x="132587" y="21335"/>
                </a:lnTo>
                <a:close/>
              </a:path>
              <a:path w="169544" h="50800">
                <a:moveTo>
                  <a:pt x="150875" y="19811"/>
                </a:moveTo>
                <a:lnTo>
                  <a:pt x="152399" y="22859"/>
                </a:lnTo>
                <a:lnTo>
                  <a:pt x="152399" y="21335"/>
                </a:lnTo>
                <a:lnTo>
                  <a:pt x="150875" y="19811"/>
                </a:lnTo>
                <a:close/>
              </a:path>
              <a:path w="169544" h="50800">
                <a:moveTo>
                  <a:pt x="134873" y="18287"/>
                </a:moveTo>
                <a:lnTo>
                  <a:pt x="134111" y="18287"/>
                </a:lnTo>
                <a:lnTo>
                  <a:pt x="134111" y="19811"/>
                </a:lnTo>
                <a:lnTo>
                  <a:pt x="134873" y="18287"/>
                </a:lnTo>
                <a:close/>
              </a:path>
              <a:path w="169544" h="50800">
                <a:moveTo>
                  <a:pt x="138683" y="16763"/>
                </a:moveTo>
                <a:lnTo>
                  <a:pt x="135635" y="16763"/>
                </a:lnTo>
                <a:lnTo>
                  <a:pt x="135635" y="18287"/>
                </a:lnTo>
                <a:lnTo>
                  <a:pt x="138683" y="16763"/>
                </a:lnTo>
                <a:close/>
              </a:path>
              <a:path w="169544" h="50800">
                <a:moveTo>
                  <a:pt x="147827" y="16763"/>
                </a:moveTo>
                <a:lnTo>
                  <a:pt x="146303" y="16763"/>
                </a:lnTo>
                <a:lnTo>
                  <a:pt x="149351" y="18287"/>
                </a:lnTo>
                <a:lnTo>
                  <a:pt x="147827" y="16763"/>
                </a:lnTo>
                <a:close/>
              </a:path>
              <a:path w="169544" h="50800">
                <a:moveTo>
                  <a:pt x="143255" y="15239"/>
                </a:moveTo>
                <a:lnTo>
                  <a:pt x="141731" y="15239"/>
                </a:lnTo>
                <a:lnTo>
                  <a:pt x="142341" y="15544"/>
                </a:lnTo>
                <a:lnTo>
                  <a:pt x="143255" y="15239"/>
                </a:lnTo>
                <a:close/>
              </a:path>
              <a:path w="169544" h="50800">
                <a:moveTo>
                  <a:pt x="147827" y="0"/>
                </a:moveTo>
                <a:lnTo>
                  <a:pt x="137159" y="0"/>
                </a:lnTo>
                <a:lnTo>
                  <a:pt x="135635" y="1523"/>
                </a:lnTo>
                <a:lnTo>
                  <a:pt x="147827" y="1523"/>
                </a:lnTo>
                <a:lnTo>
                  <a:pt x="147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4916" y="717804"/>
            <a:ext cx="204470" cy="45720"/>
          </a:xfrm>
          <a:custGeom>
            <a:avLst/>
            <a:gdLst/>
            <a:ahLst/>
            <a:cxnLst/>
            <a:rect l="l" t="t" r="r" b="b"/>
            <a:pathLst>
              <a:path w="204469" h="45720">
                <a:moveTo>
                  <a:pt x="9143" y="0"/>
                </a:moveTo>
                <a:lnTo>
                  <a:pt x="0" y="13715"/>
                </a:lnTo>
                <a:lnTo>
                  <a:pt x="12191" y="19811"/>
                </a:lnTo>
                <a:lnTo>
                  <a:pt x="25907" y="27431"/>
                </a:lnTo>
                <a:lnTo>
                  <a:pt x="50291" y="36575"/>
                </a:lnTo>
                <a:lnTo>
                  <a:pt x="64007" y="41147"/>
                </a:lnTo>
                <a:lnTo>
                  <a:pt x="76199" y="42671"/>
                </a:lnTo>
                <a:lnTo>
                  <a:pt x="89915" y="44195"/>
                </a:lnTo>
                <a:lnTo>
                  <a:pt x="102107" y="45719"/>
                </a:lnTo>
                <a:lnTo>
                  <a:pt x="114299" y="44195"/>
                </a:lnTo>
                <a:lnTo>
                  <a:pt x="128015" y="42671"/>
                </a:lnTo>
                <a:lnTo>
                  <a:pt x="140207" y="41147"/>
                </a:lnTo>
                <a:lnTo>
                  <a:pt x="153923" y="36575"/>
                </a:lnTo>
                <a:lnTo>
                  <a:pt x="174243" y="28955"/>
                </a:lnTo>
                <a:lnTo>
                  <a:pt x="91439" y="28955"/>
                </a:lnTo>
                <a:lnTo>
                  <a:pt x="67055" y="25907"/>
                </a:lnTo>
                <a:lnTo>
                  <a:pt x="56387" y="21335"/>
                </a:lnTo>
                <a:lnTo>
                  <a:pt x="44195" y="18287"/>
                </a:lnTo>
                <a:lnTo>
                  <a:pt x="32003" y="12191"/>
                </a:lnTo>
                <a:lnTo>
                  <a:pt x="21335" y="6095"/>
                </a:lnTo>
                <a:lnTo>
                  <a:pt x="9143" y="0"/>
                </a:lnTo>
                <a:close/>
              </a:path>
              <a:path w="204469" h="45720">
                <a:moveTo>
                  <a:pt x="196595" y="0"/>
                </a:moveTo>
                <a:lnTo>
                  <a:pt x="172211" y="12191"/>
                </a:lnTo>
                <a:lnTo>
                  <a:pt x="161543" y="18287"/>
                </a:lnTo>
                <a:lnTo>
                  <a:pt x="137159" y="24383"/>
                </a:lnTo>
                <a:lnTo>
                  <a:pt x="126491" y="27431"/>
                </a:lnTo>
                <a:lnTo>
                  <a:pt x="114299" y="28955"/>
                </a:lnTo>
                <a:lnTo>
                  <a:pt x="174243" y="28955"/>
                </a:lnTo>
                <a:lnTo>
                  <a:pt x="178307" y="27431"/>
                </a:lnTo>
                <a:lnTo>
                  <a:pt x="192023" y="19811"/>
                </a:lnTo>
                <a:lnTo>
                  <a:pt x="204215" y="13715"/>
                </a:lnTo>
                <a:lnTo>
                  <a:pt x="1965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047" y="477012"/>
            <a:ext cx="378460" cy="349250"/>
          </a:xfrm>
          <a:custGeom>
            <a:avLst/>
            <a:gdLst/>
            <a:ahLst/>
            <a:cxnLst/>
            <a:rect l="l" t="t" r="r" b="b"/>
            <a:pathLst>
              <a:path w="378460" h="349250">
                <a:moveTo>
                  <a:pt x="208787" y="0"/>
                </a:moveTo>
                <a:lnTo>
                  <a:pt x="169163" y="0"/>
                </a:lnTo>
                <a:lnTo>
                  <a:pt x="150875" y="3047"/>
                </a:lnTo>
                <a:lnTo>
                  <a:pt x="99059" y="21335"/>
                </a:lnTo>
                <a:lnTo>
                  <a:pt x="56387" y="50291"/>
                </a:lnTo>
                <a:lnTo>
                  <a:pt x="44195" y="64007"/>
                </a:lnTo>
                <a:lnTo>
                  <a:pt x="32003" y="76199"/>
                </a:lnTo>
                <a:lnTo>
                  <a:pt x="9143" y="121919"/>
                </a:lnTo>
                <a:lnTo>
                  <a:pt x="0" y="175259"/>
                </a:lnTo>
                <a:lnTo>
                  <a:pt x="1523" y="192023"/>
                </a:lnTo>
                <a:lnTo>
                  <a:pt x="15239" y="242315"/>
                </a:lnTo>
                <a:lnTo>
                  <a:pt x="44195" y="286511"/>
                </a:lnTo>
                <a:lnTo>
                  <a:pt x="83819" y="320039"/>
                </a:lnTo>
                <a:lnTo>
                  <a:pt x="134111" y="341375"/>
                </a:lnTo>
                <a:lnTo>
                  <a:pt x="188975" y="348995"/>
                </a:lnTo>
                <a:lnTo>
                  <a:pt x="227075" y="345947"/>
                </a:lnTo>
                <a:lnTo>
                  <a:pt x="245363" y="341375"/>
                </a:lnTo>
                <a:lnTo>
                  <a:pt x="263651" y="335279"/>
                </a:lnTo>
                <a:lnTo>
                  <a:pt x="266699" y="333755"/>
                </a:lnTo>
                <a:lnTo>
                  <a:pt x="188975" y="333755"/>
                </a:lnTo>
                <a:lnTo>
                  <a:pt x="170687" y="332231"/>
                </a:lnTo>
                <a:lnTo>
                  <a:pt x="106679" y="313943"/>
                </a:lnTo>
                <a:lnTo>
                  <a:pt x="67055" y="286511"/>
                </a:lnTo>
                <a:lnTo>
                  <a:pt x="36575" y="249935"/>
                </a:lnTo>
                <a:lnTo>
                  <a:pt x="19811" y="205739"/>
                </a:lnTo>
                <a:lnTo>
                  <a:pt x="16763" y="190499"/>
                </a:lnTo>
                <a:lnTo>
                  <a:pt x="16763" y="156971"/>
                </a:lnTo>
                <a:lnTo>
                  <a:pt x="36575" y="99059"/>
                </a:lnTo>
                <a:lnTo>
                  <a:pt x="67055" y="62483"/>
                </a:lnTo>
                <a:lnTo>
                  <a:pt x="106679" y="35051"/>
                </a:lnTo>
                <a:lnTo>
                  <a:pt x="138683" y="22859"/>
                </a:lnTo>
                <a:lnTo>
                  <a:pt x="153923" y="18287"/>
                </a:lnTo>
                <a:lnTo>
                  <a:pt x="188975" y="15239"/>
                </a:lnTo>
                <a:lnTo>
                  <a:pt x="266318" y="15239"/>
                </a:lnTo>
                <a:lnTo>
                  <a:pt x="245363" y="7619"/>
                </a:lnTo>
                <a:lnTo>
                  <a:pt x="227075" y="3047"/>
                </a:lnTo>
                <a:lnTo>
                  <a:pt x="208787" y="0"/>
                </a:lnTo>
                <a:close/>
              </a:path>
              <a:path w="378460" h="349250">
                <a:moveTo>
                  <a:pt x="266318" y="15239"/>
                </a:moveTo>
                <a:lnTo>
                  <a:pt x="188975" y="15239"/>
                </a:lnTo>
                <a:lnTo>
                  <a:pt x="224027" y="18287"/>
                </a:lnTo>
                <a:lnTo>
                  <a:pt x="240791" y="22859"/>
                </a:lnTo>
                <a:lnTo>
                  <a:pt x="286511" y="42671"/>
                </a:lnTo>
                <a:lnTo>
                  <a:pt x="323087" y="73151"/>
                </a:lnTo>
                <a:lnTo>
                  <a:pt x="348995" y="112775"/>
                </a:lnTo>
                <a:lnTo>
                  <a:pt x="361187" y="158495"/>
                </a:lnTo>
                <a:lnTo>
                  <a:pt x="362711" y="175259"/>
                </a:lnTo>
                <a:lnTo>
                  <a:pt x="361187" y="190499"/>
                </a:lnTo>
                <a:lnTo>
                  <a:pt x="348995" y="236219"/>
                </a:lnTo>
                <a:lnTo>
                  <a:pt x="323087" y="275843"/>
                </a:lnTo>
                <a:lnTo>
                  <a:pt x="286511" y="306323"/>
                </a:lnTo>
                <a:lnTo>
                  <a:pt x="240791" y="326135"/>
                </a:lnTo>
                <a:lnTo>
                  <a:pt x="188975" y="333755"/>
                </a:lnTo>
                <a:lnTo>
                  <a:pt x="266699" y="333755"/>
                </a:lnTo>
                <a:lnTo>
                  <a:pt x="309371" y="309371"/>
                </a:lnTo>
                <a:lnTo>
                  <a:pt x="345947" y="271271"/>
                </a:lnTo>
                <a:lnTo>
                  <a:pt x="370331" y="225551"/>
                </a:lnTo>
                <a:lnTo>
                  <a:pt x="377951" y="192023"/>
                </a:lnTo>
                <a:lnTo>
                  <a:pt x="377951" y="173735"/>
                </a:lnTo>
                <a:lnTo>
                  <a:pt x="362711" y="105155"/>
                </a:lnTo>
                <a:lnTo>
                  <a:pt x="335279" y="62483"/>
                </a:lnTo>
                <a:lnTo>
                  <a:pt x="294131" y="28955"/>
                </a:lnTo>
                <a:lnTo>
                  <a:pt x="278891" y="19811"/>
                </a:lnTo>
                <a:lnTo>
                  <a:pt x="266318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3470" y="5018800"/>
            <a:ext cx="7885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spc="80" dirty="0">
                <a:latin typeface="Arial"/>
                <a:cs typeface="Arial"/>
              </a:rPr>
              <a:t>P</a:t>
            </a:r>
            <a:r>
              <a:rPr sz="2000" b="1" spc="180" dirty="0">
                <a:latin typeface="Arial"/>
                <a:cs typeface="Arial"/>
              </a:rPr>
              <a:t>a</a:t>
            </a:r>
            <a:r>
              <a:rPr sz="2000" b="1" spc="220" dirty="0">
                <a:latin typeface="Arial"/>
                <a:cs typeface="Arial"/>
              </a:rPr>
              <a:t>t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spc="22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15" dirty="0">
                <a:latin typeface="Times New Roman"/>
                <a:cs typeface="Times New Roman"/>
              </a:rPr>
              <a:t> </a:t>
            </a:r>
            <a:r>
              <a:rPr sz="2000" b="1" spc="90" dirty="0">
                <a:latin typeface="Arial"/>
                <a:cs typeface="Arial"/>
              </a:rPr>
              <a:t>f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spc="220" dirty="0">
                <a:latin typeface="Arial"/>
                <a:cs typeface="Arial"/>
              </a:rPr>
              <a:t>m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150" dirty="0">
                <a:latin typeface="Arial"/>
                <a:cs typeface="Arial"/>
              </a:rPr>
              <a:t>l</a:t>
            </a:r>
            <a:r>
              <a:rPr sz="2000" b="1" spc="114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215" dirty="0">
                <a:latin typeface="Arial"/>
                <a:cs typeface="Arial"/>
              </a:rPr>
              <a:t>ce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spc="220" dirty="0">
                <a:latin typeface="Arial"/>
                <a:cs typeface="Arial"/>
              </a:rPr>
              <a:t>t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40" dirty="0">
                <a:latin typeface="Arial"/>
                <a:cs typeface="Arial"/>
              </a:rPr>
              <a:t>r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35" dirty="0">
                <a:latin typeface="Times New Roman"/>
                <a:cs typeface="Times New Roman"/>
              </a:rPr>
              <a:t> </a:t>
            </a:r>
            <a:r>
              <a:rPr sz="2000" b="1" spc="215" dirty="0">
                <a:latin typeface="Arial"/>
                <a:cs typeface="Arial"/>
              </a:rPr>
              <a:t>ca</a:t>
            </a:r>
            <a:r>
              <a:rPr sz="2000" b="1" spc="140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1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b="1" spc="10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b="1" spc="2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C00000"/>
                </a:solidFill>
                <a:latin typeface="Arial"/>
                <a:cs typeface="Arial"/>
              </a:rPr>
              <a:t>ng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2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10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b="1" spc="1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215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000" b="1" spc="1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3470" y="5401324"/>
            <a:ext cx="8493125" cy="174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007F00"/>
                </a:solidFill>
                <a:latin typeface="Wingdings"/>
                <a:cs typeface="Wingdings"/>
              </a:rPr>
              <a:t></a:t>
            </a:r>
            <a:r>
              <a:rPr sz="2000" b="1" spc="15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7F00"/>
                </a:solidFill>
                <a:latin typeface="Arial"/>
                <a:cs typeface="Arial"/>
              </a:rPr>
              <a:t>f</a:t>
            </a:r>
            <a:r>
              <a:rPr sz="2000" b="1" spc="140" dirty="0">
                <a:solidFill>
                  <a:srgbClr val="007F00"/>
                </a:solidFill>
                <a:latin typeface="Arial"/>
                <a:cs typeface="Arial"/>
              </a:rPr>
              <a:t>r</a:t>
            </a:r>
            <a:r>
              <a:rPr sz="2000" b="1" spc="105" dirty="0">
                <a:solidFill>
                  <a:srgbClr val="007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105" dirty="0">
                <a:solidFill>
                  <a:srgbClr val="007F00"/>
                </a:solidFill>
                <a:latin typeface="Arial"/>
                <a:cs typeface="Arial"/>
              </a:rPr>
              <a:t>s</a:t>
            </a:r>
            <a:r>
              <a:rPr sz="2000" b="1" u="heavy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2000" b="1" u="heavy" spc="-34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7F00"/>
                </a:solidFill>
                <a:latin typeface="Arial"/>
                <a:cs typeface="Arial"/>
              </a:rPr>
              <a:t>r</a:t>
            </a:r>
            <a:r>
              <a:rPr sz="2000" b="1" u="heavy" spc="-33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00" b="1" u="heavy" spc="105" dirty="0">
                <a:solidFill>
                  <a:srgbClr val="007F00"/>
                </a:solidFill>
                <a:latin typeface="Arial"/>
                <a:cs typeface="Arial"/>
              </a:rPr>
              <a:t>v</a:t>
            </a:r>
            <a:r>
              <a:rPr sz="2000" b="1" u="heavy" dirty="0">
                <a:solidFill>
                  <a:srgbClr val="007F00"/>
                </a:solidFill>
                <a:latin typeface="Arial"/>
                <a:cs typeface="Arial"/>
              </a:rPr>
              <a:t>i</a:t>
            </a:r>
            <a:r>
              <a:rPr sz="2000" b="1" u="heavy" spc="-44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00" b="1" u="heavy" spc="105" dirty="0">
                <a:solidFill>
                  <a:srgbClr val="007F00"/>
                </a:solidFill>
                <a:latin typeface="Arial"/>
                <a:cs typeface="Arial"/>
              </a:rPr>
              <a:t>n</a:t>
            </a:r>
            <a:r>
              <a:rPr sz="2000" b="1" u="heavy" dirty="0">
                <a:solidFill>
                  <a:srgbClr val="007F00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b="1" spc="-21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007F00"/>
                </a:solidFill>
                <a:latin typeface="Arial"/>
                <a:cs typeface="Arial"/>
              </a:rPr>
              <a:t>p</a:t>
            </a:r>
            <a:r>
              <a:rPr sz="2000" b="1" spc="180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2000" b="1" spc="110" dirty="0">
                <a:solidFill>
                  <a:srgbClr val="007F00"/>
                </a:solidFill>
                <a:latin typeface="Arial"/>
                <a:cs typeface="Arial"/>
              </a:rPr>
              <a:t>i</a:t>
            </a:r>
            <a:r>
              <a:rPr sz="2000" b="1" spc="215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2000" b="1" spc="105" dirty="0">
                <a:solidFill>
                  <a:srgbClr val="007F00"/>
                </a:solidFill>
                <a:latin typeface="Arial"/>
                <a:cs typeface="Arial"/>
              </a:rPr>
              <a:t>n</a:t>
            </a:r>
            <a:r>
              <a:rPr sz="2000" b="1" spc="220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b="1" spc="-22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b="1" spc="215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007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b="1" spc="-19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7F00"/>
                </a:solidFill>
                <a:latin typeface="Arial"/>
                <a:cs typeface="Arial"/>
              </a:rPr>
              <a:t>f</a:t>
            </a:r>
            <a:r>
              <a:rPr sz="2000" b="1" spc="215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007F00"/>
                </a:solidFill>
                <a:latin typeface="Arial"/>
                <a:cs typeface="Arial"/>
              </a:rPr>
              <a:t>m</a:t>
            </a:r>
            <a:r>
              <a:rPr sz="2000" b="1" spc="110" dirty="0">
                <a:solidFill>
                  <a:srgbClr val="007F00"/>
                </a:solidFill>
                <a:latin typeface="Arial"/>
                <a:cs typeface="Arial"/>
              </a:rPr>
              <a:t>ili</a:t>
            </a:r>
            <a:r>
              <a:rPr sz="2000" b="1" spc="215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0000CC"/>
                </a:solidFill>
                <a:latin typeface="Wingdings"/>
                <a:cs typeface="Wingdings"/>
              </a:rPr>
              <a:t></a:t>
            </a:r>
            <a:r>
              <a:rPr sz="2000" b="1" spc="1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2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u="heavy" spc="10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u="heavy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u="heavy" spc="-3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u="heavy" spc="-3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u="heavy" spc="-3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u="heavy" spc="10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u="heavy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u="heavy" spc="-3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u="heavy" spc="10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u="heavy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u="heavy" spc="-4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u="heavy" spc="10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u="heavy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w</a:t>
            </a:r>
            <a:r>
              <a:rPr sz="2000" b="1" spc="-1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2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spc="18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1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21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10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2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21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000" b="1" spc="21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spc="110" dirty="0">
                <a:solidFill>
                  <a:srgbClr val="0000CC"/>
                </a:solidFill>
                <a:latin typeface="Arial"/>
                <a:cs typeface="Arial"/>
              </a:rPr>
              <a:t>ili</a:t>
            </a:r>
            <a:r>
              <a:rPr sz="2000" b="1" spc="21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13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22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h</a:t>
            </a:r>
            <a:r>
              <a:rPr sz="2000" b="1" spc="18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b="1" spc="-55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22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114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sz="2000" b="1" spc="2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b="1" spc="22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23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2000" b="1" spc="1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21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000" b="1" spc="1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spc="160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000" b="1" spc="7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000" b="1" spc="2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b="1" spc="140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000" b="1" spc="2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000" b="1" spc="21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10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  <a:p>
            <a:pPr marL="154305" marR="5080" indent="190500">
              <a:lnSpc>
                <a:spcPct val="100000"/>
              </a:lnSpc>
              <a:spcBef>
                <a:spcPts val="695"/>
              </a:spcBef>
            </a:pPr>
            <a:r>
              <a:rPr sz="1400" spc="-90" dirty="0">
                <a:latin typeface="Arial"/>
                <a:cs typeface="Arial"/>
              </a:rPr>
              <a:t>(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45" dirty="0">
                <a:latin typeface="Arial"/>
                <a:cs typeface="Arial"/>
              </a:rPr>
              <a:t>en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195" dirty="0">
                <a:latin typeface="Arial"/>
                <a:cs typeface="Arial"/>
              </a:rPr>
              <a:t>V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Arial"/>
                <a:cs typeface="Arial"/>
              </a:rPr>
              <a:t>P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den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Arial"/>
                <a:cs typeface="Arial"/>
              </a:rPr>
              <a:t>P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155" dirty="0">
                <a:latin typeface="Arial"/>
                <a:cs typeface="Arial"/>
              </a:rPr>
              <a:t>F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60" dirty="0">
                <a:latin typeface="Arial"/>
                <a:cs typeface="Arial"/>
              </a:rPr>
              <a:t>il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190" dirty="0">
                <a:latin typeface="Arial"/>
                <a:cs typeface="Arial"/>
              </a:rPr>
              <a:t>C</a:t>
            </a:r>
            <a:r>
              <a:rPr sz="1400" spc="-145" dirty="0">
                <a:latin typeface="Arial"/>
                <a:cs typeface="Arial"/>
              </a:rPr>
              <a:t>en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190" dirty="0">
                <a:latin typeface="Arial"/>
                <a:cs typeface="Arial"/>
              </a:rPr>
              <a:t>C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90" dirty="0">
                <a:latin typeface="Arial"/>
                <a:cs typeface="Arial"/>
              </a:rPr>
              <a:t>C</a:t>
            </a:r>
            <a:r>
              <a:rPr sz="1400" spc="114" dirty="0">
                <a:latin typeface="Arial"/>
                <a:cs typeface="Arial"/>
              </a:rPr>
              <a:t>G</a:t>
            </a:r>
            <a:r>
              <a:rPr sz="1400" spc="-190" dirty="0">
                <a:latin typeface="Arial"/>
                <a:cs typeface="Arial"/>
              </a:rPr>
              <a:t>H</a:t>
            </a:r>
            <a:r>
              <a:rPr sz="1400" spc="-145" dirty="0">
                <a:latin typeface="Arial"/>
                <a:cs typeface="Arial"/>
              </a:rPr>
              <a:t>ea</a:t>
            </a:r>
            <a:r>
              <a:rPr sz="1400" spc="-60" dirty="0">
                <a:latin typeface="Arial"/>
                <a:cs typeface="Arial"/>
              </a:rPr>
              <a:t>l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30" dirty="0">
                <a:latin typeface="Arial"/>
                <a:cs typeface="Arial"/>
              </a:rPr>
              <a:t>ys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S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eg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155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f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Leade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h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p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165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A</a:t>
            </a:r>
            <a:r>
              <a:rPr sz="1400" i="1" spc="-190" dirty="0">
                <a:latin typeface="Arial"/>
                <a:cs typeface="Arial"/>
              </a:rPr>
              <a:t>D</a:t>
            </a:r>
            <a:r>
              <a:rPr sz="1400" i="1" spc="-280" dirty="0">
                <a:latin typeface="Arial"/>
                <a:cs typeface="Arial"/>
              </a:rPr>
              <a:t>V</a:t>
            </a:r>
            <a:r>
              <a:rPr sz="1400" i="1" spc="-170" dirty="0">
                <a:latin typeface="Arial"/>
                <a:cs typeface="Arial"/>
              </a:rPr>
              <a:t>A</a:t>
            </a:r>
            <a:r>
              <a:rPr sz="1400" i="1" spc="-190" dirty="0">
                <a:latin typeface="Arial"/>
                <a:cs typeface="Arial"/>
              </a:rPr>
              <a:t>NC</a:t>
            </a:r>
            <a:r>
              <a:rPr sz="1400" i="1" spc="-70" dirty="0">
                <a:latin typeface="Arial"/>
                <a:cs typeface="Arial"/>
              </a:rPr>
              <a:t>I</a:t>
            </a:r>
            <a:r>
              <a:rPr sz="1400" i="1" spc="-190" dirty="0">
                <a:latin typeface="Arial"/>
                <a:cs typeface="Arial"/>
              </a:rPr>
              <a:t>N</a:t>
            </a:r>
            <a:r>
              <a:rPr sz="1400" i="1" spc="70" dirty="0">
                <a:latin typeface="Arial"/>
                <a:cs typeface="Arial"/>
              </a:rPr>
              <a:t>G</a:t>
            </a:r>
            <a:r>
              <a:rPr sz="1400" i="1" spc="-155" dirty="0">
                <a:latin typeface="Arial"/>
                <a:cs typeface="Arial"/>
              </a:rPr>
              <a:t>T</a:t>
            </a:r>
            <a:r>
              <a:rPr sz="1400" i="1" spc="-190" dirty="0">
                <a:latin typeface="Arial"/>
                <a:cs typeface="Arial"/>
              </a:rPr>
              <a:t>H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190" dirty="0">
                <a:latin typeface="Arial"/>
                <a:cs typeface="Arial"/>
              </a:rPr>
              <a:t>R</a:t>
            </a:r>
            <a:r>
              <a:rPr sz="1400" i="1" spc="-170" dirty="0">
                <a:latin typeface="Arial"/>
                <a:cs typeface="Arial"/>
              </a:rPr>
              <a:t>A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55" dirty="0">
                <a:latin typeface="Arial"/>
                <a:cs typeface="Arial"/>
              </a:rPr>
              <a:t>T</a:t>
            </a:r>
            <a:r>
              <a:rPr sz="1400" i="1" spc="-70" dirty="0">
                <a:latin typeface="Arial"/>
                <a:cs typeface="Arial"/>
              </a:rPr>
              <a:t>I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105" dirty="0">
                <a:latin typeface="Arial"/>
                <a:cs typeface="Arial"/>
              </a:rPr>
              <a:t>E</a:t>
            </a:r>
            <a:r>
              <a:rPr sz="1400" i="1" spc="-19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F</a:t>
            </a:r>
            <a:r>
              <a:rPr sz="1400" i="1" spc="-19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en</a:t>
            </a:r>
            <a:r>
              <a:rPr sz="1400" i="1" spc="-5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-</a:t>
            </a:r>
            <a:r>
              <a:rPr sz="1400" i="1" spc="-110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160" dirty="0">
                <a:latin typeface="Times New Roman"/>
                <a:cs typeface="Times New Roman"/>
              </a:rPr>
              <a:t> </a:t>
            </a:r>
            <a:r>
              <a:rPr sz="1400" i="1" spc="-155" dirty="0">
                <a:latin typeface="Arial"/>
                <a:cs typeface="Arial"/>
              </a:rPr>
              <a:t>F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215" dirty="0">
                <a:latin typeface="Arial"/>
                <a:cs typeface="Arial"/>
              </a:rPr>
              <a:t>m</a:t>
            </a:r>
            <a:r>
              <a:rPr sz="1400" i="1" spc="-60" dirty="0">
                <a:latin typeface="Arial"/>
                <a:cs typeface="Arial"/>
              </a:rPr>
              <a:t>il</a:t>
            </a:r>
            <a:r>
              <a:rPr sz="1400" i="1" spc="-125" dirty="0">
                <a:latin typeface="Arial"/>
                <a:cs typeface="Arial"/>
              </a:rPr>
              <a:t>y</a:t>
            </a:r>
            <a:r>
              <a:rPr sz="1400" i="1" spc="-85" dirty="0">
                <a:latin typeface="Arial"/>
                <a:cs typeface="Arial"/>
              </a:rPr>
              <a:t>-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en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165" dirty="0">
                <a:latin typeface="Times New Roman"/>
                <a:cs typeface="Times New Roman"/>
              </a:rPr>
              <a:t> </a:t>
            </a:r>
            <a:r>
              <a:rPr sz="1400" i="1" spc="70" dirty="0">
                <a:latin typeface="Arial"/>
                <a:cs typeface="Arial"/>
              </a:rPr>
              <a:t>A</a:t>
            </a:r>
            <a:r>
              <a:rPr sz="1400" i="1" spc="-1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ou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60" dirty="0">
                <a:latin typeface="Times New Roman"/>
                <a:cs typeface="Times New Roman"/>
              </a:rPr>
              <a:t> </a:t>
            </a:r>
            <a:r>
              <a:rPr sz="1400" i="1" spc="-195" dirty="0">
                <a:latin typeface="Arial"/>
                <a:cs typeface="Arial"/>
              </a:rPr>
              <a:t>G</a:t>
            </a:r>
            <a:r>
              <a:rPr sz="1400" i="1" spc="-145" dirty="0">
                <a:latin typeface="Arial"/>
                <a:cs typeface="Arial"/>
              </a:rPr>
              <a:t>u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d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85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f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14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H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p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180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en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Leade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85" dirty="0">
                <a:latin typeface="Times New Roman"/>
                <a:cs typeface="Times New Roman"/>
              </a:rPr>
              <a:t> </a:t>
            </a:r>
            <a:r>
              <a:rPr sz="1400" i="1" spc="-215" dirty="0">
                <a:latin typeface="Arial"/>
                <a:cs typeface="Arial"/>
              </a:rPr>
              <a:t>M</a:t>
            </a:r>
            <a:r>
              <a:rPr sz="1400" i="1" spc="-145" dirty="0">
                <a:latin typeface="Arial"/>
                <a:cs typeface="Arial"/>
              </a:rPr>
              <a:t>ed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9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S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90" dirty="0">
                <a:latin typeface="Arial"/>
                <a:cs typeface="Arial"/>
              </a:rPr>
              <a:t>f</a:t>
            </a:r>
            <a:r>
              <a:rPr sz="1400" i="1" dirty="0">
                <a:latin typeface="Arial"/>
                <a:cs typeface="Arial"/>
              </a:rPr>
              <a:t>f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spc="-195" dirty="0">
                <a:latin typeface="Arial"/>
                <a:cs typeface="Arial"/>
              </a:rPr>
              <a:t>G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130" dirty="0">
                <a:latin typeface="Arial"/>
                <a:cs typeface="Arial"/>
              </a:rPr>
              <a:t>v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n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2996565">
              <a:lnSpc>
                <a:spcPts val="1664"/>
              </a:lnSpc>
            </a:pPr>
            <a:r>
              <a:rPr sz="1400" i="1" spc="-170" dirty="0">
                <a:latin typeface="Arial"/>
                <a:cs typeface="Arial"/>
              </a:rPr>
              <a:t>B</a:t>
            </a:r>
            <a:r>
              <a:rPr sz="1400" i="1" spc="-145" dirty="0">
                <a:latin typeface="Arial"/>
                <a:cs typeface="Arial"/>
              </a:rPr>
              <a:t>oa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d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.</a:t>
            </a:r>
            <a:r>
              <a:rPr sz="1400" i="1" spc="-18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A</a:t>
            </a:r>
            <a:r>
              <a:rPr sz="1400" i="1" spc="-215" dirty="0">
                <a:latin typeface="Arial"/>
                <a:cs typeface="Arial"/>
              </a:rPr>
              <a:t>m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H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p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16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A</a:t>
            </a:r>
            <a:r>
              <a:rPr sz="1400" i="1" spc="-130" dirty="0">
                <a:latin typeface="Arial"/>
                <a:cs typeface="Arial"/>
              </a:rPr>
              <a:t>ss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85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160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n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u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f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spc="-155" dirty="0">
                <a:latin typeface="Arial"/>
                <a:cs typeface="Arial"/>
              </a:rPr>
              <a:t>F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215" dirty="0">
                <a:latin typeface="Arial"/>
                <a:cs typeface="Arial"/>
              </a:rPr>
              <a:t>m</a:t>
            </a:r>
            <a:r>
              <a:rPr sz="1400" i="1" spc="-60" dirty="0">
                <a:latin typeface="Arial"/>
                <a:cs typeface="Arial"/>
              </a:rPr>
              <a:t>il</a:t>
            </a:r>
            <a:r>
              <a:rPr sz="1400" i="1" dirty="0">
                <a:latin typeface="Arial"/>
                <a:cs typeface="Arial"/>
              </a:rPr>
              <a:t>y</a:t>
            </a:r>
            <a:r>
              <a:rPr sz="1400" i="1" spc="-16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en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160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2004</a:t>
            </a:r>
            <a:r>
              <a:rPr sz="1400" i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74976" y="3777996"/>
            <a:ext cx="5748527" cy="1069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99964" y="4503613"/>
            <a:ext cx="85851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14" dirty="0">
                <a:latin typeface="Arial"/>
                <a:cs typeface="Arial"/>
              </a:rPr>
              <a:t>(</a:t>
            </a:r>
            <a:r>
              <a:rPr sz="1600" b="1" spc="-170" dirty="0">
                <a:latin typeface="Arial"/>
                <a:cs typeface="Arial"/>
              </a:rPr>
              <a:t>4</a:t>
            </a:r>
            <a:r>
              <a:rPr sz="1600" b="1" spc="-10" dirty="0">
                <a:latin typeface="Arial"/>
                <a:cs typeface="Arial"/>
              </a:rPr>
              <a:t>2</a:t>
            </a:r>
            <a:r>
              <a:rPr sz="1600" b="1" spc="-220" dirty="0">
                <a:latin typeface="Times New Roman"/>
                <a:cs typeface="Times New Roman"/>
              </a:rPr>
              <a:t> </a:t>
            </a:r>
            <a:r>
              <a:rPr sz="1600" b="1" spc="-185" dirty="0">
                <a:latin typeface="Arial"/>
                <a:cs typeface="Arial"/>
              </a:rPr>
              <a:t>p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85" dirty="0">
                <a:latin typeface="Arial"/>
                <a:cs typeface="Arial"/>
              </a:rPr>
              <a:t>g</a:t>
            </a:r>
            <a:r>
              <a:rPr sz="1600" b="1" spc="-170" dirty="0">
                <a:latin typeface="Arial"/>
                <a:cs typeface="Arial"/>
              </a:rPr>
              <a:t>es</a:t>
            </a:r>
            <a:r>
              <a:rPr sz="1600" b="1" spc="-1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6675" y="4965192"/>
            <a:ext cx="377951" cy="348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3972" y="2340864"/>
            <a:ext cx="5114925" cy="1440180"/>
          </a:xfrm>
          <a:custGeom>
            <a:avLst/>
            <a:gdLst/>
            <a:ahLst/>
            <a:cxnLst/>
            <a:rect l="l" t="t" r="r" b="b"/>
            <a:pathLst>
              <a:path w="5114925" h="1440179">
                <a:moveTo>
                  <a:pt x="5114543" y="0"/>
                </a:moveTo>
                <a:lnTo>
                  <a:pt x="0" y="0"/>
                </a:lnTo>
                <a:lnTo>
                  <a:pt x="799147" y="1440179"/>
                </a:lnTo>
                <a:lnTo>
                  <a:pt x="4315396" y="1440179"/>
                </a:lnTo>
                <a:lnTo>
                  <a:pt x="5114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1111" y="2318004"/>
            <a:ext cx="5160645" cy="1463040"/>
          </a:xfrm>
          <a:custGeom>
            <a:avLst/>
            <a:gdLst/>
            <a:ahLst/>
            <a:cxnLst/>
            <a:rect l="l" t="t" r="r" b="b"/>
            <a:pathLst>
              <a:path w="5160645" h="1463039">
                <a:moveTo>
                  <a:pt x="5145023" y="0"/>
                </a:moveTo>
                <a:lnTo>
                  <a:pt x="15239" y="0"/>
                </a:lnTo>
                <a:lnTo>
                  <a:pt x="7619" y="4571"/>
                </a:lnTo>
                <a:lnTo>
                  <a:pt x="4571" y="10667"/>
                </a:lnTo>
                <a:lnTo>
                  <a:pt x="0" y="18287"/>
                </a:lnTo>
                <a:lnTo>
                  <a:pt x="0" y="25907"/>
                </a:lnTo>
                <a:lnTo>
                  <a:pt x="4571" y="33527"/>
                </a:lnTo>
                <a:lnTo>
                  <a:pt x="797327" y="1463039"/>
                </a:lnTo>
                <a:lnTo>
                  <a:pt x="847738" y="1463039"/>
                </a:lnTo>
                <a:lnTo>
                  <a:pt x="60430" y="44195"/>
                </a:lnTo>
                <a:lnTo>
                  <a:pt x="22859" y="44195"/>
                </a:lnTo>
                <a:lnTo>
                  <a:pt x="42671" y="12191"/>
                </a:lnTo>
                <a:lnTo>
                  <a:pt x="5156606" y="12191"/>
                </a:lnTo>
                <a:lnTo>
                  <a:pt x="5155691" y="10667"/>
                </a:lnTo>
                <a:lnTo>
                  <a:pt x="5151119" y="4571"/>
                </a:lnTo>
                <a:lnTo>
                  <a:pt x="5145023" y="0"/>
                </a:lnTo>
                <a:close/>
              </a:path>
              <a:path w="5160645" h="1463039">
                <a:moveTo>
                  <a:pt x="5117591" y="12191"/>
                </a:moveTo>
                <a:lnTo>
                  <a:pt x="4312524" y="1463039"/>
                </a:lnTo>
                <a:lnTo>
                  <a:pt x="4362936" y="1463039"/>
                </a:lnTo>
                <a:lnTo>
                  <a:pt x="5149775" y="44195"/>
                </a:lnTo>
                <a:lnTo>
                  <a:pt x="5137403" y="44195"/>
                </a:lnTo>
                <a:lnTo>
                  <a:pt x="5117591" y="12191"/>
                </a:lnTo>
                <a:close/>
              </a:path>
              <a:path w="5160645" h="1463039">
                <a:moveTo>
                  <a:pt x="42671" y="12191"/>
                </a:moveTo>
                <a:lnTo>
                  <a:pt x="22859" y="44195"/>
                </a:lnTo>
                <a:lnTo>
                  <a:pt x="60430" y="44195"/>
                </a:lnTo>
                <a:lnTo>
                  <a:pt x="42671" y="12191"/>
                </a:lnTo>
                <a:close/>
              </a:path>
              <a:path w="5160645" h="1463039">
                <a:moveTo>
                  <a:pt x="5117591" y="12191"/>
                </a:moveTo>
                <a:lnTo>
                  <a:pt x="42671" y="12191"/>
                </a:lnTo>
                <a:lnTo>
                  <a:pt x="60430" y="44195"/>
                </a:lnTo>
                <a:lnTo>
                  <a:pt x="5099833" y="44195"/>
                </a:lnTo>
                <a:lnTo>
                  <a:pt x="5117591" y="12191"/>
                </a:lnTo>
                <a:close/>
              </a:path>
              <a:path w="5160645" h="1463039">
                <a:moveTo>
                  <a:pt x="5156606" y="12191"/>
                </a:moveTo>
                <a:lnTo>
                  <a:pt x="5117591" y="12191"/>
                </a:lnTo>
                <a:lnTo>
                  <a:pt x="5137403" y="44195"/>
                </a:lnTo>
                <a:lnTo>
                  <a:pt x="5149775" y="44195"/>
                </a:lnTo>
                <a:lnTo>
                  <a:pt x="5155691" y="33527"/>
                </a:lnTo>
                <a:lnTo>
                  <a:pt x="5160263" y="25907"/>
                </a:lnTo>
                <a:lnTo>
                  <a:pt x="5160263" y="18287"/>
                </a:lnTo>
                <a:lnTo>
                  <a:pt x="5156606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6819" y="2606040"/>
            <a:ext cx="1367155" cy="1175385"/>
          </a:xfrm>
          <a:custGeom>
            <a:avLst/>
            <a:gdLst/>
            <a:ahLst/>
            <a:cxnLst/>
            <a:rect l="l" t="t" r="r" b="b"/>
            <a:pathLst>
              <a:path w="1367155" h="1175385">
                <a:moveTo>
                  <a:pt x="1367027" y="1175003"/>
                </a:moveTo>
                <a:lnTo>
                  <a:pt x="1367027" y="0"/>
                </a:lnTo>
                <a:lnTo>
                  <a:pt x="0" y="0"/>
                </a:lnTo>
                <a:lnTo>
                  <a:pt x="0" y="1175003"/>
                </a:lnTo>
                <a:lnTo>
                  <a:pt x="1367027" y="1175003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4627" y="2592324"/>
            <a:ext cx="1394460" cy="1188720"/>
          </a:xfrm>
          <a:custGeom>
            <a:avLst/>
            <a:gdLst/>
            <a:ahLst/>
            <a:cxnLst/>
            <a:rect l="l" t="t" r="r" b="b"/>
            <a:pathLst>
              <a:path w="1394460" h="1188720">
                <a:moveTo>
                  <a:pt x="1388363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1188719"/>
                </a:lnTo>
                <a:lnTo>
                  <a:pt x="25907" y="1188719"/>
                </a:lnTo>
                <a:lnTo>
                  <a:pt x="25907" y="25907"/>
                </a:lnTo>
                <a:lnTo>
                  <a:pt x="12191" y="25907"/>
                </a:lnTo>
                <a:lnTo>
                  <a:pt x="25907" y="13715"/>
                </a:lnTo>
                <a:lnTo>
                  <a:pt x="1394459" y="13715"/>
                </a:lnTo>
                <a:lnTo>
                  <a:pt x="1394459" y="6095"/>
                </a:lnTo>
                <a:lnTo>
                  <a:pt x="1388363" y="0"/>
                </a:lnTo>
                <a:close/>
              </a:path>
              <a:path w="1394460" h="1188720">
                <a:moveTo>
                  <a:pt x="1368551" y="13715"/>
                </a:moveTo>
                <a:lnTo>
                  <a:pt x="1368551" y="1188719"/>
                </a:lnTo>
                <a:lnTo>
                  <a:pt x="1394459" y="1188719"/>
                </a:lnTo>
                <a:lnTo>
                  <a:pt x="1394459" y="25907"/>
                </a:lnTo>
                <a:lnTo>
                  <a:pt x="1380743" y="25907"/>
                </a:lnTo>
                <a:lnTo>
                  <a:pt x="1368551" y="13715"/>
                </a:lnTo>
                <a:close/>
              </a:path>
              <a:path w="1394460" h="1188720">
                <a:moveTo>
                  <a:pt x="25907" y="13715"/>
                </a:moveTo>
                <a:lnTo>
                  <a:pt x="12191" y="25907"/>
                </a:lnTo>
                <a:lnTo>
                  <a:pt x="25907" y="25907"/>
                </a:lnTo>
                <a:lnTo>
                  <a:pt x="25907" y="13715"/>
                </a:lnTo>
                <a:close/>
              </a:path>
              <a:path w="1394460" h="1188720">
                <a:moveTo>
                  <a:pt x="1368551" y="13715"/>
                </a:moveTo>
                <a:lnTo>
                  <a:pt x="25907" y="13715"/>
                </a:lnTo>
                <a:lnTo>
                  <a:pt x="25907" y="25907"/>
                </a:lnTo>
                <a:lnTo>
                  <a:pt x="1368551" y="25907"/>
                </a:lnTo>
                <a:lnTo>
                  <a:pt x="1368551" y="13715"/>
                </a:lnTo>
                <a:close/>
              </a:path>
              <a:path w="1394460" h="1188720">
                <a:moveTo>
                  <a:pt x="1394459" y="13715"/>
                </a:moveTo>
                <a:lnTo>
                  <a:pt x="1368551" y="13715"/>
                </a:lnTo>
                <a:lnTo>
                  <a:pt x="1380743" y="25907"/>
                </a:lnTo>
                <a:lnTo>
                  <a:pt x="1394459" y="25907"/>
                </a:lnTo>
                <a:lnTo>
                  <a:pt x="1394459" y="13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8751" y="1505712"/>
            <a:ext cx="4914900" cy="690880"/>
          </a:xfrm>
          <a:custGeom>
            <a:avLst/>
            <a:gdLst/>
            <a:ahLst/>
            <a:cxnLst/>
            <a:rect l="l" t="t" r="r" b="b"/>
            <a:pathLst>
              <a:path w="4914900" h="690880">
                <a:moveTo>
                  <a:pt x="3686555" y="344423"/>
                </a:moveTo>
                <a:lnTo>
                  <a:pt x="1228343" y="344423"/>
                </a:lnTo>
                <a:lnTo>
                  <a:pt x="1228343" y="690371"/>
                </a:lnTo>
                <a:lnTo>
                  <a:pt x="3686555" y="690371"/>
                </a:lnTo>
                <a:lnTo>
                  <a:pt x="3686555" y="344423"/>
                </a:lnTo>
                <a:close/>
              </a:path>
              <a:path w="4914900" h="690880">
                <a:moveTo>
                  <a:pt x="2458211" y="0"/>
                </a:moveTo>
                <a:lnTo>
                  <a:pt x="0" y="344423"/>
                </a:lnTo>
                <a:lnTo>
                  <a:pt x="4914899" y="344423"/>
                </a:lnTo>
                <a:lnTo>
                  <a:pt x="245821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4336" y="1746543"/>
            <a:ext cx="3073400" cy="175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65150">
              <a:lnSpc>
                <a:spcPct val="100000"/>
              </a:lnSpc>
            </a:pPr>
            <a:r>
              <a:rPr sz="2400" b="1" spc="-355" dirty="0">
                <a:latin typeface="Arial"/>
                <a:cs typeface="Arial"/>
              </a:rPr>
              <a:t>Q</a:t>
            </a:r>
            <a:r>
              <a:rPr sz="2400" b="1" spc="-285" dirty="0">
                <a:latin typeface="Arial"/>
                <a:cs typeface="Arial"/>
              </a:rPr>
              <a:t>u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30" dirty="0">
                <a:latin typeface="Arial"/>
                <a:cs typeface="Arial"/>
              </a:rPr>
              <a:t>li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360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tabLst>
                <a:tab pos="1365885" algn="l"/>
              </a:tabLst>
            </a:pPr>
            <a:r>
              <a:rPr sz="2400" b="1" spc="105" dirty="0">
                <a:solidFill>
                  <a:srgbClr val="65FF32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65FF32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65FF32"/>
                </a:solidFill>
                <a:latin typeface="Arial"/>
                <a:cs typeface="Arial"/>
              </a:rPr>
              <a:t>s</a:t>
            </a:r>
            <a:r>
              <a:rPr sz="2400" b="1" spc="265" dirty="0">
                <a:solidFill>
                  <a:srgbClr val="65FF32"/>
                </a:solidFill>
                <a:latin typeface="Arial"/>
                <a:cs typeface="Arial"/>
              </a:rPr>
              <a:t>t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65FF32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65FF32"/>
                </a:solidFill>
                <a:latin typeface="Times New Roman"/>
                <a:cs typeface="Times New Roman"/>
              </a:rPr>
              <a:t>	</a:t>
            </a:r>
            <a:r>
              <a:rPr sz="2400" b="1" spc="45" dirty="0">
                <a:solidFill>
                  <a:srgbClr val="65FF32"/>
                </a:solidFill>
                <a:latin typeface="Arial"/>
                <a:cs typeface="Arial"/>
              </a:rPr>
              <a:t>P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2400" b="1" spc="120" dirty="0">
                <a:solidFill>
                  <a:srgbClr val="65FF32"/>
                </a:solidFill>
                <a:latin typeface="Arial"/>
                <a:cs typeface="Arial"/>
              </a:rPr>
              <a:t>l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400" b="1" spc="90" dirty="0">
                <a:solidFill>
                  <a:srgbClr val="65FF32"/>
                </a:solidFill>
                <a:latin typeface="Arial"/>
                <a:cs typeface="Arial"/>
              </a:rPr>
              <a:t>y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400" b="1" spc="265" dirty="0">
                <a:solidFill>
                  <a:srgbClr val="65FF32"/>
                </a:solidFill>
                <a:latin typeface="Arial"/>
                <a:cs typeface="Arial"/>
              </a:rPr>
              <a:t>K</a:t>
            </a:r>
            <a:r>
              <a:rPr sz="2400" b="1" spc="120" dirty="0">
                <a:solidFill>
                  <a:srgbClr val="65FF32"/>
                </a:solidFill>
                <a:latin typeface="Arial"/>
                <a:cs typeface="Arial"/>
              </a:rPr>
              <a:t>lini</a:t>
            </a:r>
            <a:r>
              <a:rPr sz="2400" b="1" dirty="0">
                <a:solidFill>
                  <a:srgbClr val="65FF32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89535" algn="ctr">
              <a:lnSpc>
                <a:spcPct val="100000"/>
              </a:lnSpc>
              <a:spcBef>
                <a:spcPts val="110"/>
              </a:spcBef>
            </a:pPr>
            <a:r>
              <a:rPr sz="2000" b="1" i="1" spc="-265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s</a:t>
            </a:r>
            <a:r>
              <a:rPr sz="2000" b="1" i="1" spc="-220" dirty="0">
                <a:solidFill>
                  <a:srgbClr val="65FF32"/>
                </a:solidFill>
                <a:latin typeface="Arial"/>
                <a:cs typeface="Arial"/>
              </a:rPr>
              <a:t>uh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000" b="1" i="1" spc="-285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000" b="1" i="1" spc="-245" dirty="0">
                <a:solidFill>
                  <a:srgbClr val="65FF32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as</a:t>
            </a:r>
            <a:r>
              <a:rPr sz="2000" b="1" i="1" spc="-100" dirty="0">
                <a:solidFill>
                  <a:srgbClr val="65FF32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000" b="1" i="1" spc="-280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/</a:t>
            </a:r>
            <a:r>
              <a:rPr sz="2000" b="1" i="1" spc="-155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000" b="1" i="1" spc="-245" dirty="0">
                <a:solidFill>
                  <a:srgbClr val="65FF32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000" b="1" i="1" spc="-120" dirty="0">
                <a:solidFill>
                  <a:srgbClr val="65FF32"/>
                </a:solidFill>
                <a:latin typeface="Arial"/>
                <a:cs typeface="Arial"/>
              </a:rPr>
              <a:t>t</a:t>
            </a:r>
            <a:r>
              <a:rPr sz="2000" b="1" i="1" spc="-100" dirty="0">
                <a:solidFill>
                  <a:srgbClr val="65FF32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2000" b="1" i="1" spc="-220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t</a:t>
            </a:r>
            <a:r>
              <a:rPr sz="2000" b="1" i="1" spc="-175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000" b="1" i="1" spc="-265" dirty="0">
                <a:solidFill>
                  <a:srgbClr val="65FF32"/>
                </a:solidFill>
                <a:latin typeface="Arial"/>
                <a:cs typeface="Arial"/>
              </a:rPr>
              <a:t>C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000" b="1" i="1" spc="-145" dirty="0">
                <a:solidFill>
                  <a:srgbClr val="65FF32"/>
                </a:solidFill>
                <a:latin typeface="Arial"/>
                <a:cs typeface="Arial"/>
              </a:rPr>
              <a:t>r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5683" y="880872"/>
            <a:ext cx="5151120" cy="562610"/>
          </a:xfrm>
          <a:custGeom>
            <a:avLst/>
            <a:gdLst/>
            <a:ahLst/>
            <a:cxnLst/>
            <a:rect l="l" t="t" r="r" b="b"/>
            <a:pathLst>
              <a:path w="5151120" h="562610">
                <a:moveTo>
                  <a:pt x="5151119" y="0"/>
                </a:moveTo>
                <a:lnTo>
                  <a:pt x="0" y="0"/>
                </a:lnTo>
                <a:lnTo>
                  <a:pt x="0" y="562355"/>
                </a:lnTo>
                <a:lnTo>
                  <a:pt x="5151119" y="562355"/>
                </a:lnTo>
                <a:lnTo>
                  <a:pt x="5151119" y="542543"/>
                </a:lnTo>
                <a:lnTo>
                  <a:pt x="38099" y="542543"/>
                </a:lnTo>
                <a:lnTo>
                  <a:pt x="18287" y="524255"/>
                </a:lnTo>
                <a:lnTo>
                  <a:pt x="38099" y="524255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9811"/>
                </a:lnTo>
                <a:lnTo>
                  <a:pt x="5151119" y="19811"/>
                </a:lnTo>
                <a:lnTo>
                  <a:pt x="5151119" y="0"/>
                </a:lnTo>
                <a:close/>
              </a:path>
              <a:path w="5151120" h="562610">
                <a:moveTo>
                  <a:pt x="38099" y="524255"/>
                </a:moveTo>
                <a:lnTo>
                  <a:pt x="18287" y="524255"/>
                </a:lnTo>
                <a:lnTo>
                  <a:pt x="38099" y="542543"/>
                </a:lnTo>
                <a:lnTo>
                  <a:pt x="38099" y="524255"/>
                </a:lnTo>
                <a:close/>
              </a:path>
              <a:path w="5151120" h="562610">
                <a:moveTo>
                  <a:pt x="5113019" y="524255"/>
                </a:moveTo>
                <a:lnTo>
                  <a:pt x="38099" y="524255"/>
                </a:lnTo>
                <a:lnTo>
                  <a:pt x="38099" y="542543"/>
                </a:lnTo>
                <a:lnTo>
                  <a:pt x="5113019" y="542543"/>
                </a:lnTo>
                <a:lnTo>
                  <a:pt x="5113019" y="524255"/>
                </a:lnTo>
                <a:close/>
              </a:path>
              <a:path w="5151120" h="562610">
                <a:moveTo>
                  <a:pt x="5113019" y="19811"/>
                </a:moveTo>
                <a:lnTo>
                  <a:pt x="5113019" y="542543"/>
                </a:lnTo>
                <a:lnTo>
                  <a:pt x="5132831" y="524255"/>
                </a:lnTo>
                <a:lnTo>
                  <a:pt x="5151119" y="524255"/>
                </a:lnTo>
                <a:lnTo>
                  <a:pt x="5151119" y="38099"/>
                </a:lnTo>
                <a:lnTo>
                  <a:pt x="5132831" y="38099"/>
                </a:lnTo>
                <a:lnTo>
                  <a:pt x="5113019" y="19811"/>
                </a:lnTo>
                <a:close/>
              </a:path>
              <a:path w="5151120" h="562610">
                <a:moveTo>
                  <a:pt x="5151119" y="524255"/>
                </a:moveTo>
                <a:lnTo>
                  <a:pt x="5132831" y="524255"/>
                </a:lnTo>
                <a:lnTo>
                  <a:pt x="5113019" y="542543"/>
                </a:lnTo>
                <a:lnTo>
                  <a:pt x="5151119" y="542543"/>
                </a:lnTo>
                <a:lnTo>
                  <a:pt x="5151119" y="524255"/>
                </a:lnTo>
                <a:close/>
              </a:path>
              <a:path w="5151120" h="562610">
                <a:moveTo>
                  <a:pt x="38099" y="19811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9811"/>
                </a:lnTo>
                <a:close/>
              </a:path>
              <a:path w="5151120" h="562610">
                <a:moveTo>
                  <a:pt x="5113019" y="19811"/>
                </a:moveTo>
                <a:lnTo>
                  <a:pt x="38099" y="19811"/>
                </a:lnTo>
                <a:lnTo>
                  <a:pt x="38099" y="38099"/>
                </a:lnTo>
                <a:lnTo>
                  <a:pt x="5113019" y="38099"/>
                </a:lnTo>
                <a:lnTo>
                  <a:pt x="5113019" y="19811"/>
                </a:lnTo>
                <a:close/>
              </a:path>
              <a:path w="5151120" h="562610">
                <a:moveTo>
                  <a:pt x="5151119" y="19811"/>
                </a:moveTo>
                <a:lnTo>
                  <a:pt x="5113019" y="19811"/>
                </a:lnTo>
                <a:lnTo>
                  <a:pt x="5132831" y="38099"/>
                </a:lnTo>
                <a:lnTo>
                  <a:pt x="5151119" y="38099"/>
                </a:lnTo>
                <a:lnTo>
                  <a:pt x="5151119" y="1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23972" y="900684"/>
            <a:ext cx="5113020" cy="521334"/>
          </a:xfrm>
          <a:prstGeom prst="rect">
            <a:avLst/>
          </a:prstGeom>
          <a:solidFill>
            <a:srgbClr val="006500"/>
          </a:solidFill>
        </p:spPr>
        <p:txBody>
          <a:bodyPr vert="horz" wrap="square" lIns="0" tIns="0" rIns="0" bIns="0" rtlCol="0">
            <a:spAutoFit/>
          </a:bodyPr>
          <a:lstStyle/>
          <a:p>
            <a:pPr marR="32384" algn="ctr">
              <a:lnSpc>
                <a:spcPct val="100000"/>
              </a:lnSpc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3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24911" y="3462528"/>
            <a:ext cx="622300" cy="318770"/>
          </a:xfrm>
          <a:custGeom>
            <a:avLst/>
            <a:gdLst/>
            <a:ahLst/>
            <a:cxnLst/>
            <a:rect l="l" t="t" r="r" b="b"/>
            <a:pathLst>
              <a:path w="622300" h="318770">
                <a:moveTo>
                  <a:pt x="348995" y="138683"/>
                </a:moveTo>
                <a:lnTo>
                  <a:pt x="0" y="138683"/>
                </a:lnTo>
                <a:lnTo>
                  <a:pt x="0" y="318515"/>
                </a:lnTo>
                <a:lnTo>
                  <a:pt x="24383" y="318515"/>
                </a:lnTo>
                <a:lnTo>
                  <a:pt x="24383" y="164591"/>
                </a:lnTo>
                <a:lnTo>
                  <a:pt x="12191" y="164591"/>
                </a:lnTo>
                <a:lnTo>
                  <a:pt x="24383" y="150875"/>
                </a:lnTo>
                <a:lnTo>
                  <a:pt x="348995" y="150875"/>
                </a:lnTo>
                <a:lnTo>
                  <a:pt x="348995" y="138683"/>
                </a:lnTo>
                <a:close/>
              </a:path>
              <a:path w="622300" h="318770">
                <a:moveTo>
                  <a:pt x="586739" y="272795"/>
                </a:moveTo>
                <a:lnTo>
                  <a:pt x="541020" y="318515"/>
                </a:lnTo>
                <a:lnTo>
                  <a:pt x="576072" y="318515"/>
                </a:lnTo>
                <a:lnTo>
                  <a:pt x="612647" y="281939"/>
                </a:lnTo>
                <a:lnTo>
                  <a:pt x="595883" y="281939"/>
                </a:lnTo>
                <a:lnTo>
                  <a:pt x="586739" y="272795"/>
                </a:lnTo>
                <a:close/>
              </a:path>
              <a:path w="622300" h="318770">
                <a:moveTo>
                  <a:pt x="595883" y="263651"/>
                </a:moveTo>
                <a:lnTo>
                  <a:pt x="586739" y="272795"/>
                </a:lnTo>
                <a:lnTo>
                  <a:pt x="595883" y="281939"/>
                </a:lnTo>
                <a:lnTo>
                  <a:pt x="595883" y="263651"/>
                </a:lnTo>
                <a:close/>
              </a:path>
              <a:path w="622300" h="318770">
                <a:moveTo>
                  <a:pt x="612647" y="263651"/>
                </a:moveTo>
                <a:lnTo>
                  <a:pt x="595883" y="263651"/>
                </a:lnTo>
                <a:lnTo>
                  <a:pt x="595883" y="281939"/>
                </a:lnTo>
                <a:lnTo>
                  <a:pt x="612647" y="281939"/>
                </a:lnTo>
                <a:lnTo>
                  <a:pt x="621791" y="272795"/>
                </a:lnTo>
                <a:lnTo>
                  <a:pt x="612647" y="263651"/>
                </a:lnTo>
                <a:close/>
              </a:path>
              <a:path w="622300" h="318770">
                <a:moveTo>
                  <a:pt x="379475" y="30479"/>
                </a:moveTo>
                <a:lnTo>
                  <a:pt x="374903" y="30479"/>
                </a:lnTo>
                <a:lnTo>
                  <a:pt x="374903" y="60959"/>
                </a:lnTo>
                <a:lnTo>
                  <a:pt x="586739" y="272795"/>
                </a:lnTo>
                <a:lnTo>
                  <a:pt x="595883" y="263651"/>
                </a:lnTo>
                <a:lnTo>
                  <a:pt x="612647" y="263651"/>
                </a:lnTo>
                <a:lnTo>
                  <a:pt x="379475" y="30479"/>
                </a:lnTo>
                <a:close/>
              </a:path>
              <a:path w="622300" h="318770">
                <a:moveTo>
                  <a:pt x="24383" y="150875"/>
                </a:moveTo>
                <a:lnTo>
                  <a:pt x="12191" y="164591"/>
                </a:lnTo>
                <a:lnTo>
                  <a:pt x="24383" y="164591"/>
                </a:lnTo>
                <a:lnTo>
                  <a:pt x="24383" y="150875"/>
                </a:lnTo>
                <a:close/>
              </a:path>
              <a:path w="622300" h="318770">
                <a:moveTo>
                  <a:pt x="374903" y="138683"/>
                </a:moveTo>
                <a:lnTo>
                  <a:pt x="362711" y="138683"/>
                </a:lnTo>
                <a:lnTo>
                  <a:pt x="348995" y="150875"/>
                </a:lnTo>
                <a:lnTo>
                  <a:pt x="24383" y="150875"/>
                </a:lnTo>
                <a:lnTo>
                  <a:pt x="24383" y="164591"/>
                </a:lnTo>
                <a:lnTo>
                  <a:pt x="374903" y="164591"/>
                </a:lnTo>
                <a:lnTo>
                  <a:pt x="374903" y="138683"/>
                </a:lnTo>
                <a:close/>
              </a:path>
              <a:path w="622300" h="318770">
                <a:moveTo>
                  <a:pt x="348995" y="0"/>
                </a:moveTo>
                <a:lnTo>
                  <a:pt x="348995" y="150875"/>
                </a:lnTo>
                <a:lnTo>
                  <a:pt x="362711" y="138683"/>
                </a:lnTo>
                <a:lnTo>
                  <a:pt x="374903" y="138683"/>
                </a:lnTo>
                <a:lnTo>
                  <a:pt x="374903" y="60959"/>
                </a:lnTo>
                <a:lnTo>
                  <a:pt x="353567" y="39623"/>
                </a:lnTo>
                <a:lnTo>
                  <a:pt x="374903" y="30479"/>
                </a:lnTo>
                <a:lnTo>
                  <a:pt x="379475" y="30479"/>
                </a:lnTo>
                <a:lnTo>
                  <a:pt x="348995" y="0"/>
                </a:lnTo>
                <a:close/>
              </a:path>
              <a:path w="622300" h="318770">
                <a:moveTo>
                  <a:pt x="374903" y="30479"/>
                </a:moveTo>
                <a:lnTo>
                  <a:pt x="353567" y="39623"/>
                </a:lnTo>
                <a:lnTo>
                  <a:pt x="374903" y="60959"/>
                </a:lnTo>
                <a:lnTo>
                  <a:pt x="374903" y="30479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98179" y="2412492"/>
            <a:ext cx="1489075" cy="1369060"/>
          </a:xfrm>
          <a:custGeom>
            <a:avLst/>
            <a:gdLst/>
            <a:ahLst/>
            <a:cxnLst/>
            <a:rect l="l" t="t" r="r" b="b"/>
            <a:pathLst>
              <a:path w="1489075" h="1369060">
                <a:moveTo>
                  <a:pt x="1488947" y="1368551"/>
                </a:moveTo>
                <a:lnTo>
                  <a:pt x="1488947" y="0"/>
                </a:lnTo>
                <a:lnTo>
                  <a:pt x="0" y="0"/>
                </a:lnTo>
                <a:lnTo>
                  <a:pt x="0" y="1368551"/>
                </a:lnTo>
                <a:lnTo>
                  <a:pt x="1488947" y="1368551"/>
                </a:lnTo>
                <a:close/>
              </a:path>
            </a:pathLst>
          </a:custGeom>
          <a:solidFill>
            <a:srgbClr val="32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5988" y="2398776"/>
            <a:ext cx="1515110" cy="1382395"/>
          </a:xfrm>
          <a:custGeom>
            <a:avLst/>
            <a:gdLst/>
            <a:ahLst/>
            <a:cxnLst/>
            <a:rect l="l" t="t" r="r" b="b"/>
            <a:pathLst>
              <a:path w="1515109" h="1382395">
                <a:moveTo>
                  <a:pt x="1510283" y="0"/>
                </a:moveTo>
                <a:lnTo>
                  <a:pt x="4571" y="0"/>
                </a:lnTo>
                <a:lnTo>
                  <a:pt x="0" y="6095"/>
                </a:lnTo>
                <a:lnTo>
                  <a:pt x="0" y="1382267"/>
                </a:lnTo>
                <a:lnTo>
                  <a:pt x="24383" y="1382267"/>
                </a:lnTo>
                <a:lnTo>
                  <a:pt x="24383" y="25907"/>
                </a:lnTo>
                <a:lnTo>
                  <a:pt x="12191" y="25907"/>
                </a:lnTo>
                <a:lnTo>
                  <a:pt x="24383" y="13715"/>
                </a:lnTo>
                <a:lnTo>
                  <a:pt x="1514855" y="13715"/>
                </a:lnTo>
                <a:lnTo>
                  <a:pt x="1514855" y="6095"/>
                </a:lnTo>
                <a:lnTo>
                  <a:pt x="1510283" y="0"/>
                </a:lnTo>
                <a:close/>
              </a:path>
              <a:path w="1515109" h="1382395">
                <a:moveTo>
                  <a:pt x="1490471" y="13715"/>
                </a:moveTo>
                <a:lnTo>
                  <a:pt x="1490471" y="1382267"/>
                </a:lnTo>
                <a:lnTo>
                  <a:pt x="1514855" y="1382267"/>
                </a:lnTo>
                <a:lnTo>
                  <a:pt x="1514855" y="25907"/>
                </a:lnTo>
                <a:lnTo>
                  <a:pt x="1502663" y="25907"/>
                </a:lnTo>
                <a:lnTo>
                  <a:pt x="1490471" y="13715"/>
                </a:lnTo>
                <a:close/>
              </a:path>
              <a:path w="1515109" h="1382395">
                <a:moveTo>
                  <a:pt x="24383" y="13715"/>
                </a:moveTo>
                <a:lnTo>
                  <a:pt x="12191" y="25907"/>
                </a:lnTo>
                <a:lnTo>
                  <a:pt x="24383" y="25907"/>
                </a:lnTo>
                <a:lnTo>
                  <a:pt x="24383" y="13715"/>
                </a:lnTo>
                <a:close/>
              </a:path>
              <a:path w="1515109" h="1382395">
                <a:moveTo>
                  <a:pt x="1490471" y="13715"/>
                </a:moveTo>
                <a:lnTo>
                  <a:pt x="24383" y="13715"/>
                </a:lnTo>
                <a:lnTo>
                  <a:pt x="24383" y="25907"/>
                </a:lnTo>
                <a:lnTo>
                  <a:pt x="1490471" y="25907"/>
                </a:lnTo>
                <a:lnTo>
                  <a:pt x="1490471" y="13715"/>
                </a:lnTo>
                <a:close/>
              </a:path>
              <a:path w="1515109" h="1382395">
                <a:moveTo>
                  <a:pt x="1514855" y="13715"/>
                </a:moveTo>
                <a:lnTo>
                  <a:pt x="1490471" y="13715"/>
                </a:lnTo>
                <a:lnTo>
                  <a:pt x="1502663" y="25907"/>
                </a:lnTo>
                <a:lnTo>
                  <a:pt x="1514855" y="25907"/>
                </a:lnTo>
                <a:lnTo>
                  <a:pt x="1514855" y="13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07492" y="3041904"/>
            <a:ext cx="240029" cy="739140"/>
          </a:xfrm>
          <a:custGeom>
            <a:avLst/>
            <a:gdLst/>
            <a:ahLst/>
            <a:cxnLst/>
            <a:rect l="l" t="t" r="r" b="b"/>
            <a:pathLst>
              <a:path w="240029" h="739139">
                <a:moveTo>
                  <a:pt x="239939" y="0"/>
                </a:moveTo>
                <a:lnTo>
                  <a:pt x="0" y="739139"/>
                </a:lnTo>
                <a:lnTo>
                  <a:pt x="27278" y="739139"/>
                </a:lnTo>
                <a:lnTo>
                  <a:pt x="215555" y="158959"/>
                </a:lnTo>
                <a:lnTo>
                  <a:pt x="215555" y="79247"/>
                </a:lnTo>
                <a:lnTo>
                  <a:pt x="239939" y="79247"/>
                </a:lnTo>
                <a:lnTo>
                  <a:pt x="239939" y="0"/>
                </a:lnTo>
                <a:close/>
              </a:path>
              <a:path w="240029" h="739139">
                <a:moveTo>
                  <a:pt x="239939" y="83819"/>
                </a:moveTo>
                <a:lnTo>
                  <a:pt x="215555" y="158959"/>
                </a:lnTo>
                <a:lnTo>
                  <a:pt x="215555" y="739139"/>
                </a:lnTo>
                <a:lnTo>
                  <a:pt x="239939" y="739139"/>
                </a:lnTo>
                <a:lnTo>
                  <a:pt x="239939" y="83819"/>
                </a:lnTo>
                <a:close/>
              </a:path>
              <a:path w="240029" h="739139">
                <a:moveTo>
                  <a:pt x="215555" y="79247"/>
                </a:moveTo>
                <a:lnTo>
                  <a:pt x="215555" y="158959"/>
                </a:lnTo>
                <a:lnTo>
                  <a:pt x="239939" y="83819"/>
                </a:lnTo>
                <a:lnTo>
                  <a:pt x="215555" y="79247"/>
                </a:lnTo>
                <a:close/>
              </a:path>
              <a:path w="240029" h="739139">
                <a:moveTo>
                  <a:pt x="239939" y="79247"/>
                </a:moveTo>
                <a:lnTo>
                  <a:pt x="215555" y="79247"/>
                </a:lnTo>
                <a:lnTo>
                  <a:pt x="239939" y="83819"/>
                </a:lnTo>
                <a:lnTo>
                  <a:pt x="239939" y="79247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52765" y="2034540"/>
            <a:ext cx="171450" cy="306705"/>
          </a:xfrm>
          <a:custGeom>
            <a:avLst/>
            <a:gdLst/>
            <a:ahLst/>
            <a:cxnLst/>
            <a:rect l="l" t="t" r="r" b="b"/>
            <a:pathLst>
              <a:path w="171450" h="306705">
                <a:moveTo>
                  <a:pt x="16934" y="139010"/>
                </a:moveTo>
                <a:lnTo>
                  <a:pt x="4181" y="144814"/>
                </a:lnTo>
                <a:lnTo>
                  <a:pt x="0" y="155545"/>
                </a:lnTo>
                <a:lnTo>
                  <a:pt x="3198" y="167639"/>
                </a:lnTo>
                <a:lnTo>
                  <a:pt x="93114" y="306323"/>
                </a:lnTo>
                <a:lnTo>
                  <a:pt x="112754" y="268223"/>
                </a:lnTo>
                <a:lnTo>
                  <a:pt x="71778" y="268223"/>
                </a:lnTo>
                <a:lnTo>
                  <a:pt x="68278" y="200154"/>
                </a:lnTo>
                <a:lnTo>
                  <a:pt x="27933" y="140085"/>
                </a:lnTo>
                <a:lnTo>
                  <a:pt x="16934" y="139010"/>
                </a:lnTo>
                <a:close/>
              </a:path>
              <a:path w="171450" h="306705">
                <a:moveTo>
                  <a:pt x="68278" y="200154"/>
                </a:moveTo>
                <a:lnTo>
                  <a:pt x="71778" y="268223"/>
                </a:lnTo>
                <a:lnTo>
                  <a:pt x="109878" y="266699"/>
                </a:lnTo>
                <a:lnTo>
                  <a:pt x="109486" y="259079"/>
                </a:lnTo>
                <a:lnTo>
                  <a:pt x="74826" y="259079"/>
                </a:lnTo>
                <a:lnTo>
                  <a:pt x="89231" y="231351"/>
                </a:lnTo>
                <a:lnTo>
                  <a:pt x="68278" y="200154"/>
                </a:lnTo>
                <a:close/>
              </a:path>
              <a:path w="171450" h="306705">
                <a:moveTo>
                  <a:pt x="154802" y="131740"/>
                </a:moveTo>
                <a:lnTo>
                  <a:pt x="143816" y="133287"/>
                </a:lnTo>
                <a:lnTo>
                  <a:pt x="135786" y="141731"/>
                </a:lnTo>
                <a:lnTo>
                  <a:pt x="106364" y="198369"/>
                </a:lnTo>
                <a:lnTo>
                  <a:pt x="109878" y="266699"/>
                </a:lnTo>
                <a:lnTo>
                  <a:pt x="71778" y="268223"/>
                </a:lnTo>
                <a:lnTo>
                  <a:pt x="112754" y="268223"/>
                </a:lnTo>
                <a:lnTo>
                  <a:pt x="169314" y="158495"/>
                </a:lnTo>
                <a:lnTo>
                  <a:pt x="170968" y="150318"/>
                </a:lnTo>
                <a:lnTo>
                  <a:pt x="166549" y="140324"/>
                </a:lnTo>
                <a:lnTo>
                  <a:pt x="154802" y="131740"/>
                </a:lnTo>
                <a:close/>
              </a:path>
              <a:path w="171450" h="306705">
                <a:moveTo>
                  <a:pt x="89231" y="231351"/>
                </a:moveTo>
                <a:lnTo>
                  <a:pt x="74826" y="259079"/>
                </a:lnTo>
                <a:lnTo>
                  <a:pt x="106830" y="257555"/>
                </a:lnTo>
                <a:lnTo>
                  <a:pt x="89231" y="231351"/>
                </a:lnTo>
                <a:close/>
              </a:path>
              <a:path w="171450" h="306705">
                <a:moveTo>
                  <a:pt x="106364" y="198369"/>
                </a:moveTo>
                <a:lnTo>
                  <a:pt x="89231" y="231351"/>
                </a:lnTo>
                <a:lnTo>
                  <a:pt x="106830" y="257555"/>
                </a:lnTo>
                <a:lnTo>
                  <a:pt x="74826" y="259079"/>
                </a:lnTo>
                <a:lnTo>
                  <a:pt x="109486" y="259079"/>
                </a:lnTo>
                <a:lnTo>
                  <a:pt x="106364" y="198369"/>
                </a:lnTo>
                <a:close/>
              </a:path>
              <a:path w="171450" h="306705">
                <a:moveTo>
                  <a:pt x="96162" y="0"/>
                </a:moveTo>
                <a:lnTo>
                  <a:pt x="58062" y="1523"/>
                </a:lnTo>
                <a:lnTo>
                  <a:pt x="68278" y="200154"/>
                </a:lnTo>
                <a:lnTo>
                  <a:pt x="89231" y="231351"/>
                </a:lnTo>
                <a:lnTo>
                  <a:pt x="106364" y="198369"/>
                </a:lnTo>
                <a:lnTo>
                  <a:pt x="96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4956" y="3552444"/>
            <a:ext cx="455930" cy="228600"/>
          </a:xfrm>
          <a:custGeom>
            <a:avLst/>
            <a:gdLst/>
            <a:ahLst/>
            <a:cxnLst/>
            <a:rect l="l" t="t" r="r" b="b"/>
            <a:pathLst>
              <a:path w="455929" h="228600">
                <a:moveTo>
                  <a:pt x="227143" y="0"/>
                </a:moveTo>
                <a:lnTo>
                  <a:pt x="0" y="228599"/>
                </a:lnTo>
                <a:lnTo>
                  <a:pt x="26411" y="228599"/>
                </a:lnTo>
                <a:lnTo>
                  <a:pt x="19879" y="213359"/>
                </a:lnTo>
                <a:lnTo>
                  <a:pt x="50359" y="213359"/>
                </a:lnTo>
                <a:lnTo>
                  <a:pt x="227177" y="36542"/>
                </a:lnTo>
                <a:lnTo>
                  <a:pt x="217999" y="27431"/>
                </a:lnTo>
                <a:lnTo>
                  <a:pt x="254575" y="27431"/>
                </a:lnTo>
                <a:lnTo>
                  <a:pt x="227143" y="0"/>
                </a:lnTo>
                <a:close/>
              </a:path>
              <a:path w="455929" h="228600">
                <a:moveTo>
                  <a:pt x="50359" y="213359"/>
                </a:moveTo>
                <a:lnTo>
                  <a:pt x="19879" y="213359"/>
                </a:lnTo>
                <a:lnTo>
                  <a:pt x="26411" y="228599"/>
                </a:lnTo>
                <a:lnTo>
                  <a:pt x="35119" y="228599"/>
                </a:lnTo>
                <a:lnTo>
                  <a:pt x="50359" y="213359"/>
                </a:lnTo>
                <a:close/>
              </a:path>
              <a:path w="455929" h="228600">
                <a:moveTo>
                  <a:pt x="135703" y="213359"/>
                </a:moveTo>
                <a:lnTo>
                  <a:pt x="50359" y="213359"/>
                </a:lnTo>
                <a:lnTo>
                  <a:pt x="35119" y="228599"/>
                </a:lnTo>
                <a:lnTo>
                  <a:pt x="111319" y="228599"/>
                </a:lnTo>
                <a:lnTo>
                  <a:pt x="111319" y="225551"/>
                </a:lnTo>
                <a:lnTo>
                  <a:pt x="135703" y="225551"/>
                </a:lnTo>
                <a:lnTo>
                  <a:pt x="135703" y="213359"/>
                </a:lnTo>
                <a:close/>
              </a:path>
              <a:path w="455929" h="228600">
                <a:moveTo>
                  <a:pt x="111319" y="225551"/>
                </a:moveTo>
                <a:lnTo>
                  <a:pt x="111319" y="228599"/>
                </a:lnTo>
                <a:lnTo>
                  <a:pt x="114028" y="228599"/>
                </a:lnTo>
                <a:lnTo>
                  <a:pt x="111319" y="225551"/>
                </a:lnTo>
                <a:close/>
              </a:path>
              <a:path w="455929" h="228600">
                <a:moveTo>
                  <a:pt x="135703" y="225551"/>
                </a:moveTo>
                <a:lnTo>
                  <a:pt x="111319" y="225551"/>
                </a:lnTo>
                <a:lnTo>
                  <a:pt x="114028" y="228599"/>
                </a:lnTo>
                <a:lnTo>
                  <a:pt x="135703" y="228599"/>
                </a:lnTo>
                <a:lnTo>
                  <a:pt x="135703" y="225551"/>
                </a:lnTo>
                <a:close/>
              </a:path>
              <a:path w="455929" h="228600">
                <a:moveTo>
                  <a:pt x="405294" y="213359"/>
                </a:moveTo>
                <a:lnTo>
                  <a:pt x="318583" y="213359"/>
                </a:lnTo>
                <a:lnTo>
                  <a:pt x="318583" y="228599"/>
                </a:lnTo>
                <a:lnTo>
                  <a:pt x="341443" y="228599"/>
                </a:lnTo>
                <a:lnTo>
                  <a:pt x="344491" y="225551"/>
                </a:lnTo>
                <a:lnTo>
                  <a:pt x="417576" y="225551"/>
                </a:lnTo>
                <a:lnTo>
                  <a:pt x="405294" y="213359"/>
                </a:lnTo>
                <a:close/>
              </a:path>
              <a:path w="455929" h="228600">
                <a:moveTo>
                  <a:pt x="344491" y="225551"/>
                </a:moveTo>
                <a:lnTo>
                  <a:pt x="341443" y="228599"/>
                </a:lnTo>
                <a:lnTo>
                  <a:pt x="344491" y="228599"/>
                </a:lnTo>
                <a:lnTo>
                  <a:pt x="344491" y="225551"/>
                </a:lnTo>
                <a:close/>
              </a:path>
              <a:path w="455929" h="228600">
                <a:moveTo>
                  <a:pt x="417576" y="225551"/>
                </a:moveTo>
                <a:lnTo>
                  <a:pt x="344491" y="225551"/>
                </a:lnTo>
                <a:lnTo>
                  <a:pt x="344491" y="228599"/>
                </a:lnTo>
                <a:lnTo>
                  <a:pt x="420646" y="228599"/>
                </a:lnTo>
                <a:lnTo>
                  <a:pt x="417576" y="225551"/>
                </a:lnTo>
                <a:close/>
              </a:path>
              <a:path w="455929" h="228600">
                <a:moveTo>
                  <a:pt x="254575" y="27431"/>
                </a:moveTo>
                <a:lnTo>
                  <a:pt x="236287" y="27431"/>
                </a:lnTo>
                <a:lnTo>
                  <a:pt x="227177" y="36542"/>
                </a:lnTo>
                <a:lnTo>
                  <a:pt x="420646" y="228599"/>
                </a:lnTo>
                <a:lnTo>
                  <a:pt x="429400" y="228599"/>
                </a:lnTo>
                <a:lnTo>
                  <a:pt x="435931" y="213359"/>
                </a:lnTo>
                <a:lnTo>
                  <a:pt x="440503" y="213359"/>
                </a:lnTo>
                <a:lnTo>
                  <a:pt x="254575" y="27431"/>
                </a:lnTo>
                <a:close/>
              </a:path>
              <a:path w="455929" h="228600">
                <a:moveTo>
                  <a:pt x="440503" y="213359"/>
                </a:moveTo>
                <a:lnTo>
                  <a:pt x="435931" y="213359"/>
                </a:lnTo>
                <a:lnTo>
                  <a:pt x="429400" y="228599"/>
                </a:lnTo>
                <a:lnTo>
                  <a:pt x="455743" y="228599"/>
                </a:lnTo>
                <a:lnTo>
                  <a:pt x="440503" y="213359"/>
                </a:lnTo>
                <a:close/>
              </a:path>
              <a:path w="455929" h="228600">
                <a:moveTo>
                  <a:pt x="236287" y="27431"/>
                </a:moveTo>
                <a:lnTo>
                  <a:pt x="217999" y="27431"/>
                </a:lnTo>
                <a:lnTo>
                  <a:pt x="227177" y="36542"/>
                </a:lnTo>
                <a:lnTo>
                  <a:pt x="236287" y="27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1469" y="2677668"/>
            <a:ext cx="482600" cy="792480"/>
          </a:xfrm>
          <a:custGeom>
            <a:avLst/>
            <a:gdLst/>
            <a:ahLst/>
            <a:cxnLst/>
            <a:rect l="l" t="t" r="r" b="b"/>
            <a:pathLst>
              <a:path w="482600" h="792479">
                <a:moveTo>
                  <a:pt x="470316" y="688847"/>
                </a:moveTo>
                <a:lnTo>
                  <a:pt x="423834" y="688847"/>
                </a:lnTo>
                <a:lnTo>
                  <a:pt x="429930" y="691895"/>
                </a:lnTo>
                <a:lnTo>
                  <a:pt x="436026" y="697991"/>
                </a:lnTo>
                <a:lnTo>
                  <a:pt x="437550" y="701039"/>
                </a:lnTo>
                <a:lnTo>
                  <a:pt x="437550" y="707135"/>
                </a:lnTo>
                <a:lnTo>
                  <a:pt x="434502" y="713231"/>
                </a:lnTo>
                <a:lnTo>
                  <a:pt x="431454" y="716279"/>
                </a:lnTo>
                <a:lnTo>
                  <a:pt x="426882" y="719327"/>
                </a:lnTo>
                <a:lnTo>
                  <a:pt x="367446" y="752855"/>
                </a:lnTo>
                <a:lnTo>
                  <a:pt x="390306" y="792479"/>
                </a:lnTo>
                <a:lnTo>
                  <a:pt x="460322" y="755903"/>
                </a:lnTo>
                <a:lnTo>
                  <a:pt x="469884" y="746759"/>
                </a:lnTo>
                <a:lnTo>
                  <a:pt x="477055" y="737615"/>
                </a:lnTo>
                <a:lnTo>
                  <a:pt x="482407" y="722375"/>
                </a:lnTo>
                <a:lnTo>
                  <a:pt x="482108" y="713231"/>
                </a:lnTo>
                <a:lnTo>
                  <a:pt x="477174" y="697991"/>
                </a:lnTo>
                <a:lnTo>
                  <a:pt x="470316" y="688847"/>
                </a:lnTo>
                <a:close/>
              </a:path>
              <a:path w="482600" h="792479">
                <a:moveTo>
                  <a:pt x="434502" y="621791"/>
                </a:moveTo>
                <a:lnTo>
                  <a:pt x="391830" y="621791"/>
                </a:lnTo>
                <a:lnTo>
                  <a:pt x="396402" y="624839"/>
                </a:lnTo>
                <a:lnTo>
                  <a:pt x="397926" y="630935"/>
                </a:lnTo>
                <a:lnTo>
                  <a:pt x="400974" y="637031"/>
                </a:lnTo>
                <a:lnTo>
                  <a:pt x="399450" y="640079"/>
                </a:lnTo>
                <a:lnTo>
                  <a:pt x="399450" y="643127"/>
                </a:lnTo>
                <a:lnTo>
                  <a:pt x="397926" y="646175"/>
                </a:lnTo>
                <a:lnTo>
                  <a:pt x="394878" y="649223"/>
                </a:lnTo>
                <a:lnTo>
                  <a:pt x="391830" y="649223"/>
                </a:lnTo>
                <a:lnTo>
                  <a:pt x="387258" y="652271"/>
                </a:lnTo>
                <a:lnTo>
                  <a:pt x="330870" y="685799"/>
                </a:lnTo>
                <a:lnTo>
                  <a:pt x="352206" y="725423"/>
                </a:lnTo>
                <a:lnTo>
                  <a:pt x="405546" y="694943"/>
                </a:lnTo>
                <a:lnTo>
                  <a:pt x="413166" y="691895"/>
                </a:lnTo>
                <a:lnTo>
                  <a:pt x="419262" y="688847"/>
                </a:lnTo>
                <a:lnTo>
                  <a:pt x="470316" y="688847"/>
                </a:lnTo>
                <a:lnTo>
                  <a:pt x="468030" y="685799"/>
                </a:lnTo>
                <a:lnTo>
                  <a:pt x="461934" y="682751"/>
                </a:lnTo>
                <a:lnTo>
                  <a:pt x="457362" y="676655"/>
                </a:lnTo>
                <a:lnTo>
                  <a:pt x="449742" y="673607"/>
                </a:lnTo>
                <a:lnTo>
                  <a:pt x="439074" y="670559"/>
                </a:lnTo>
                <a:lnTo>
                  <a:pt x="443646" y="664463"/>
                </a:lnTo>
                <a:lnTo>
                  <a:pt x="445170" y="658367"/>
                </a:lnTo>
                <a:lnTo>
                  <a:pt x="445170" y="646175"/>
                </a:lnTo>
                <a:lnTo>
                  <a:pt x="443646" y="640079"/>
                </a:lnTo>
                <a:lnTo>
                  <a:pt x="434502" y="621791"/>
                </a:lnTo>
                <a:close/>
              </a:path>
              <a:path w="482600" h="792479">
                <a:moveTo>
                  <a:pt x="396402" y="557783"/>
                </a:moveTo>
                <a:lnTo>
                  <a:pt x="292770" y="615695"/>
                </a:lnTo>
                <a:lnTo>
                  <a:pt x="314106" y="655319"/>
                </a:lnTo>
                <a:lnTo>
                  <a:pt x="367446" y="627887"/>
                </a:lnTo>
                <a:lnTo>
                  <a:pt x="375066" y="621791"/>
                </a:lnTo>
                <a:lnTo>
                  <a:pt x="434502" y="621791"/>
                </a:lnTo>
                <a:lnTo>
                  <a:pt x="429930" y="618743"/>
                </a:lnTo>
                <a:lnTo>
                  <a:pt x="417738" y="609599"/>
                </a:lnTo>
                <a:lnTo>
                  <a:pt x="410118" y="606551"/>
                </a:lnTo>
                <a:lnTo>
                  <a:pt x="400974" y="603503"/>
                </a:lnTo>
                <a:lnTo>
                  <a:pt x="416214" y="597407"/>
                </a:lnTo>
                <a:lnTo>
                  <a:pt x="396402" y="557783"/>
                </a:lnTo>
                <a:close/>
              </a:path>
              <a:path w="482600" h="792479">
                <a:moveTo>
                  <a:pt x="305786" y="441959"/>
                </a:moveTo>
                <a:lnTo>
                  <a:pt x="295515" y="441959"/>
                </a:lnTo>
                <a:lnTo>
                  <a:pt x="284355" y="445007"/>
                </a:lnTo>
                <a:lnTo>
                  <a:pt x="271671" y="451103"/>
                </a:lnTo>
                <a:lnTo>
                  <a:pt x="256829" y="457199"/>
                </a:lnTo>
                <a:lnTo>
                  <a:pt x="247649" y="466343"/>
                </a:lnTo>
                <a:lnTo>
                  <a:pt x="239555" y="478535"/>
                </a:lnTo>
                <a:lnTo>
                  <a:pt x="236456" y="487679"/>
                </a:lnTo>
                <a:lnTo>
                  <a:pt x="235144" y="499871"/>
                </a:lnTo>
                <a:lnTo>
                  <a:pt x="236337" y="515111"/>
                </a:lnTo>
                <a:lnTo>
                  <a:pt x="240619" y="527303"/>
                </a:lnTo>
                <a:lnTo>
                  <a:pt x="247454" y="539495"/>
                </a:lnTo>
                <a:lnTo>
                  <a:pt x="253520" y="551687"/>
                </a:lnTo>
                <a:lnTo>
                  <a:pt x="260846" y="560831"/>
                </a:lnTo>
                <a:lnTo>
                  <a:pt x="270096" y="569975"/>
                </a:lnTo>
                <a:lnTo>
                  <a:pt x="281931" y="579119"/>
                </a:lnTo>
                <a:lnTo>
                  <a:pt x="294212" y="582167"/>
                </a:lnTo>
                <a:lnTo>
                  <a:pt x="308010" y="582167"/>
                </a:lnTo>
                <a:lnTo>
                  <a:pt x="289722" y="539495"/>
                </a:lnTo>
                <a:lnTo>
                  <a:pt x="282102" y="539495"/>
                </a:lnTo>
                <a:lnTo>
                  <a:pt x="269910" y="527303"/>
                </a:lnTo>
                <a:lnTo>
                  <a:pt x="266862" y="521207"/>
                </a:lnTo>
                <a:lnTo>
                  <a:pt x="266862" y="515111"/>
                </a:lnTo>
                <a:lnTo>
                  <a:pt x="269910" y="502919"/>
                </a:lnTo>
                <a:lnTo>
                  <a:pt x="274482" y="499871"/>
                </a:lnTo>
                <a:lnTo>
                  <a:pt x="280578" y="496823"/>
                </a:lnTo>
                <a:lnTo>
                  <a:pt x="305431" y="496823"/>
                </a:lnTo>
                <a:lnTo>
                  <a:pt x="298866" y="484631"/>
                </a:lnTo>
                <a:lnTo>
                  <a:pt x="304962" y="481583"/>
                </a:lnTo>
                <a:lnTo>
                  <a:pt x="355751" y="481583"/>
                </a:lnTo>
                <a:lnTo>
                  <a:pt x="348971" y="469391"/>
                </a:lnTo>
                <a:lnTo>
                  <a:pt x="341366" y="460247"/>
                </a:lnTo>
                <a:lnTo>
                  <a:pt x="331886" y="454151"/>
                </a:lnTo>
                <a:lnTo>
                  <a:pt x="320152" y="448055"/>
                </a:lnTo>
                <a:lnTo>
                  <a:pt x="305786" y="441959"/>
                </a:lnTo>
                <a:close/>
              </a:path>
              <a:path w="482600" h="792479">
                <a:moveTo>
                  <a:pt x="305431" y="496823"/>
                </a:moveTo>
                <a:lnTo>
                  <a:pt x="280578" y="496823"/>
                </a:lnTo>
                <a:lnTo>
                  <a:pt x="324774" y="576071"/>
                </a:lnTo>
                <a:lnTo>
                  <a:pt x="361739" y="542543"/>
                </a:lnTo>
                <a:lnTo>
                  <a:pt x="366707" y="524255"/>
                </a:lnTo>
                <a:lnTo>
                  <a:pt x="320202" y="524255"/>
                </a:lnTo>
                <a:lnTo>
                  <a:pt x="305431" y="496823"/>
                </a:lnTo>
                <a:close/>
              </a:path>
              <a:path w="482600" h="792479">
                <a:moveTo>
                  <a:pt x="355751" y="481583"/>
                </a:moveTo>
                <a:lnTo>
                  <a:pt x="323250" y="481583"/>
                </a:lnTo>
                <a:lnTo>
                  <a:pt x="327822" y="487679"/>
                </a:lnTo>
                <a:lnTo>
                  <a:pt x="330870" y="493775"/>
                </a:lnTo>
                <a:lnTo>
                  <a:pt x="333918" y="496823"/>
                </a:lnTo>
                <a:lnTo>
                  <a:pt x="335442" y="502919"/>
                </a:lnTo>
                <a:lnTo>
                  <a:pt x="332394" y="515111"/>
                </a:lnTo>
                <a:lnTo>
                  <a:pt x="327822" y="518159"/>
                </a:lnTo>
                <a:lnTo>
                  <a:pt x="320202" y="524255"/>
                </a:lnTo>
                <a:lnTo>
                  <a:pt x="366707" y="524255"/>
                </a:lnTo>
                <a:lnTo>
                  <a:pt x="367404" y="518159"/>
                </a:lnTo>
                <a:lnTo>
                  <a:pt x="365812" y="509015"/>
                </a:lnTo>
                <a:lnTo>
                  <a:pt x="362776" y="496823"/>
                </a:lnTo>
                <a:lnTo>
                  <a:pt x="357446" y="484631"/>
                </a:lnTo>
                <a:lnTo>
                  <a:pt x="355751" y="481583"/>
                </a:lnTo>
                <a:close/>
              </a:path>
              <a:path w="482600" h="792479">
                <a:moveTo>
                  <a:pt x="268386" y="329183"/>
                </a:moveTo>
                <a:lnTo>
                  <a:pt x="239430" y="347471"/>
                </a:lnTo>
                <a:lnTo>
                  <a:pt x="247050" y="359663"/>
                </a:lnTo>
                <a:lnTo>
                  <a:pt x="206276" y="384047"/>
                </a:lnTo>
                <a:lnTo>
                  <a:pt x="187614" y="399287"/>
                </a:lnTo>
                <a:lnTo>
                  <a:pt x="184566" y="402335"/>
                </a:lnTo>
                <a:lnTo>
                  <a:pt x="181518" y="408431"/>
                </a:lnTo>
                <a:lnTo>
                  <a:pt x="182326" y="420623"/>
                </a:lnTo>
                <a:lnTo>
                  <a:pt x="185586" y="429767"/>
                </a:lnTo>
                <a:lnTo>
                  <a:pt x="193075" y="445007"/>
                </a:lnTo>
                <a:lnTo>
                  <a:pt x="200219" y="454151"/>
                </a:lnTo>
                <a:lnTo>
                  <a:pt x="208950" y="463295"/>
                </a:lnTo>
                <a:lnTo>
                  <a:pt x="234858" y="448055"/>
                </a:lnTo>
                <a:lnTo>
                  <a:pt x="230286" y="441959"/>
                </a:lnTo>
                <a:lnTo>
                  <a:pt x="227238" y="438911"/>
                </a:lnTo>
                <a:lnTo>
                  <a:pt x="224190" y="432815"/>
                </a:lnTo>
                <a:lnTo>
                  <a:pt x="224190" y="429767"/>
                </a:lnTo>
                <a:lnTo>
                  <a:pt x="225714" y="426719"/>
                </a:lnTo>
                <a:lnTo>
                  <a:pt x="228762" y="423671"/>
                </a:lnTo>
                <a:lnTo>
                  <a:pt x="233334" y="420623"/>
                </a:lnTo>
                <a:lnTo>
                  <a:pt x="269910" y="399287"/>
                </a:lnTo>
                <a:lnTo>
                  <a:pt x="307574" y="399287"/>
                </a:lnTo>
                <a:lnTo>
                  <a:pt x="298866" y="384047"/>
                </a:lnTo>
                <a:lnTo>
                  <a:pt x="338490" y="362711"/>
                </a:lnTo>
                <a:lnTo>
                  <a:pt x="310042" y="344423"/>
                </a:lnTo>
                <a:lnTo>
                  <a:pt x="277530" y="344423"/>
                </a:lnTo>
                <a:lnTo>
                  <a:pt x="268386" y="329183"/>
                </a:lnTo>
                <a:close/>
              </a:path>
              <a:path w="482600" h="792479">
                <a:moveTo>
                  <a:pt x="307574" y="399287"/>
                </a:moveTo>
                <a:lnTo>
                  <a:pt x="269910" y="399287"/>
                </a:lnTo>
                <a:lnTo>
                  <a:pt x="282102" y="423671"/>
                </a:lnTo>
                <a:lnTo>
                  <a:pt x="311058" y="405383"/>
                </a:lnTo>
                <a:lnTo>
                  <a:pt x="307574" y="399287"/>
                </a:lnTo>
                <a:close/>
              </a:path>
              <a:path w="482600" h="792479">
                <a:moveTo>
                  <a:pt x="125130" y="249935"/>
                </a:moveTo>
                <a:lnTo>
                  <a:pt x="118828" y="256031"/>
                </a:lnTo>
                <a:lnTo>
                  <a:pt x="113409" y="268223"/>
                </a:lnTo>
                <a:lnTo>
                  <a:pt x="111207" y="283463"/>
                </a:lnTo>
                <a:lnTo>
                  <a:pt x="112703" y="292607"/>
                </a:lnTo>
                <a:lnTo>
                  <a:pt x="132251" y="335279"/>
                </a:lnTo>
                <a:lnTo>
                  <a:pt x="163230" y="359663"/>
                </a:lnTo>
                <a:lnTo>
                  <a:pt x="186090" y="359663"/>
                </a:lnTo>
                <a:lnTo>
                  <a:pt x="207691" y="329183"/>
                </a:lnTo>
                <a:lnTo>
                  <a:pt x="207320" y="323087"/>
                </a:lnTo>
                <a:lnTo>
                  <a:pt x="158658" y="323087"/>
                </a:lnTo>
                <a:lnTo>
                  <a:pt x="154086" y="320039"/>
                </a:lnTo>
                <a:lnTo>
                  <a:pt x="144942" y="307847"/>
                </a:lnTo>
                <a:lnTo>
                  <a:pt x="144942" y="295655"/>
                </a:lnTo>
                <a:lnTo>
                  <a:pt x="151038" y="286511"/>
                </a:lnTo>
                <a:lnTo>
                  <a:pt x="125130" y="249935"/>
                </a:lnTo>
                <a:close/>
              </a:path>
              <a:path w="482600" h="792479">
                <a:moveTo>
                  <a:pt x="295818" y="335279"/>
                </a:moveTo>
                <a:lnTo>
                  <a:pt x="277530" y="344423"/>
                </a:lnTo>
                <a:lnTo>
                  <a:pt x="310042" y="344423"/>
                </a:lnTo>
                <a:lnTo>
                  <a:pt x="295818" y="335279"/>
                </a:lnTo>
                <a:close/>
              </a:path>
              <a:path w="482600" h="792479">
                <a:moveTo>
                  <a:pt x="232413" y="259079"/>
                </a:moveTo>
                <a:lnTo>
                  <a:pt x="199806" y="259079"/>
                </a:lnTo>
                <a:lnTo>
                  <a:pt x="205902" y="262127"/>
                </a:lnTo>
                <a:lnTo>
                  <a:pt x="208950" y="265175"/>
                </a:lnTo>
                <a:lnTo>
                  <a:pt x="210474" y="271271"/>
                </a:lnTo>
                <a:lnTo>
                  <a:pt x="213522" y="274319"/>
                </a:lnTo>
                <a:lnTo>
                  <a:pt x="215046" y="277367"/>
                </a:lnTo>
                <a:lnTo>
                  <a:pt x="213522" y="283463"/>
                </a:lnTo>
                <a:lnTo>
                  <a:pt x="213522" y="286511"/>
                </a:lnTo>
                <a:lnTo>
                  <a:pt x="211998" y="289559"/>
                </a:lnTo>
                <a:lnTo>
                  <a:pt x="208950" y="292607"/>
                </a:lnTo>
                <a:lnTo>
                  <a:pt x="234858" y="326135"/>
                </a:lnTo>
                <a:lnTo>
                  <a:pt x="239430" y="320039"/>
                </a:lnTo>
                <a:lnTo>
                  <a:pt x="245526" y="307847"/>
                </a:lnTo>
                <a:lnTo>
                  <a:pt x="247050" y="301751"/>
                </a:lnTo>
                <a:lnTo>
                  <a:pt x="247050" y="295655"/>
                </a:lnTo>
                <a:lnTo>
                  <a:pt x="245367" y="289559"/>
                </a:lnTo>
                <a:lnTo>
                  <a:pt x="242628" y="280415"/>
                </a:lnTo>
                <a:lnTo>
                  <a:pt x="237387" y="268223"/>
                </a:lnTo>
                <a:lnTo>
                  <a:pt x="232413" y="259079"/>
                </a:lnTo>
                <a:close/>
              </a:path>
              <a:path w="482600" h="792479">
                <a:moveTo>
                  <a:pt x="186090" y="222503"/>
                </a:moveTo>
                <a:lnTo>
                  <a:pt x="179994" y="225551"/>
                </a:lnTo>
                <a:lnTo>
                  <a:pt x="172374" y="228599"/>
                </a:lnTo>
                <a:lnTo>
                  <a:pt x="166278" y="231647"/>
                </a:lnTo>
                <a:lnTo>
                  <a:pt x="161706" y="237743"/>
                </a:lnTo>
                <a:lnTo>
                  <a:pt x="158512" y="243839"/>
                </a:lnTo>
                <a:lnTo>
                  <a:pt x="156190" y="252983"/>
                </a:lnTo>
                <a:lnTo>
                  <a:pt x="157268" y="268223"/>
                </a:lnTo>
                <a:lnTo>
                  <a:pt x="160796" y="280415"/>
                </a:lnTo>
                <a:lnTo>
                  <a:pt x="166278" y="295655"/>
                </a:lnTo>
                <a:lnTo>
                  <a:pt x="169326" y="304799"/>
                </a:lnTo>
                <a:lnTo>
                  <a:pt x="170850" y="310895"/>
                </a:lnTo>
                <a:lnTo>
                  <a:pt x="170850" y="316991"/>
                </a:lnTo>
                <a:lnTo>
                  <a:pt x="169326" y="320039"/>
                </a:lnTo>
                <a:lnTo>
                  <a:pt x="166278" y="323087"/>
                </a:lnTo>
                <a:lnTo>
                  <a:pt x="207320" y="323087"/>
                </a:lnTo>
                <a:lnTo>
                  <a:pt x="206764" y="313943"/>
                </a:lnTo>
                <a:lnTo>
                  <a:pt x="203744" y="301751"/>
                </a:lnTo>
                <a:lnTo>
                  <a:pt x="198282" y="286511"/>
                </a:lnTo>
                <a:lnTo>
                  <a:pt x="193710" y="277367"/>
                </a:lnTo>
                <a:lnTo>
                  <a:pt x="192186" y="271271"/>
                </a:lnTo>
                <a:lnTo>
                  <a:pt x="192186" y="265175"/>
                </a:lnTo>
                <a:lnTo>
                  <a:pt x="193710" y="262127"/>
                </a:lnTo>
                <a:lnTo>
                  <a:pt x="195234" y="262127"/>
                </a:lnTo>
                <a:lnTo>
                  <a:pt x="198282" y="259079"/>
                </a:lnTo>
                <a:lnTo>
                  <a:pt x="232413" y="259079"/>
                </a:lnTo>
                <a:lnTo>
                  <a:pt x="229097" y="252983"/>
                </a:lnTo>
                <a:lnTo>
                  <a:pt x="221156" y="243839"/>
                </a:lnTo>
                <a:lnTo>
                  <a:pt x="213522" y="234695"/>
                </a:lnTo>
                <a:lnTo>
                  <a:pt x="201330" y="225551"/>
                </a:lnTo>
                <a:lnTo>
                  <a:pt x="193710" y="225551"/>
                </a:lnTo>
                <a:lnTo>
                  <a:pt x="186090" y="222503"/>
                </a:lnTo>
                <a:close/>
              </a:path>
              <a:path w="482600" h="792479">
                <a:moveTo>
                  <a:pt x="167802" y="149351"/>
                </a:moveTo>
                <a:lnTo>
                  <a:pt x="64170" y="207263"/>
                </a:lnTo>
                <a:lnTo>
                  <a:pt x="87030" y="246887"/>
                </a:lnTo>
                <a:lnTo>
                  <a:pt x="190662" y="188975"/>
                </a:lnTo>
                <a:lnTo>
                  <a:pt x="167802" y="149351"/>
                </a:lnTo>
                <a:close/>
              </a:path>
              <a:path w="482600" h="792479">
                <a:moveTo>
                  <a:pt x="207426" y="128015"/>
                </a:moveTo>
                <a:lnTo>
                  <a:pt x="179994" y="143255"/>
                </a:lnTo>
                <a:lnTo>
                  <a:pt x="202854" y="182879"/>
                </a:lnTo>
                <a:lnTo>
                  <a:pt x="228762" y="167639"/>
                </a:lnTo>
                <a:lnTo>
                  <a:pt x="207426" y="128015"/>
                </a:lnTo>
                <a:close/>
              </a:path>
              <a:path w="482600" h="792479">
                <a:moveTo>
                  <a:pt x="27594" y="30479"/>
                </a:moveTo>
                <a:lnTo>
                  <a:pt x="982" y="67055"/>
                </a:lnTo>
                <a:lnTo>
                  <a:pt x="0" y="76199"/>
                </a:lnTo>
                <a:lnTo>
                  <a:pt x="1062" y="88391"/>
                </a:lnTo>
                <a:lnTo>
                  <a:pt x="17262" y="128015"/>
                </a:lnTo>
                <a:lnTo>
                  <a:pt x="41749" y="158495"/>
                </a:lnTo>
                <a:lnTo>
                  <a:pt x="79075" y="167639"/>
                </a:lnTo>
                <a:lnTo>
                  <a:pt x="90602" y="164591"/>
                </a:lnTo>
                <a:lnTo>
                  <a:pt x="104147" y="158495"/>
                </a:lnTo>
                <a:lnTo>
                  <a:pt x="112271" y="149351"/>
                </a:lnTo>
                <a:lnTo>
                  <a:pt x="120883" y="134111"/>
                </a:lnTo>
                <a:lnTo>
                  <a:pt x="122616" y="124967"/>
                </a:lnTo>
                <a:lnTo>
                  <a:pt x="122555" y="121919"/>
                </a:lnTo>
                <a:lnTo>
                  <a:pt x="61122" y="121919"/>
                </a:lnTo>
                <a:lnTo>
                  <a:pt x="51978" y="118871"/>
                </a:lnTo>
                <a:lnTo>
                  <a:pt x="47406" y="115823"/>
                </a:lnTo>
                <a:lnTo>
                  <a:pt x="44025" y="109727"/>
                </a:lnTo>
                <a:lnTo>
                  <a:pt x="39936" y="97535"/>
                </a:lnTo>
                <a:lnTo>
                  <a:pt x="41310" y="85343"/>
                </a:lnTo>
                <a:lnTo>
                  <a:pt x="47406" y="76199"/>
                </a:lnTo>
                <a:lnTo>
                  <a:pt x="53502" y="70103"/>
                </a:lnTo>
                <a:lnTo>
                  <a:pt x="27594" y="30479"/>
                </a:lnTo>
                <a:close/>
              </a:path>
              <a:path w="482600" h="792479">
                <a:moveTo>
                  <a:pt x="118737" y="0"/>
                </a:moveTo>
                <a:lnTo>
                  <a:pt x="103013" y="0"/>
                </a:lnTo>
                <a:lnTo>
                  <a:pt x="92334" y="3047"/>
                </a:lnTo>
                <a:lnTo>
                  <a:pt x="77641" y="12191"/>
                </a:lnTo>
                <a:lnTo>
                  <a:pt x="70477" y="21335"/>
                </a:lnTo>
                <a:lnTo>
                  <a:pt x="66393" y="36575"/>
                </a:lnTo>
                <a:lnTo>
                  <a:pt x="65744" y="45719"/>
                </a:lnTo>
                <a:lnTo>
                  <a:pt x="66595" y="57911"/>
                </a:lnTo>
                <a:lnTo>
                  <a:pt x="69037" y="70103"/>
                </a:lnTo>
                <a:lnTo>
                  <a:pt x="76582" y="100583"/>
                </a:lnTo>
                <a:lnTo>
                  <a:pt x="76362" y="109727"/>
                </a:lnTo>
                <a:lnTo>
                  <a:pt x="74838" y="115823"/>
                </a:lnTo>
                <a:lnTo>
                  <a:pt x="73314" y="118871"/>
                </a:lnTo>
                <a:lnTo>
                  <a:pt x="68742" y="118871"/>
                </a:lnTo>
                <a:lnTo>
                  <a:pt x="65694" y="121919"/>
                </a:lnTo>
                <a:lnTo>
                  <a:pt x="122555" y="121919"/>
                </a:lnTo>
                <a:lnTo>
                  <a:pt x="122247" y="106679"/>
                </a:lnTo>
                <a:lnTo>
                  <a:pt x="120076" y="94487"/>
                </a:lnTo>
                <a:lnTo>
                  <a:pt x="117024" y="82295"/>
                </a:lnTo>
                <a:lnTo>
                  <a:pt x="112938" y="67055"/>
                </a:lnTo>
                <a:lnTo>
                  <a:pt x="109890" y="57911"/>
                </a:lnTo>
                <a:lnTo>
                  <a:pt x="108366" y="51815"/>
                </a:lnTo>
                <a:lnTo>
                  <a:pt x="109890" y="48767"/>
                </a:lnTo>
                <a:lnTo>
                  <a:pt x="109890" y="45719"/>
                </a:lnTo>
                <a:lnTo>
                  <a:pt x="111414" y="42671"/>
                </a:lnTo>
                <a:lnTo>
                  <a:pt x="117510" y="39623"/>
                </a:lnTo>
                <a:lnTo>
                  <a:pt x="160309" y="39623"/>
                </a:lnTo>
                <a:lnTo>
                  <a:pt x="156747" y="33527"/>
                </a:lnTo>
                <a:lnTo>
                  <a:pt x="149551" y="21335"/>
                </a:lnTo>
                <a:lnTo>
                  <a:pt x="140972" y="15239"/>
                </a:lnTo>
                <a:lnTo>
                  <a:pt x="130004" y="6095"/>
                </a:lnTo>
                <a:lnTo>
                  <a:pt x="118737" y="0"/>
                </a:lnTo>
                <a:close/>
              </a:path>
              <a:path w="482600" h="792479">
                <a:moveTo>
                  <a:pt x="160309" y="39623"/>
                </a:moveTo>
                <a:lnTo>
                  <a:pt x="120558" y="39623"/>
                </a:lnTo>
                <a:lnTo>
                  <a:pt x="123606" y="42671"/>
                </a:lnTo>
                <a:lnTo>
                  <a:pt x="128178" y="42671"/>
                </a:lnTo>
                <a:lnTo>
                  <a:pt x="131226" y="45719"/>
                </a:lnTo>
                <a:lnTo>
                  <a:pt x="137322" y="57911"/>
                </a:lnTo>
                <a:lnTo>
                  <a:pt x="138846" y="64007"/>
                </a:lnTo>
                <a:lnTo>
                  <a:pt x="137322" y="70103"/>
                </a:lnTo>
                <a:lnTo>
                  <a:pt x="137322" y="73151"/>
                </a:lnTo>
                <a:lnTo>
                  <a:pt x="128178" y="82295"/>
                </a:lnTo>
                <a:lnTo>
                  <a:pt x="160459" y="118871"/>
                </a:lnTo>
                <a:lnTo>
                  <a:pt x="168004" y="106679"/>
                </a:lnTo>
                <a:lnTo>
                  <a:pt x="173090" y="97535"/>
                </a:lnTo>
                <a:lnTo>
                  <a:pt x="175752" y="82295"/>
                </a:lnTo>
                <a:lnTo>
                  <a:pt x="174651" y="73151"/>
                </a:lnTo>
                <a:lnTo>
                  <a:pt x="171452" y="60959"/>
                </a:lnTo>
                <a:lnTo>
                  <a:pt x="165652" y="48767"/>
                </a:lnTo>
                <a:lnTo>
                  <a:pt x="160309" y="396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2067" y="3482340"/>
            <a:ext cx="234950" cy="299085"/>
          </a:xfrm>
          <a:custGeom>
            <a:avLst/>
            <a:gdLst/>
            <a:ahLst/>
            <a:cxnLst/>
            <a:rect l="l" t="t" r="r" b="b"/>
            <a:pathLst>
              <a:path w="234950" h="299085">
                <a:moveTo>
                  <a:pt x="172939" y="194414"/>
                </a:moveTo>
                <a:lnTo>
                  <a:pt x="130847" y="206267"/>
                </a:lnTo>
                <a:lnTo>
                  <a:pt x="104802" y="250687"/>
                </a:lnTo>
                <a:lnTo>
                  <a:pt x="105618" y="261196"/>
                </a:lnTo>
                <a:lnTo>
                  <a:pt x="108369" y="272719"/>
                </a:lnTo>
                <a:lnTo>
                  <a:pt x="113465" y="285611"/>
                </a:lnTo>
                <a:lnTo>
                  <a:pt x="120496" y="298703"/>
                </a:lnTo>
                <a:lnTo>
                  <a:pt x="226128" y="298703"/>
                </a:lnTo>
                <a:lnTo>
                  <a:pt x="227933" y="295824"/>
                </a:lnTo>
                <a:lnTo>
                  <a:pt x="231056" y="288035"/>
                </a:lnTo>
                <a:lnTo>
                  <a:pt x="156971" y="288035"/>
                </a:lnTo>
                <a:lnTo>
                  <a:pt x="150875" y="286511"/>
                </a:lnTo>
                <a:lnTo>
                  <a:pt x="146303" y="283463"/>
                </a:lnTo>
                <a:lnTo>
                  <a:pt x="140207" y="271271"/>
                </a:lnTo>
                <a:lnTo>
                  <a:pt x="138683" y="265175"/>
                </a:lnTo>
                <a:lnTo>
                  <a:pt x="141731" y="259079"/>
                </a:lnTo>
                <a:lnTo>
                  <a:pt x="143255" y="252983"/>
                </a:lnTo>
                <a:lnTo>
                  <a:pt x="149351" y="246887"/>
                </a:lnTo>
                <a:lnTo>
                  <a:pt x="159169" y="241980"/>
                </a:lnTo>
                <a:lnTo>
                  <a:pt x="171555" y="236898"/>
                </a:lnTo>
                <a:lnTo>
                  <a:pt x="182879" y="236219"/>
                </a:lnTo>
                <a:lnTo>
                  <a:pt x="224865" y="236219"/>
                </a:lnTo>
                <a:lnTo>
                  <a:pt x="217455" y="221572"/>
                </a:lnTo>
                <a:lnTo>
                  <a:pt x="209680" y="212695"/>
                </a:lnTo>
                <a:lnTo>
                  <a:pt x="200140" y="205231"/>
                </a:lnTo>
                <a:lnTo>
                  <a:pt x="188128" y="199148"/>
                </a:lnTo>
                <a:lnTo>
                  <a:pt x="172939" y="194414"/>
                </a:lnTo>
                <a:close/>
              </a:path>
              <a:path w="234950" h="299085">
                <a:moveTo>
                  <a:pt x="224865" y="236219"/>
                </a:moveTo>
                <a:lnTo>
                  <a:pt x="182879" y="236219"/>
                </a:lnTo>
                <a:lnTo>
                  <a:pt x="188975" y="237743"/>
                </a:lnTo>
                <a:lnTo>
                  <a:pt x="193547" y="240791"/>
                </a:lnTo>
                <a:lnTo>
                  <a:pt x="199643" y="252983"/>
                </a:lnTo>
                <a:lnTo>
                  <a:pt x="199643" y="259079"/>
                </a:lnTo>
                <a:lnTo>
                  <a:pt x="167154" y="287357"/>
                </a:lnTo>
                <a:lnTo>
                  <a:pt x="156971" y="288035"/>
                </a:lnTo>
                <a:lnTo>
                  <a:pt x="231056" y="288035"/>
                </a:lnTo>
                <a:lnTo>
                  <a:pt x="233345" y="282329"/>
                </a:lnTo>
                <a:lnTo>
                  <a:pt x="234520" y="272806"/>
                </a:lnTo>
                <a:lnTo>
                  <a:pt x="233689" y="262358"/>
                </a:lnTo>
                <a:lnTo>
                  <a:pt x="230681" y="250597"/>
                </a:lnTo>
                <a:lnTo>
                  <a:pt x="225326" y="237131"/>
                </a:lnTo>
                <a:lnTo>
                  <a:pt x="224865" y="236219"/>
                </a:lnTo>
                <a:close/>
              </a:path>
              <a:path w="234950" h="299085">
                <a:moveTo>
                  <a:pt x="201285" y="103631"/>
                </a:moveTo>
                <a:lnTo>
                  <a:pt x="59435" y="103631"/>
                </a:lnTo>
                <a:lnTo>
                  <a:pt x="96011" y="112775"/>
                </a:lnTo>
                <a:lnTo>
                  <a:pt x="54863" y="176783"/>
                </a:lnTo>
                <a:lnTo>
                  <a:pt x="85343" y="230123"/>
                </a:lnTo>
                <a:lnTo>
                  <a:pt x="143255" y="126491"/>
                </a:lnTo>
                <a:lnTo>
                  <a:pt x="214180" y="126491"/>
                </a:lnTo>
                <a:lnTo>
                  <a:pt x="201285" y="103631"/>
                </a:lnTo>
                <a:close/>
              </a:path>
              <a:path w="234950" h="299085">
                <a:moveTo>
                  <a:pt x="214180" y="126491"/>
                </a:moveTo>
                <a:lnTo>
                  <a:pt x="143255" y="126491"/>
                </a:lnTo>
                <a:lnTo>
                  <a:pt x="227075" y="149351"/>
                </a:lnTo>
                <a:lnTo>
                  <a:pt x="214180" y="126491"/>
                </a:lnTo>
                <a:close/>
              </a:path>
              <a:path w="234950" h="299085">
                <a:moveTo>
                  <a:pt x="143255" y="0"/>
                </a:moveTo>
                <a:lnTo>
                  <a:pt x="0" y="79247"/>
                </a:lnTo>
                <a:lnTo>
                  <a:pt x="24383" y="123443"/>
                </a:lnTo>
                <a:lnTo>
                  <a:pt x="59435" y="103631"/>
                </a:lnTo>
                <a:lnTo>
                  <a:pt x="201285" y="103631"/>
                </a:lnTo>
                <a:lnTo>
                  <a:pt x="193547" y="89915"/>
                </a:lnTo>
                <a:lnTo>
                  <a:pt x="114299" y="73151"/>
                </a:lnTo>
                <a:lnTo>
                  <a:pt x="167639" y="44195"/>
                </a:lnTo>
                <a:lnTo>
                  <a:pt x="1432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77750" y="377746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264" y="0"/>
                </a:lnTo>
              </a:path>
            </a:pathLst>
          </a:custGeom>
          <a:ln w="84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57059" y="2619756"/>
            <a:ext cx="701040" cy="1088390"/>
          </a:xfrm>
          <a:custGeom>
            <a:avLst/>
            <a:gdLst/>
            <a:ahLst/>
            <a:cxnLst/>
            <a:rect l="l" t="t" r="r" b="b"/>
            <a:pathLst>
              <a:path w="701040" h="1088389">
                <a:moveTo>
                  <a:pt x="24383" y="966215"/>
                </a:moveTo>
                <a:lnTo>
                  <a:pt x="0" y="1011935"/>
                </a:lnTo>
                <a:lnTo>
                  <a:pt x="143255" y="1088135"/>
                </a:lnTo>
                <a:lnTo>
                  <a:pt x="167639" y="1045463"/>
                </a:lnTo>
                <a:lnTo>
                  <a:pt x="24383" y="966215"/>
                </a:lnTo>
                <a:close/>
              </a:path>
              <a:path w="701040" h="1088389">
                <a:moveTo>
                  <a:pt x="100583" y="923543"/>
                </a:moveTo>
                <a:lnTo>
                  <a:pt x="79247" y="960119"/>
                </a:lnTo>
                <a:lnTo>
                  <a:pt x="182879" y="1014983"/>
                </a:lnTo>
                <a:lnTo>
                  <a:pt x="205739" y="975359"/>
                </a:lnTo>
                <a:lnTo>
                  <a:pt x="155447" y="947927"/>
                </a:lnTo>
                <a:lnTo>
                  <a:pt x="146303" y="944879"/>
                </a:lnTo>
                <a:lnTo>
                  <a:pt x="140207" y="938783"/>
                </a:lnTo>
                <a:lnTo>
                  <a:pt x="138683" y="932687"/>
                </a:lnTo>
                <a:lnTo>
                  <a:pt x="117347" y="932687"/>
                </a:lnTo>
                <a:lnTo>
                  <a:pt x="100583" y="923543"/>
                </a:lnTo>
                <a:close/>
              </a:path>
              <a:path w="701040" h="1088389">
                <a:moveTo>
                  <a:pt x="240791" y="911351"/>
                </a:moveTo>
                <a:lnTo>
                  <a:pt x="158495" y="911351"/>
                </a:lnTo>
                <a:lnTo>
                  <a:pt x="164591" y="914399"/>
                </a:lnTo>
                <a:lnTo>
                  <a:pt x="222503" y="947927"/>
                </a:lnTo>
                <a:lnTo>
                  <a:pt x="240791" y="911351"/>
                </a:lnTo>
                <a:close/>
              </a:path>
              <a:path w="701040" h="1088389">
                <a:moveTo>
                  <a:pt x="149915" y="862583"/>
                </a:moveTo>
                <a:lnTo>
                  <a:pt x="137450" y="865631"/>
                </a:lnTo>
                <a:lnTo>
                  <a:pt x="127112" y="871727"/>
                </a:lnTo>
                <a:lnTo>
                  <a:pt x="118871" y="883919"/>
                </a:lnTo>
                <a:lnTo>
                  <a:pt x="114299" y="890015"/>
                </a:lnTo>
                <a:lnTo>
                  <a:pt x="111251" y="899159"/>
                </a:lnTo>
                <a:lnTo>
                  <a:pt x="111261" y="908303"/>
                </a:lnTo>
                <a:lnTo>
                  <a:pt x="112719" y="920495"/>
                </a:lnTo>
                <a:lnTo>
                  <a:pt x="117347" y="932687"/>
                </a:lnTo>
                <a:lnTo>
                  <a:pt x="138683" y="932687"/>
                </a:lnTo>
                <a:lnTo>
                  <a:pt x="137159" y="929639"/>
                </a:lnTo>
                <a:lnTo>
                  <a:pt x="137159" y="923543"/>
                </a:lnTo>
                <a:lnTo>
                  <a:pt x="140207" y="920495"/>
                </a:lnTo>
                <a:lnTo>
                  <a:pt x="141731" y="914399"/>
                </a:lnTo>
                <a:lnTo>
                  <a:pt x="144779" y="911351"/>
                </a:lnTo>
                <a:lnTo>
                  <a:pt x="240791" y="911351"/>
                </a:lnTo>
                <a:lnTo>
                  <a:pt x="243839" y="905255"/>
                </a:lnTo>
                <a:lnTo>
                  <a:pt x="173175" y="868679"/>
                </a:lnTo>
                <a:lnTo>
                  <a:pt x="149915" y="862583"/>
                </a:lnTo>
                <a:close/>
              </a:path>
              <a:path w="701040" h="1088389">
                <a:moveTo>
                  <a:pt x="281939" y="838199"/>
                </a:moveTo>
                <a:lnTo>
                  <a:pt x="184403" y="838199"/>
                </a:lnTo>
                <a:lnTo>
                  <a:pt x="259079" y="877823"/>
                </a:lnTo>
                <a:lnTo>
                  <a:pt x="281939" y="838199"/>
                </a:lnTo>
                <a:close/>
              </a:path>
              <a:path w="701040" h="1088389">
                <a:moveTo>
                  <a:pt x="147016" y="743711"/>
                </a:moveTo>
                <a:lnTo>
                  <a:pt x="139748" y="752855"/>
                </a:lnTo>
                <a:lnTo>
                  <a:pt x="134111" y="761999"/>
                </a:lnTo>
                <a:lnTo>
                  <a:pt x="126491" y="777239"/>
                </a:lnTo>
                <a:lnTo>
                  <a:pt x="126491" y="792479"/>
                </a:lnTo>
                <a:lnTo>
                  <a:pt x="129539" y="801623"/>
                </a:lnTo>
                <a:lnTo>
                  <a:pt x="134111" y="804671"/>
                </a:lnTo>
                <a:lnTo>
                  <a:pt x="138683" y="810767"/>
                </a:lnTo>
                <a:lnTo>
                  <a:pt x="143255" y="813815"/>
                </a:lnTo>
                <a:lnTo>
                  <a:pt x="146303" y="816863"/>
                </a:lnTo>
                <a:lnTo>
                  <a:pt x="150875" y="819911"/>
                </a:lnTo>
                <a:lnTo>
                  <a:pt x="155447" y="819911"/>
                </a:lnTo>
                <a:lnTo>
                  <a:pt x="147827" y="835151"/>
                </a:lnTo>
                <a:lnTo>
                  <a:pt x="176783" y="853439"/>
                </a:lnTo>
                <a:lnTo>
                  <a:pt x="184403" y="838199"/>
                </a:lnTo>
                <a:lnTo>
                  <a:pt x="281939" y="838199"/>
                </a:lnTo>
                <a:lnTo>
                  <a:pt x="207263" y="798575"/>
                </a:lnTo>
                <a:lnTo>
                  <a:pt x="216407" y="780287"/>
                </a:lnTo>
                <a:lnTo>
                  <a:pt x="173735" y="780287"/>
                </a:lnTo>
                <a:lnTo>
                  <a:pt x="170687" y="777239"/>
                </a:lnTo>
                <a:lnTo>
                  <a:pt x="169163" y="777239"/>
                </a:lnTo>
                <a:lnTo>
                  <a:pt x="166115" y="774191"/>
                </a:lnTo>
                <a:lnTo>
                  <a:pt x="166115" y="771143"/>
                </a:lnTo>
                <a:lnTo>
                  <a:pt x="164591" y="768095"/>
                </a:lnTo>
                <a:lnTo>
                  <a:pt x="172211" y="752855"/>
                </a:lnTo>
                <a:lnTo>
                  <a:pt x="175259" y="749807"/>
                </a:lnTo>
                <a:lnTo>
                  <a:pt x="147016" y="743711"/>
                </a:lnTo>
                <a:close/>
              </a:path>
              <a:path w="701040" h="1088389">
                <a:moveTo>
                  <a:pt x="285257" y="658367"/>
                </a:moveTo>
                <a:lnTo>
                  <a:pt x="272859" y="658367"/>
                </a:lnTo>
                <a:lnTo>
                  <a:pt x="258450" y="661415"/>
                </a:lnTo>
                <a:lnTo>
                  <a:pt x="220782" y="697991"/>
                </a:lnTo>
                <a:lnTo>
                  <a:pt x="212148" y="731519"/>
                </a:lnTo>
                <a:lnTo>
                  <a:pt x="213230" y="743711"/>
                </a:lnTo>
                <a:lnTo>
                  <a:pt x="216671" y="758951"/>
                </a:lnTo>
                <a:lnTo>
                  <a:pt x="223053" y="771143"/>
                </a:lnTo>
                <a:lnTo>
                  <a:pt x="231993" y="780287"/>
                </a:lnTo>
                <a:lnTo>
                  <a:pt x="243839" y="786383"/>
                </a:lnTo>
                <a:lnTo>
                  <a:pt x="247467" y="789431"/>
                </a:lnTo>
                <a:lnTo>
                  <a:pt x="271074" y="795527"/>
                </a:lnTo>
                <a:lnTo>
                  <a:pt x="295920" y="789431"/>
                </a:lnTo>
                <a:lnTo>
                  <a:pt x="305839" y="786383"/>
                </a:lnTo>
                <a:lnTo>
                  <a:pt x="315165" y="777239"/>
                </a:lnTo>
                <a:lnTo>
                  <a:pt x="323869" y="768095"/>
                </a:lnTo>
                <a:lnTo>
                  <a:pt x="331923" y="755903"/>
                </a:lnTo>
                <a:lnTo>
                  <a:pt x="332972" y="752855"/>
                </a:lnTo>
                <a:lnTo>
                  <a:pt x="277643" y="752855"/>
                </a:lnTo>
                <a:lnTo>
                  <a:pt x="265175" y="746759"/>
                </a:lnTo>
                <a:lnTo>
                  <a:pt x="256031" y="740663"/>
                </a:lnTo>
                <a:lnTo>
                  <a:pt x="249935" y="734567"/>
                </a:lnTo>
                <a:lnTo>
                  <a:pt x="248411" y="728471"/>
                </a:lnTo>
                <a:lnTo>
                  <a:pt x="245363" y="722375"/>
                </a:lnTo>
                <a:lnTo>
                  <a:pt x="246887" y="716279"/>
                </a:lnTo>
                <a:lnTo>
                  <a:pt x="249935" y="710183"/>
                </a:lnTo>
                <a:lnTo>
                  <a:pt x="252983" y="707135"/>
                </a:lnTo>
                <a:lnTo>
                  <a:pt x="257555" y="701039"/>
                </a:lnTo>
                <a:lnTo>
                  <a:pt x="337134" y="701039"/>
                </a:lnTo>
                <a:lnTo>
                  <a:pt x="335594" y="694943"/>
                </a:lnTo>
                <a:lnTo>
                  <a:pt x="328645" y="682751"/>
                </a:lnTo>
                <a:lnTo>
                  <a:pt x="319195" y="673607"/>
                </a:lnTo>
                <a:lnTo>
                  <a:pt x="307175" y="667511"/>
                </a:lnTo>
                <a:lnTo>
                  <a:pt x="296432" y="661415"/>
                </a:lnTo>
                <a:lnTo>
                  <a:pt x="285257" y="658367"/>
                </a:lnTo>
                <a:close/>
              </a:path>
              <a:path w="701040" h="1088389">
                <a:moveTo>
                  <a:pt x="188975" y="761999"/>
                </a:moveTo>
                <a:lnTo>
                  <a:pt x="178307" y="780287"/>
                </a:lnTo>
                <a:lnTo>
                  <a:pt x="216407" y="780287"/>
                </a:lnTo>
                <a:lnTo>
                  <a:pt x="217931" y="777239"/>
                </a:lnTo>
                <a:lnTo>
                  <a:pt x="188975" y="761999"/>
                </a:lnTo>
                <a:close/>
              </a:path>
              <a:path w="701040" h="1088389">
                <a:moveTo>
                  <a:pt x="337134" y="701039"/>
                </a:moveTo>
                <a:lnTo>
                  <a:pt x="277367" y="701039"/>
                </a:lnTo>
                <a:lnTo>
                  <a:pt x="295655" y="713231"/>
                </a:lnTo>
                <a:lnTo>
                  <a:pt x="301751" y="716279"/>
                </a:lnTo>
                <a:lnTo>
                  <a:pt x="304799" y="722375"/>
                </a:lnTo>
                <a:lnTo>
                  <a:pt x="306323" y="728471"/>
                </a:lnTo>
                <a:lnTo>
                  <a:pt x="306323" y="734567"/>
                </a:lnTo>
                <a:lnTo>
                  <a:pt x="300227" y="746759"/>
                </a:lnTo>
                <a:lnTo>
                  <a:pt x="295655" y="749807"/>
                </a:lnTo>
                <a:lnTo>
                  <a:pt x="288996" y="752855"/>
                </a:lnTo>
                <a:lnTo>
                  <a:pt x="332972" y="752855"/>
                </a:lnTo>
                <a:lnTo>
                  <a:pt x="336118" y="743711"/>
                </a:lnTo>
                <a:lnTo>
                  <a:pt x="338759" y="734567"/>
                </a:lnTo>
                <a:lnTo>
                  <a:pt x="339671" y="722375"/>
                </a:lnTo>
                <a:lnTo>
                  <a:pt x="338675" y="707135"/>
                </a:lnTo>
                <a:lnTo>
                  <a:pt x="337134" y="701039"/>
                </a:lnTo>
                <a:close/>
              </a:path>
              <a:path w="701040" h="1088389">
                <a:moveTo>
                  <a:pt x="288035" y="582167"/>
                </a:moveTo>
                <a:lnTo>
                  <a:pt x="268223" y="618743"/>
                </a:lnTo>
                <a:lnTo>
                  <a:pt x="371855" y="676655"/>
                </a:lnTo>
                <a:lnTo>
                  <a:pt x="393191" y="637031"/>
                </a:lnTo>
                <a:lnTo>
                  <a:pt x="357054" y="615695"/>
                </a:lnTo>
                <a:lnTo>
                  <a:pt x="343909" y="609599"/>
                </a:lnTo>
                <a:lnTo>
                  <a:pt x="334006" y="600455"/>
                </a:lnTo>
                <a:lnTo>
                  <a:pt x="327659" y="591311"/>
                </a:lnTo>
                <a:lnTo>
                  <a:pt x="304799" y="591311"/>
                </a:lnTo>
                <a:lnTo>
                  <a:pt x="288035" y="582167"/>
                </a:lnTo>
                <a:close/>
              </a:path>
              <a:path w="701040" h="1088389">
                <a:moveTo>
                  <a:pt x="315467" y="539495"/>
                </a:moveTo>
                <a:lnTo>
                  <a:pt x="307847" y="542543"/>
                </a:lnTo>
                <a:lnTo>
                  <a:pt x="303275" y="548639"/>
                </a:lnTo>
                <a:lnTo>
                  <a:pt x="297179" y="560831"/>
                </a:lnTo>
                <a:lnTo>
                  <a:pt x="295655" y="566927"/>
                </a:lnTo>
                <a:lnTo>
                  <a:pt x="295655" y="569975"/>
                </a:lnTo>
                <a:lnTo>
                  <a:pt x="297179" y="576071"/>
                </a:lnTo>
                <a:lnTo>
                  <a:pt x="304799" y="591311"/>
                </a:lnTo>
                <a:lnTo>
                  <a:pt x="327659" y="591311"/>
                </a:lnTo>
                <a:lnTo>
                  <a:pt x="326135" y="585215"/>
                </a:lnTo>
                <a:lnTo>
                  <a:pt x="326135" y="582167"/>
                </a:lnTo>
                <a:lnTo>
                  <a:pt x="329183" y="576071"/>
                </a:lnTo>
                <a:lnTo>
                  <a:pt x="333755" y="569975"/>
                </a:lnTo>
                <a:lnTo>
                  <a:pt x="336803" y="566927"/>
                </a:lnTo>
                <a:lnTo>
                  <a:pt x="315467" y="539495"/>
                </a:lnTo>
                <a:close/>
              </a:path>
              <a:path w="701040" h="1088389">
                <a:moveTo>
                  <a:pt x="342899" y="481583"/>
                </a:moveTo>
                <a:lnTo>
                  <a:pt x="321563" y="521207"/>
                </a:lnTo>
                <a:lnTo>
                  <a:pt x="426719" y="576071"/>
                </a:lnTo>
                <a:lnTo>
                  <a:pt x="448055" y="536447"/>
                </a:lnTo>
                <a:lnTo>
                  <a:pt x="394715" y="509015"/>
                </a:lnTo>
                <a:lnTo>
                  <a:pt x="387095" y="502919"/>
                </a:lnTo>
                <a:lnTo>
                  <a:pt x="382523" y="499871"/>
                </a:lnTo>
                <a:lnTo>
                  <a:pt x="380999" y="493775"/>
                </a:lnTo>
                <a:lnTo>
                  <a:pt x="377951" y="490727"/>
                </a:lnTo>
                <a:lnTo>
                  <a:pt x="358139" y="490727"/>
                </a:lnTo>
                <a:lnTo>
                  <a:pt x="342899" y="481583"/>
                </a:lnTo>
                <a:close/>
              </a:path>
              <a:path w="701040" h="1088389">
                <a:moveTo>
                  <a:pt x="484397" y="472439"/>
                </a:moveTo>
                <a:lnTo>
                  <a:pt x="399287" y="472439"/>
                </a:lnTo>
                <a:lnTo>
                  <a:pt x="402335" y="475487"/>
                </a:lnTo>
                <a:lnTo>
                  <a:pt x="406907" y="478535"/>
                </a:lnTo>
                <a:lnTo>
                  <a:pt x="463295" y="509015"/>
                </a:lnTo>
                <a:lnTo>
                  <a:pt x="484397" y="472439"/>
                </a:lnTo>
                <a:close/>
              </a:path>
              <a:path w="701040" h="1088389">
                <a:moveTo>
                  <a:pt x="428410" y="356615"/>
                </a:moveTo>
                <a:lnTo>
                  <a:pt x="416342" y="359663"/>
                </a:lnTo>
                <a:lnTo>
                  <a:pt x="406004" y="365759"/>
                </a:lnTo>
                <a:lnTo>
                  <a:pt x="397763" y="377951"/>
                </a:lnTo>
                <a:lnTo>
                  <a:pt x="393191" y="384047"/>
                </a:lnTo>
                <a:lnTo>
                  <a:pt x="391667" y="393191"/>
                </a:lnTo>
                <a:lnTo>
                  <a:pt x="390149" y="399287"/>
                </a:lnTo>
                <a:lnTo>
                  <a:pt x="391367" y="411479"/>
                </a:lnTo>
                <a:lnTo>
                  <a:pt x="394715" y="423671"/>
                </a:lnTo>
                <a:lnTo>
                  <a:pt x="380999" y="423671"/>
                </a:lnTo>
                <a:lnTo>
                  <a:pt x="374903" y="429767"/>
                </a:lnTo>
                <a:lnTo>
                  <a:pt x="370331" y="432815"/>
                </a:lnTo>
                <a:lnTo>
                  <a:pt x="364235" y="435863"/>
                </a:lnTo>
                <a:lnTo>
                  <a:pt x="359663" y="445007"/>
                </a:lnTo>
                <a:lnTo>
                  <a:pt x="353567" y="460247"/>
                </a:lnTo>
                <a:lnTo>
                  <a:pt x="353567" y="475487"/>
                </a:lnTo>
                <a:lnTo>
                  <a:pt x="355091" y="481583"/>
                </a:lnTo>
                <a:lnTo>
                  <a:pt x="358139" y="490727"/>
                </a:lnTo>
                <a:lnTo>
                  <a:pt x="377951" y="490727"/>
                </a:lnTo>
                <a:lnTo>
                  <a:pt x="380999" y="481583"/>
                </a:lnTo>
                <a:lnTo>
                  <a:pt x="382523" y="478535"/>
                </a:lnTo>
                <a:lnTo>
                  <a:pt x="385571" y="475487"/>
                </a:lnTo>
                <a:lnTo>
                  <a:pt x="388619" y="475487"/>
                </a:lnTo>
                <a:lnTo>
                  <a:pt x="390143" y="472439"/>
                </a:lnTo>
                <a:lnTo>
                  <a:pt x="484397" y="472439"/>
                </a:lnTo>
                <a:lnTo>
                  <a:pt x="486155" y="469391"/>
                </a:lnTo>
                <a:lnTo>
                  <a:pt x="431291" y="438911"/>
                </a:lnTo>
                <a:lnTo>
                  <a:pt x="425195" y="435863"/>
                </a:lnTo>
                <a:lnTo>
                  <a:pt x="420623" y="429767"/>
                </a:lnTo>
                <a:lnTo>
                  <a:pt x="417575" y="426719"/>
                </a:lnTo>
                <a:lnTo>
                  <a:pt x="416051" y="420623"/>
                </a:lnTo>
                <a:lnTo>
                  <a:pt x="416051" y="417575"/>
                </a:lnTo>
                <a:lnTo>
                  <a:pt x="422147" y="408431"/>
                </a:lnTo>
                <a:lnTo>
                  <a:pt x="425195" y="405383"/>
                </a:lnTo>
                <a:lnTo>
                  <a:pt x="521090" y="405383"/>
                </a:lnTo>
                <a:lnTo>
                  <a:pt x="522731" y="402335"/>
                </a:lnTo>
                <a:lnTo>
                  <a:pt x="451716" y="362711"/>
                </a:lnTo>
                <a:lnTo>
                  <a:pt x="428410" y="356615"/>
                </a:lnTo>
                <a:close/>
              </a:path>
              <a:path w="701040" h="1088389">
                <a:moveTo>
                  <a:pt x="521090" y="405383"/>
                </a:moveTo>
                <a:lnTo>
                  <a:pt x="432815" y="405383"/>
                </a:lnTo>
                <a:lnTo>
                  <a:pt x="441959" y="408431"/>
                </a:lnTo>
                <a:lnTo>
                  <a:pt x="501395" y="441959"/>
                </a:lnTo>
                <a:lnTo>
                  <a:pt x="521090" y="405383"/>
                </a:lnTo>
                <a:close/>
              </a:path>
              <a:path w="701040" h="1088389">
                <a:moveTo>
                  <a:pt x="597280" y="265175"/>
                </a:moveTo>
                <a:lnTo>
                  <a:pt x="501395" y="265175"/>
                </a:lnTo>
                <a:lnTo>
                  <a:pt x="505967" y="268223"/>
                </a:lnTo>
                <a:lnTo>
                  <a:pt x="505967" y="274319"/>
                </a:lnTo>
                <a:lnTo>
                  <a:pt x="504443" y="280415"/>
                </a:lnTo>
                <a:lnTo>
                  <a:pt x="501935" y="289559"/>
                </a:lnTo>
                <a:lnTo>
                  <a:pt x="499598" y="298703"/>
                </a:lnTo>
                <a:lnTo>
                  <a:pt x="495885" y="310895"/>
                </a:lnTo>
                <a:lnTo>
                  <a:pt x="490380" y="332231"/>
                </a:lnTo>
                <a:lnTo>
                  <a:pt x="489719" y="344423"/>
                </a:lnTo>
                <a:lnTo>
                  <a:pt x="492683" y="353567"/>
                </a:lnTo>
                <a:lnTo>
                  <a:pt x="499941" y="362711"/>
                </a:lnTo>
                <a:lnTo>
                  <a:pt x="514764" y="371855"/>
                </a:lnTo>
                <a:lnTo>
                  <a:pt x="525649" y="371855"/>
                </a:lnTo>
                <a:lnTo>
                  <a:pt x="557588" y="344423"/>
                </a:lnTo>
                <a:lnTo>
                  <a:pt x="564427" y="326135"/>
                </a:lnTo>
                <a:lnTo>
                  <a:pt x="528827" y="326135"/>
                </a:lnTo>
                <a:lnTo>
                  <a:pt x="522731" y="323087"/>
                </a:lnTo>
                <a:lnTo>
                  <a:pt x="521207" y="323087"/>
                </a:lnTo>
                <a:lnTo>
                  <a:pt x="519683" y="316991"/>
                </a:lnTo>
                <a:lnTo>
                  <a:pt x="518159" y="313943"/>
                </a:lnTo>
                <a:lnTo>
                  <a:pt x="519683" y="307847"/>
                </a:lnTo>
                <a:lnTo>
                  <a:pt x="521207" y="298703"/>
                </a:lnTo>
                <a:lnTo>
                  <a:pt x="524255" y="292607"/>
                </a:lnTo>
                <a:lnTo>
                  <a:pt x="525779" y="286511"/>
                </a:lnTo>
                <a:lnTo>
                  <a:pt x="525779" y="280415"/>
                </a:lnTo>
                <a:lnTo>
                  <a:pt x="589025" y="280415"/>
                </a:lnTo>
                <a:lnTo>
                  <a:pt x="597280" y="265175"/>
                </a:lnTo>
                <a:close/>
              </a:path>
              <a:path w="701040" h="1088389">
                <a:moveTo>
                  <a:pt x="505967" y="222503"/>
                </a:moveTo>
                <a:lnTo>
                  <a:pt x="499871" y="222503"/>
                </a:lnTo>
                <a:lnTo>
                  <a:pt x="492209" y="228599"/>
                </a:lnTo>
                <a:lnTo>
                  <a:pt x="482897" y="234695"/>
                </a:lnTo>
                <a:lnTo>
                  <a:pt x="472287" y="246887"/>
                </a:lnTo>
                <a:lnTo>
                  <a:pt x="465505" y="256031"/>
                </a:lnTo>
                <a:lnTo>
                  <a:pt x="458723" y="268223"/>
                </a:lnTo>
                <a:lnTo>
                  <a:pt x="454151" y="274319"/>
                </a:lnTo>
                <a:lnTo>
                  <a:pt x="451103" y="280415"/>
                </a:lnTo>
                <a:lnTo>
                  <a:pt x="449579" y="289559"/>
                </a:lnTo>
                <a:lnTo>
                  <a:pt x="446531" y="295655"/>
                </a:lnTo>
                <a:lnTo>
                  <a:pt x="445007" y="301751"/>
                </a:lnTo>
                <a:lnTo>
                  <a:pt x="445007" y="313943"/>
                </a:lnTo>
                <a:lnTo>
                  <a:pt x="449579" y="323087"/>
                </a:lnTo>
                <a:lnTo>
                  <a:pt x="451103" y="329183"/>
                </a:lnTo>
                <a:lnTo>
                  <a:pt x="455675" y="332231"/>
                </a:lnTo>
                <a:lnTo>
                  <a:pt x="461771" y="338327"/>
                </a:lnTo>
                <a:lnTo>
                  <a:pt x="486155" y="301751"/>
                </a:lnTo>
                <a:lnTo>
                  <a:pt x="480059" y="295655"/>
                </a:lnTo>
                <a:lnTo>
                  <a:pt x="480059" y="286511"/>
                </a:lnTo>
                <a:lnTo>
                  <a:pt x="481583" y="280415"/>
                </a:lnTo>
                <a:lnTo>
                  <a:pt x="487679" y="268223"/>
                </a:lnTo>
                <a:lnTo>
                  <a:pt x="490727" y="265175"/>
                </a:lnTo>
                <a:lnTo>
                  <a:pt x="597280" y="265175"/>
                </a:lnTo>
                <a:lnTo>
                  <a:pt x="598931" y="262127"/>
                </a:lnTo>
                <a:lnTo>
                  <a:pt x="586739" y="262127"/>
                </a:lnTo>
                <a:lnTo>
                  <a:pt x="583691" y="259079"/>
                </a:lnTo>
                <a:lnTo>
                  <a:pt x="579119" y="259079"/>
                </a:lnTo>
                <a:lnTo>
                  <a:pt x="574547" y="256031"/>
                </a:lnTo>
                <a:lnTo>
                  <a:pt x="528827" y="231647"/>
                </a:lnTo>
                <a:lnTo>
                  <a:pt x="524255" y="228599"/>
                </a:lnTo>
                <a:lnTo>
                  <a:pt x="505967" y="222503"/>
                </a:lnTo>
                <a:close/>
              </a:path>
              <a:path w="701040" h="1088389">
                <a:moveTo>
                  <a:pt x="589025" y="280415"/>
                </a:moveTo>
                <a:lnTo>
                  <a:pt x="525779" y="280415"/>
                </a:lnTo>
                <a:lnTo>
                  <a:pt x="537971" y="286511"/>
                </a:lnTo>
                <a:lnTo>
                  <a:pt x="541019" y="289559"/>
                </a:lnTo>
                <a:lnTo>
                  <a:pt x="542543" y="292607"/>
                </a:lnTo>
                <a:lnTo>
                  <a:pt x="545591" y="295655"/>
                </a:lnTo>
                <a:lnTo>
                  <a:pt x="547115" y="298703"/>
                </a:lnTo>
                <a:lnTo>
                  <a:pt x="547115" y="310895"/>
                </a:lnTo>
                <a:lnTo>
                  <a:pt x="541019" y="323087"/>
                </a:lnTo>
                <a:lnTo>
                  <a:pt x="537971" y="326135"/>
                </a:lnTo>
                <a:lnTo>
                  <a:pt x="564427" y="326135"/>
                </a:lnTo>
                <a:lnTo>
                  <a:pt x="565403" y="320039"/>
                </a:lnTo>
                <a:lnTo>
                  <a:pt x="566927" y="313943"/>
                </a:lnTo>
                <a:lnTo>
                  <a:pt x="563879" y="298703"/>
                </a:lnTo>
                <a:lnTo>
                  <a:pt x="579119" y="298703"/>
                </a:lnTo>
                <a:lnTo>
                  <a:pt x="589025" y="280415"/>
                </a:lnTo>
                <a:close/>
              </a:path>
              <a:path w="701040" h="1088389">
                <a:moveTo>
                  <a:pt x="595883" y="192023"/>
                </a:moveTo>
                <a:lnTo>
                  <a:pt x="577595" y="234695"/>
                </a:lnTo>
                <a:lnTo>
                  <a:pt x="588308" y="237743"/>
                </a:lnTo>
                <a:lnTo>
                  <a:pt x="600035" y="234695"/>
                </a:lnTo>
                <a:lnTo>
                  <a:pt x="613515" y="231647"/>
                </a:lnTo>
                <a:lnTo>
                  <a:pt x="620396" y="225551"/>
                </a:lnTo>
                <a:lnTo>
                  <a:pt x="627748" y="216407"/>
                </a:lnTo>
                <a:lnTo>
                  <a:pt x="635829" y="201167"/>
                </a:lnTo>
                <a:lnTo>
                  <a:pt x="638852" y="195071"/>
                </a:lnTo>
                <a:lnTo>
                  <a:pt x="600455" y="195071"/>
                </a:lnTo>
                <a:lnTo>
                  <a:pt x="595883" y="192023"/>
                </a:lnTo>
                <a:close/>
              </a:path>
              <a:path w="701040" h="1088389">
                <a:moveTo>
                  <a:pt x="586739" y="100583"/>
                </a:moveTo>
                <a:lnTo>
                  <a:pt x="571499" y="100583"/>
                </a:lnTo>
                <a:lnTo>
                  <a:pt x="559307" y="103631"/>
                </a:lnTo>
                <a:lnTo>
                  <a:pt x="553211" y="106679"/>
                </a:lnTo>
                <a:lnTo>
                  <a:pt x="548389" y="112775"/>
                </a:lnTo>
                <a:lnTo>
                  <a:pt x="542243" y="118871"/>
                </a:lnTo>
                <a:lnTo>
                  <a:pt x="521401" y="158495"/>
                </a:lnTo>
                <a:lnTo>
                  <a:pt x="516635" y="176783"/>
                </a:lnTo>
                <a:lnTo>
                  <a:pt x="519683" y="188975"/>
                </a:lnTo>
                <a:lnTo>
                  <a:pt x="522731" y="198119"/>
                </a:lnTo>
                <a:lnTo>
                  <a:pt x="527303" y="201167"/>
                </a:lnTo>
                <a:lnTo>
                  <a:pt x="534923" y="207263"/>
                </a:lnTo>
                <a:lnTo>
                  <a:pt x="541019" y="210311"/>
                </a:lnTo>
                <a:lnTo>
                  <a:pt x="554735" y="210311"/>
                </a:lnTo>
                <a:lnTo>
                  <a:pt x="566927" y="207263"/>
                </a:lnTo>
                <a:lnTo>
                  <a:pt x="576878" y="198119"/>
                </a:lnTo>
                <a:lnTo>
                  <a:pt x="584717" y="188975"/>
                </a:lnTo>
                <a:lnTo>
                  <a:pt x="594359" y="176783"/>
                </a:lnTo>
                <a:lnTo>
                  <a:pt x="599947" y="170687"/>
                </a:lnTo>
                <a:lnTo>
                  <a:pt x="553211" y="170687"/>
                </a:lnTo>
                <a:lnTo>
                  <a:pt x="551687" y="167639"/>
                </a:lnTo>
                <a:lnTo>
                  <a:pt x="548639" y="167639"/>
                </a:lnTo>
                <a:lnTo>
                  <a:pt x="547115" y="164591"/>
                </a:lnTo>
                <a:lnTo>
                  <a:pt x="547115" y="155447"/>
                </a:lnTo>
                <a:lnTo>
                  <a:pt x="553211" y="146303"/>
                </a:lnTo>
                <a:lnTo>
                  <a:pt x="559307" y="140207"/>
                </a:lnTo>
                <a:lnTo>
                  <a:pt x="569975" y="140207"/>
                </a:lnTo>
                <a:lnTo>
                  <a:pt x="586739" y="100583"/>
                </a:lnTo>
                <a:close/>
              </a:path>
              <a:path w="701040" h="1088389">
                <a:moveTo>
                  <a:pt x="651962" y="158495"/>
                </a:moveTo>
                <a:lnTo>
                  <a:pt x="614171" y="158495"/>
                </a:lnTo>
                <a:lnTo>
                  <a:pt x="620267" y="161543"/>
                </a:lnTo>
                <a:lnTo>
                  <a:pt x="621791" y="164591"/>
                </a:lnTo>
                <a:lnTo>
                  <a:pt x="621791" y="167639"/>
                </a:lnTo>
                <a:lnTo>
                  <a:pt x="623315" y="170687"/>
                </a:lnTo>
                <a:lnTo>
                  <a:pt x="621791" y="176783"/>
                </a:lnTo>
                <a:lnTo>
                  <a:pt x="615695" y="185927"/>
                </a:lnTo>
                <a:lnTo>
                  <a:pt x="609599" y="192023"/>
                </a:lnTo>
                <a:lnTo>
                  <a:pt x="605027" y="195071"/>
                </a:lnTo>
                <a:lnTo>
                  <a:pt x="638852" y="195071"/>
                </a:lnTo>
                <a:lnTo>
                  <a:pt x="644898" y="182879"/>
                </a:lnTo>
                <a:lnTo>
                  <a:pt x="649647" y="173735"/>
                </a:lnTo>
                <a:lnTo>
                  <a:pt x="652266" y="161543"/>
                </a:lnTo>
                <a:lnTo>
                  <a:pt x="651962" y="158495"/>
                </a:lnTo>
                <a:close/>
              </a:path>
              <a:path w="701040" h="1088389">
                <a:moveTo>
                  <a:pt x="627887" y="118871"/>
                </a:moveTo>
                <a:lnTo>
                  <a:pt x="611736" y="118871"/>
                </a:lnTo>
                <a:lnTo>
                  <a:pt x="601767" y="121919"/>
                </a:lnTo>
                <a:lnTo>
                  <a:pt x="589195" y="131063"/>
                </a:lnTo>
                <a:lnTo>
                  <a:pt x="580965" y="143255"/>
                </a:lnTo>
                <a:lnTo>
                  <a:pt x="571499" y="152399"/>
                </a:lnTo>
                <a:lnTo>
                  <a:pt x="565403" y="161543"/>
                </a:lnTo>
                <a:lnTo>
                  <a:pt x="556259" y="170687"/>
                </a:lnTo>
                <a:lnTo>
                  <a:pt x="599947" y="170687"/>
                </a:lnTo>
                <a:lnTo>
                  <a:pt x="611123" y="158495"/>
                </a:lnTo>
                <a:lnTo>
                  <a:pt x="651962" y="158495"/>
                </a:lnTo>
                <a:lnTo>
                  <a:pt x="651048" y="149351"/>
                </a:lnTo>
                <a:lnTo>
                  <a:pt x="647699" y="137159"/>
                </a:lnTo>
                <a:lnTo>
                  <a:pt x="644651" y="131063"/>
                </a:lnTo>
                <a:lnTo>
                  <a:pt x="638555" y="124967"/>
                </a:lnTo>
                <a:lnTo>
                  <a:pt x="633983" y="121919"/>
                </a:lnTo>
                <a:lnTo>
                  <a:pt x="627887" y="118871"/>
                </a:lnTo>
                <a:close/>
              </a:path>
              <a:path w="701040" h="1088389">
                <a:moveTo>
                  <a:pt x="597407" y="21335"/>
                </a:moveTo>
                <a:lnTo>
                  <a:pt x="574547" y="60959"/>
                </a:lnTo>
                <a:lnTo>
                  <a:pt x="678179" y="118871"/>
                </a:lnTo>
                <a:lnTo>
                  <a:pt x="701039" y="79247"/>
                </a:lnTo>
                <a:lnTo>
                  <a:pt x="597407" y="21335"/>
                </a:lnTo>
                <a:close/>
              </a:path>
              <a:path w="701040" h="1088389">
                <a:moveTo>
                  <a:pt x="557783" y="0"/>
                </a:moveTo>
                <a:lnTo>
                  <a:pt x="534923" y="39623"/>
                </a:lnTo>
                <a:lnTo>
                  <a:pt x="562355" y="54863"/>
                </a:lnTo>
                <a:lnTo>
                  <a:pt x="583691" y="15239"/>
                </a:lnTo>
                <a:lnTo>
                  <a:pt x="55778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63511" y="2607564"/>
            <a:ext cx="508000" cy="727075"/>
          </a:xfrm>
          <a:custGeom>
            <a:avLst/>
            <a:gdLst/>
            <a:ahLst/>
            <a:cxnLst/>
            <a:rect l="l" t="t" r="r" b="b"/>
            <a:pathLst>
              <a:path w="508000" h="727075">
                <a:moveTo>
                  <a:pt x="88391" y="431291"/>
                </a:moveTo>
                <a:lnTo>
                  <a:pt x="73151" y="446531"/>
                </a:lnTo>
                <a:lnTo>
                  <a:pt x="120395" y="493775"/>
                </a:lnTo>
                <a:lnTo>
                  <a:pt x="128015" y="486155"/>
                </a:lnTo>
                <a:lnTo>
                  <a:pt x="117347" y="486155"/>
                </a:lnTo>
                <a:lnTo>
                  <a:pt x="117347" y="483107"/>
                </a:lnTo>
                <a:lnTo>
                  <a:pt x="131063" y="483107"/>
                </a:lnTo>
                <a:lnTo>
                  <a:pt x="135635" y="478535"/>
                </a:lnTo>
                <a:lnTo>
                  <a:pt x="88391" y="431291"/>
                </a:lnTo>
                <a:close/>
              </a:path>
              <a:path w="508000" h="727075">
                <a:moveTo>
                  <a:pt x="131063" y="483107"/>
                </a:moveTo>
                <a:lnTo>
                  <a:pt x="117347" y="483107"/>
                </a:lnTo>
                <a:lnTo>
                  <a:pt x="117347" y="486155"/>
                </a:lnTo>
                <a:lnTo>
                  <a:pt x="128015" y="486155"/>
                </a:lnTo>
                <a:lnTo>
                  <a:pt x="131063" y="483107"/>
                </a:lnTo>
                <a:close/>
              </a:path>
              <a:path w="508000" h="727075">
                <a:moveTo>
                  <a:pt x="138683" y="483107"/>
                </a:moveTo>
                <a:lnTo>
                  <a:pt x="131063" y="483107"/>
                </a:lnTo>
                <a:lnTo>
                  <a:pt x="128015" y="486155"/>
                </a:lnTo>
                <a:lnTo>
                  <a:pt x="138683" y="486155"/>
                </a:lnTo>
                <a:lnTo>
                  <a:pt x="138683" y="483107"/>
                </a:lnTo>
                <a:close/>
              </a:path>
              <a:path w="508000" h="727075">
                <a:moveTo>
                  <a:pt x="158495" y="414527"/>
                </a:moveTo>
                <a:lnTo>
                  <a:pt x="117347" y="414527"/>
                </a:lnTo>
                <a:lnTo>
                  <a:pt x="117347" y="460247"/>
                </a:lnTo>
                <a:lnTo>
                  <a:pt x="138683" y="460247"/>
                </a:lnTo>
                <a:lnTo>
                  <a:pt x="138683" y="435863"/>
                </a:lnTo>
                <a:lnTo>
                  <a:pt x="128015" y="435863"/>
                </a:lnTo>
                <a:lnTo>
                  <a:pt x="138683" y="425195"/>
                </a:lnTo>
                <a:lnTo>
                  <a:pt x="158495" y="425195"/>
                </a:lnTo>
                <a:lnTo>
                  <a:pt x="158495" y="414527"/>
                </a:lnTo>
                <a:close/>
              </a:path>
              <a:path w="508000" h="727075">
                <a:moveTo>
                  <a:pt x="138683" y="425195"/>
                </a:moveTo>
                <a:lnTo>
                  <a:pt x="128015" y="435863"/>
                </a:lnTo>
                <a:lnTo>
                  <a:pt x="138683" y="435863"/>
                </a:lnTo>
                <a:lnTo>
                  <a:pt x="138683" y="425195"/>
                </a:lnTo>
                <a:close/>
              </a:path>
              <a:path w="508000" h="727075">
                <a:moveTo>
                  <a:pt x="158495" y="425195"/>
                </a:moveTo>
                <a:lnTo>
                  <a:pt x="138683" y="425195"/>
                </a:lnTo>
                <a:lnTo>
                  <a:pt x="138683" y="435863"/>
                </a:lnTo>
                <a:lnTo>
                  <a:pt x="158495" y="435863"/>
                </a:lnTo>
                <a:lnTo>
                  <a:pt x="158495" y="425195"/>
                </a:lnTo>
                <a:close/>
              </a:path>
              <a:path w="508000" h="727075">
                <a:moveTo>
                  <a:pt x="25907" y="368807"/>
                </a:moveTo>
                <a:lnTo>
                  <a:pt x="10667" y="384047"/>
                </a:lnTo>
                <a:lnTo>
                  <a:pt x="56387" y="431291"/>
                </a:lnTo>
                <a:lnTo>
                  <a:pt x="73151" y="416051"/>
                </a:lnTo>
                <a:lnTo>
                  <a:pt x="25907" y="368807"/>
                </a:lnTo>
                <a:close/>
              </a:path>
              <a:path w="508000" h="727075">
                <a:moveTo>
                  <a:pt x="47243" y="306323"/>
                </a:moveTo>
                <a:lnTo>
                  <a:pt x="0" y="352043"/>
                </a:lnTo>
                <a:lnTo>
                  <a:pt x="15239" y="368807"/>
                </a:lnTo>
                <a:lnTo>
                  <a:pt x="62483" y="321563"/>
                </a:lnTo>
                <a:lnTo>
                  <a:pt x="47243" y="306323"/>
                </a:lnTo>
                <a:close/>
              </a:path>
              <a:path w="508000" h="727075">
                <a:moveTo>
                  <a:pt x="138683" y="248411"/>
                </a:moveTo>
                <a:lnTo>
                  <a:pt x="117347" y="248411"/>
                </a:lnTo>
                <a:lnTo>
                  <a:pt x="117347" y="250697"/>
                </a:lnTo>
                <a:lnTo>
                  <a:pt x="124967" y="259079"/>
                </a:lnTo>
                <a:lnTo>
                  <a:pt x="117347" y="266953"/>
                </a:lnTo>
                <a:lnTo>
                  <a:pt x="117347" y="312419"/>
                </a:lnTo>
                <a:lnTo>
                  <a:pt x="141731" y="312419"/>
                </a:lnTo>
                <a:lnTo>
                  <a:pt x="141731" y="301751"/>
                </a:lnTo>
                <a:lnTo>
                  <a:pt x="138683" y="301751"/>
                </a:lnTo>
                <a:lnTo>
                  <a:pt x="128015" y="291083"/>
                </a:lnTo>
                <a:lnTo>
                  <a:pt x="138683" y="291083"/>
                </a:lnTo>
                <a:lnTo>
                  <a:pt x="138683" y="248411"/>
                </a:lnTo>
                <a:close/>
              </a:path>
              <a:path w="508000" h="727075">
                <a:moveTo>
                  <a:pt x="109727" y="242315"/>
                </a:moveTo>
                <a:lnTo>
                  <a:pt x="62483" y="289559"/>
                </a:lnTo>
                <a:lnTo>
                  <a:pt x="79247" y="306323"/>
                </a:lnTo>
                <a:lnTo>
                  <a:pt x="117347" y="266953"/>
                </a:lnTo>
                <a:lnTo>
                  <a:pt x="117347" y="250697"/>
                </a:lnTo>
                <a:lnTo>
                  <a:pt x="109727" y="242315"/>
                </a:lnTo>
                <a:close/>
              </a:path>
              <a:path w="508000" h="727075">
                <a:moveTo>
                  <a:pt x="138683" y="291083"/>
                </a:moveTo>
                <a:lnTo>
                  <a:pt x="128015" y="291083"/>
                </a:lnTo>
                <a:lnTo>
                  <a:pt x="138683" y="301751"/>
                </a:lnTo>
                <a:lnTo>
                  <a:pt x="138683" y="291083"/>
                </a:lnTo>
                <a:close/>
              </a:path>
              <a:path w="508000" h="727075">
                <a:moveTo>
                  <a:pt x="141731" y="291083"/>
                </a:moveTo>
                <a:lnTo>
                  <a:pt x="138683" y="291083"/>
                </a:lnTo>
                <a:lnTo>
                  <a:pt x="138683" y="301751"/>
                </a:lnTo>
                <a:lnTo>
                  <a:pt x="141731" y="301751"/>
                </a:lnTo>
                <a:lnTo>
                  <a:pt x="141731" y="291083"/>
                </a:lnTo>
                <a:close/>
              </a:path>
              <a:path w="508000" h="727075">
                <a:moveTo>
                  <a:pt x="117347" y="250697"/>
                </a:moveTo>
                <a:lnTo>
                  <a:pt x="117347" y="266953"/>
                </a:lnTo>
                <a:lnTo>
                  <a:pt x="124967" y="259079"/>
                </a:lnTo>
                <a:lnTo>
                  <a:pt x="117347" y="250697"/>
                </a:lnTo>
                <a:close/>
              </a:path>
              <a:path w="508000" h="727075">
                <a:moveTo>
                  <a:pt x="166115" y="291083"/>
                </a:moveTo>
                <a:lnTo>
                  <a:pt x="163067" y="291083"/>
                </a:lnTo>
                <a:lnTo>
                  <a:pt x="163067" y="312419"/>
                </a:lnTo>
                <a:lnTo>
                  <a:pt x="187451" y="312419"/>
                </a:lnTo>
                <a:lnTo>
                  <a:pt x="187451" y="301751"/>
                </a:lnTo>
                <a:lnTo>
                  <a:pt x="166115" y="301751"/>
                </a:lnTo>
                <a:lnTo>
                  <a:pt x="166115" y="291083"/>
                </a:lnTo>
                <a:close/>
              </a:path>
              <a:path w="508000" h="727075">
                <a:moveTo>
                  <a:pt x="187451" y="248411"/>
                </a:moveTo>
                <a:lnTo>
                  <a:pt x="166115" y="248411"/>
                </a:lnTo>
                <a:lnTo>
                  <a:pt x="166115" y="301751"/>
                </a:lnTo>
                <a:lnTo>
                  <a:pt x="176783" y="291083"/>
                </a:lnTo>
                <a:lnTo>
                  <a:pt x="187451" y="291083"/>
                </a:lnTo>
                <a:lnTo>
                  <a:pt x="187451" y="248411"/>
                </a:lnTo>
                <a:close/>
              </a:path>
              <a:path w="508000" h="727075">
                <a:moveTo>
                  <a:pt x="187451" y="291083"/>
                </a:moveTo>
                <a:lnTo>
                  <a:pt x="176783" y="291083"/>
                </a:lnTo>
                <a:lnTo>
                  <a:pt x="166115" y="301751"/>
                </a:lnTo>
                <a:lnTo>
                  <a:pt x="187451" y="301751"/>
                </a:lnTo>
                <a:lnTo>
                  <a:pt x="187451" y="291083"/>
                </a:lnTo>
                <a:close/>
              </a:path>
              <a:path w="508000" h="727075">
                <a:moveTo>
                  <a:pt x="187451" y="160019"/>
                </a:moveTo>
                <a:lnTo>
                  <a:pt x="166115" y="160019"/>
                </a:lnTo>
                <a:lnTo>
                  <a:pt x="166115" y="227075"/>
                </a:lnTo>
                <a:lnTo>
                  <a:pt x="187451" y="227075"/>
                </a:lnTo>
                <a:lnTo>
                  <a:pt x="187451" y="160019"/>
                </a:lnTo>
                <a:close/>
              </a:path>
              <a:path w="508000" h="727075">
                <a:moveTo>
                  <a:pt x="187451" y="71627"/>
                </a:moveTo>
                <a:lnTo>
                  <a:pt x="166115" y="71627"/>
                </a:lnTo>
                <a:lnTo>
                  <a:pt x="166115" y="138683"/>
                </a:lnTo>
                <a:lnTo>
                  <a:pt x="187451" y="138683"/>
                </a:lnTo>
                <a:lnTo>
                  <a:pt x="187451" y="71627"/>
                </a:lnTo>
                <a:close/>
              </a:path>
              <a:path w="508000" h="727075">
                <a:moveTo>
                  <a:pt x="205739" y="0"/>
                </a:moveTo>
                <a:lnTo>
                  <a:pt x="166115" y="0"/>
                </a:lnTo>
                <a:lnTo>
                  <a:pt x="166115" y="48767"/>
                </a:lnTo>
                <a:lnTo>
                  <a:pt x="187451" y="48767"/>
                </a:lnTo>
                <a:lnTo>
                  <a:pt x="187451" y="22859"/>
                </a:lnTo>
                <a:lnTo>
                  <a:pt x="176783" y="22859"/>
                </a:lnTo>
                <a:lnTo>
                  <a:pt x="187451" y="12191"/>
                </a:lnTo>
                <a:lnTo>
                  <a:pt x="205739" y="12191"/>
                </a:lnTo>
                <a:lnTo>
                  <a:pt x="205739" y="0"/>
                </a:lnTo>
                <a:close/>
              </a:path>
              <a:path w="508000" h="727075">
                <a:moveTo>
                  <a:pt x="187451" y="12191"/>
                </a:moveTo>
                <a:lnTo>
                  <a:pt x="176783" y="22859"/>
                </a:lnTo>
                <a:lnTo>
                  <a:pt x="187451" y="22859"/>
                </a:lnTo>
                <a:lnTo>
                  <a:pt x="187451" y="12191"/>
                </a:lnTo>
                <a:close/>
              </a:path>
              <a:path w="508000" h="727075">
                <a:moveTo>
                  <a:pt x="205739" y="12191"/>
                </a:moveTo>
                <a:lnTo>
                  <a:pt x="187451" y="12191"/>
                </a:lnTo>
                <a:lnTo>
                  <a:pt x="187451" y="22859"/>
                </a:lnTo>
                <a:lnTo>
                  <a:pt x="205739" y="22859"/>
                </a:lnTo>
                <a:lnTo>
                  <a:pt x="205739" y="12191"/>
                </a:lnTo>
                <a:close/>
              </a:path>
              <a:path w="508000" h="727075">
                <a:moveTo>
                  <a:pt x="295655" y="0"/>
                </a:moveTo>
                <a:lnTo>
                  <a:pt x="228599" y="0"/>
                </a:lnTo>
                <a:lnTo>
                  <a:pt x="228599" y="22859"/>
                </a:lnTo>
                <a:lnTo>
                  <a:pt x="295655" y="22859"/>
                </a:lnTo>
                <a:lnTo>
                  <a:pt x="295655" y="0"/>
                </a:lnTo>
                <a:close/>
              </a:path>
              <a:path w="508000" h="727075">
                <a:moveTo>
                  <a:pt x="384047" y="0"/>
                </a:moveTo>
                <a:lnTo>
                  <a:pt x="316991" y="0"/>
                </a:lnTo>
                <a:lnTo>
                  <a:pt x="316991" y="22859"/>
                </a:lnTo>
                <a:lnTo>
                  <a:pt x="384047" y="22859"/>
                </a:lnTo>
                <a:lnTo>
                  <a:pt x="384047" y="0"/>
                </a:lnTo>
                <a:close/>
              </a:path>
              <a:path w="508000" h="727075">
                <a:moveTo>
                  <a:pt x="472439" y="0"/>
                </a:moveTo>
                <a:lnTo>
                  <a:pt x="406907" y="0"/>
                </a:lnTo>
                <a:lnTo>
                  <a:pt x="406907" y="22859"/>
                </a:lnTo>
                <a:lnTo>
                  <a:pt x="472439" y="22859"/>
                </a:lnTo>
                <a:lnTo>
                  <a:pt x="472439" y="0"/>
                </a:lnTo>
                <a:close/>
              </a:path>
              <a:path w="508000" h="727075">
                <a:moveTo>
                  <a:pt x="484631" y="12191"/>
                </a:moveTo>
                <a:lnTo>
                  <a:pt x="484631" y="77723"/>
                </a:lnTo>
                <a:lnTo>
                  <a:pt x="507491" y="77723"/>
                </a:lnTo>
                <a:lnTo>
                  <a:pt x="507491" y="22859"/>
                </a:lnTo>
                <a:lnTo>
                  <a:pt x="495299" y="22859"/>
                </a:lnTo>
                <a:lnTo>
                  <a:pt x="495299" y="21526"/>
                </a:lnTo>
                <a:lnTo>
                  <a:pt x="484631" y="12191"/>
                </a:lnTo>
                <a:close/>
              </a:path>
              <a:path w="508000" h="727075">
                <a:moveTo>
                  <a:pt x="495299" y="21526"/>
                </a:moveTo>
                <a:lnTo>
                  <a:pt x="495299" y="22859"/>
                </a:lnTo>
                <a:lnTo>
                  <a:pt x="496823" y="22859"/>
                </a:lnTo>
                <a:lnTo>
                  <a:pt x="495299" y="21526"/>
                </a:lnTo>
                <a:close/>
              </a:path>
              <a:path w="508000" h="727075">
                <a:moveTo>
                  <a:pt x="507491" y="0"/>
                </a:moveTo>
                <a:lnTo>
                  <a:pt x="495299" y="0"/>
                </a:lnTo>
                <a:lnTo>
                  <a:pt x="495299" y="21526"/>
                </a:lnTo>
                <a:lnTo>
                  <a:pt x="496823" y="22859"/>
                </a:lnTo>
                <a:lnTo>
                  <a:pt x="507491" y="22859"/>
                </a:lnTo>
                <a:lnTo>
                  <a:pt x="507491" y="0"/>
                </a:lnTo>
                <a:close/>
              </a:path>
              <a:path w="508000" h="727075">
                <a:moveTo>
                  <a:pt x="507491" y="99059"/>
                </a:moveTo>
                <a:lnTo>
                  <a:pt x="484631" y="99059"/>
                </a:lnTo>
                <a:lnTo>
                  <a:pt x="484631" y="166115"/>
                </a:lnTo>
                <a:lnTo>
                  <a:pt x="507491" y="166115"/>
                </a:lnTo>
                <a:lnTo>
                  <a:pt x="507491" y="99059"/>
                </a:lnTo>
                <a:close/>
              </a:path>
              <a:path w="508000" h="727075">
                <a:moveTo>
                  <a:pt x="507491" y="187451"/>
                </a:moveTo>
                <a:lnTo>
                  <a:pt x="484631" y="187451"/>
                </a:lnTo>
                <a:lnTo>
                  <a:pt x="484631" y="254507"/>
                </a:lnTo>
                <a:lnTo>
                  <a:pt x="507491" y="254507"/>
                </a:lnTo>
                <a:lnTo>
                  <a:pt x="507491" y="187451"/>
                </a:lnTo>
                <a:close/>
              </a:path>
              <a:path w="508000" h="727075">
                <a:moveTo>
                  <a:pt x="507491" y="277367"/>
                </a:moveTo>
                <a:lnTo>
                  <a:pt x="484631" y="277367"/>
                </a:lnTo>
                <a:lnTo>
                  <a:pt x="484631" y="344423"/>
                </a:lnTo>
                <a:lnTo>
                  <a:pt x="507491" y="344423"/>
                </a:lnTo>
                <a:lnTo>
                  <a:pt x="507491" y="277367"/>
                </a:lnTo>
                <a:close/>
              </a:path>
              <a:path w="508000" h="727075">
                <a:moveTo>
                  <a:pt x="507491" y="365759"/>
                </a:moveTo>
                <a:lnTo>
                  <a:pt x="484631" y="365759"/>
                </a:lnTo>
                <a:lnTo>
                  <a:pt x="484631" y="432815"/>
                </a:lnTo>
                <a:lnTo>
                  <a:pt x="507491" y="432815"/>
                </a:lnTo>
                <a:lnTo>
                  <a:pt x="507491" y="365759"/>
                </a:lnTo>
                <a:close/>
              </a:path>
              <a:path w="508000" h="727075">
                <a:moveTo>
                  <a:pt x="507491" y="454151"/>
                </a:moveTo>
                <a:lnTo>
                  <a:pt x="484631" y="454151"/>
                </a:lnTo>
                <a:lnTo>
                  <a:pt x="484631" y="521207"/>
                </a:lnTo>
                <a:lnTo>
                  <a:pt x="507491" y="521207"/>
                </a:lnTo>
                <a:lnTo>
                  <a:pt x="507491" y="454151"/>
                </a:lnTo>
                <a:close/>
              </a:path>
              <a:path w="508000" h="727075">
                <a:moveTo>
                  <a:pt x="507491" y="544067"/>
                </a:moveTo>
                <a:lnTo>
                  <a:pt x="484631" y="544067"/>
                </a:lnTo>
                <a:lnTo>
                  <a:pt x="484631" y="611123"/>
                </a:lnTo>
                <a:lnTo>
                  <a:pt x="507491" y="611123"/>
                </a:lnTo>
                <a:lnTo>
                  <a:pt x="507491" y="544067"/>
                </a:lnTo>
                <a:close/>
              </a:path>
              <a:path w="508000" h="727075">
                <a:moveTo>
                  <a:pt x="507491" y="632459"/>
                </a:moveTo>
                <a:lnTo>
                  <a:pt x="484631" y="632459"/>
                </a:lnTo>
                <a:lnTo>
                  <a:pt x="484631" y="699515"/>
                </a:lnTo>
                <a:lnTo>
                  <a:pt x="507491" y="699515"/>
                </a:lnTo>
                <a:lnTo>
                  <a:pt x="507491" y="632459"/>
                </a:lnTo>
                <a:close/>
              </a:path>
              <a:path w="508000" h="727075">
                <a:moveTo>
                  <a:pt x="490727" y="704087"/>
                </a:moveTo>
                <a:lnTo>
                  <a:pt x="423671" y="704087"/>
                </a:lnTo>
                <a:lnTo>
                  <a:pt x="423671" y="726947"/>
                </a:lnTo>
                <a:lnTo>
                  <a:pt x="490727" y="726947"/>
                </a:lnTo>
                <a:lnTo>
                  <a:pt x="490727" y="704087"/>
                </a:lnTo>
                <a:close/>
              </a:path>
              <a:path w="508000" h="727075">
                <a:moveTo>
                  <a:pt x="400811" y="704087"/>
                </a:moveTo>
                <a:lnTo>
                  <a:pt x="335279" y="704087"/>
                </a:lnTo>
                <a:lnTo>
                  <a:pt x="335279" y="726947"/>
                </a:lnTo>
                <a:lnTo>
                  <a:pt x="400811" y="726947"/>
                </a:lnTo>
                <a:lnTo>
                  <a:pt x="400811" y="704087"/>
                </a:lnTo>
                <a:close/>
              </a:path>
              <a:path w="508000" h="727075">
                <a:moveTo>
                  <a:pt x="312419" y="704087"/>
                </a:moveTo>
                <a:lnTo>
                  <a:pt x="245363" y="704087"/>
                </a:lnTo>
                <a:lnTo>
                  <a:pt x="245363" y="726947"/>
                </a:lnTo>
                <a:lnTo>
                  <a:pt x="312419" y="726947"/>
                </a:lnTo>
                <a:lnTo>
                  <a:pt x="312419" y="704087"/>
                </a:lnTo>
                <a:close/>
              </a:path>
              <a:path w="508000" h="727075">
                <a:moveTo>
                  <a:pt x="187451" y="694943"/>
                </a:moveTo>
                <a:lnTo>
                  <a:pt x="166115" y="694943"/>
                </a:lnTo>
                <a:lnTo>
                  <a:pt x="166115" y="726947"/>
                </a:lnTo>
                <a:lnTo>
                  <a:pt x="224027" y="726947"/>
                </a:lnTo>
                <a:lnTo>
                  <a:pt x="224027" y="714755"/>
                </a:lnTo>
                <a:lnTo>
                  <a:pt x="187451" y="714755"/>
                </a:lnTo>
                <a:lnTo>
                  <a:pt x="176783" y="704087"/>
                </a:lnTo>
                <a:lnTo>
                  <a:pt x="187451" y="704087"/>
                </a:lnTo>
                <a:lnTo>
                  <a:pt x="187451" y="694943"/>
                </a:lnTo>
                <a:close/>
              </a:path>
              <a:path w="508000" h="727075">
                <a:moveTo>
                  <a:pt x="187451" y="704087"/>
                </a:moveTo>
                <a:lnTo>
                  <a:pt x="176783" y="704087"/>
                </a:lnTo>
                <a:lnTo>
                  <a:pt x="187451" y="714755"/>
                </a:lnTo>
                <a:lnTo>
                  <a:pt x="187451" y="704087"/>
                </a:lnTo>
                <a:close/>
              </a:path>
              <a:path w="508000" h="727075">
                <a:moveTo>
                  <a:pt x="224027" y="704087"/>
                </a:moveTo>
                <a:lnTo>
                  <a:pt x="187451" y="704087"/>
                </a:lnTo>
                <a:lnTo>
                  <a:pt x="187451" y="714755"/>
                </a:lnTo>
                <a:lnTo>
                  <a:pt x="224027" y="714755"/>
                </a:lnTo>
                <a:lnTo>
                  <a:pt x="224027" y="704087"/>
                </a:lnTo>
                <a:close/>
              </a:path>
              <a:path w="508000" h="727075">
                <a:moveTo>
                  <a:pt x="187451" y="606551"/>
                </a:moveTo>
                <a:lnTo>
                  <a:pt x="166115" y="606551"/>
                </a:lnTo>
                <a:lnTo>
                  <a:pt x="166115" y="673607"/>
                </a:lnTo>
                <a:lnTo>
                  <a:pt x="187451" y="673607"/>
                </a:lnTo>
                <a:lnTo>
                  <a:pt x="187451" y="606551"/>
                </a:lnTo>
                <a:close/>
              </a:path>
              <a:path w="508000" h="727075">
                <a:moveTo>
                  <a:pt x="187451" y="518159"/>
                </a:moveTo>
                <a:lnTo>
                  <a:pt x="166115" y="518159"/>
                </a:lnTo>
                <a:lnTo>
                  <a:pt x="166115" y="583691"/>
                </a:lnTo>
                <a:lnTo>
                  <a:pt x="187451" y="583691"/>
                </a:lnTo>
                <a:lnTo>
                  <a:pt x="187451" y="518159"/>
                </a:lnTo>
                <a:close/>
              </a:path>
              <a:path w="508000" h="727075">
                <a:moveTo>
                  <a:pt x="187451" y="428243"/>
                </a:moveTo>
                <a:lnTo>
                  <a:pt x="166115" y="428243"/>
                </a:lnTo>
                <a:lnTo>
                  <a:pt x="166115" y="495299"/>
                </a:lnTo>
                <a:lnTo>
                  <a:pt x="187451" y="495299"/>
                </a:lnTo>
                <a:lnTo>
                  <a:pt x="187451" y="42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7040" y="3441192"/>
            <a:ext cx="186055" cy="340360"/>
          </a:xfrm>
          <a:custGeom>
            <a:avLst/>
            <a:gdLst/>
            <a:ahLst/>
            <a:cxnLst/>
            <a:rect l="l" t="t" r="r" b="b"/>
            <a:pathLst>
              <a:path w="186054" h="340360">
                <a:moveTo>
                  <a:pt x="138683" y="0"/>
                </a:moveTo>
                <a:lnTo>
                  <a:pt x="102107" y="89915"/>
                </a:lnTo>
                <a:lnTo>
                  <a:pt x="80771" y="141731"/>
                </a:lnTo>
                <a:lnTo>
                  <a:pt x="128015" y="160019"/>
                </a:lnTo>
                <a:lnTo>
                  <a:pt x="149351" y="109727"/>
                </a:lnTo>
                <a:lnTo>
                  <a:pt x="185927" y="19811"/>
                </a:lnTo>
                <a:lnTo>
                  <a:pt x="138683" y="0"/>
                </a:lnTo>
                <a:close/>
              </a:path>
              <a:path w="186054" h="340360">
                <a:moveTo>
                  <a:pt x="62483" y="187451"/>
                </a:moveTo>
                <a:lnTo>
                  <a:pt x="47243" y="222503"/>
                </a:lnTo>
                <a:lnTo>
                  <a:pt x="27431" y="265175"/>
                </a:lnTo>
                <a:lnTo>
                  <a:pt x="9143" y="307847"/>
                </a:lnTo>
                <a:lnTo>
                  <a:pt x="0" y="326135"/>
                </a:lnTo>
                <a:lnTo>
                  <a:pt x="29390" y="339851"/>
                </a:lnTo>
                <a:lnTo>
                  <a:pt x="49530" y="339851"/>
                </a:lnTo>
                <a:lnTo>
                  <a:pt x="54863" y="329183"/>
                </a:lnTo>
                <a:lnTo>
                  <a:pt x="74675" y="286511"/>
                </a:lnTo>
                <a:lnTo>
                  <a:pt x="92963" y="242315"/>
                </a:lnTo>
                <a:lnTo>
                  <a:pt x="108203" y="207263"/>
                </a:lnTo>
                <a:lnTo>
                  <a:pt x="62483" y="187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2273" y="3779520"/>
            <a:ext cx="3518535" cy="3169920"/>
          </a:xfrm>
          <a:custGeom>
            <a:avLst/>
            <a:gdLst/>
            <a:ahLst/>
            <a:cxnLst/>
            <a:rect l="l" t="t" r="r" b="b"/>
            <a:pathLst>
              <a:path w="3518534" h="3169920">
                <a:moveTo>
                  <a:pt x="3517940" y="0"/>
                </a:moveTo>
                <a:lnTo>
                  <a:pt x="0" y="0"/>
                </a:lnTo>
                <a:lnTo>
                  <a:pt x="1758970" y="3169920"/>
                </a:lnTo>
                <a:lnTo>
                  <a:pt x="3517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7593" y="3779520"/>
            <a:ext cx="3567429" cy="3191510"/>
          </a:xfrm>
          <a:custGeom>
            <a:avLst/>
            <a:gdLst/>
            <a:ahLst/>
            <a:cxnLst/>
            <a:rect l="l" t="t" r="r" b="b"/>
            <a:pathLst>
              <a:path w="3567429" h="3191509">
                <a:moveTo>
                  <a:pt x="50411" y="0"/>
                </a:moveTo>
                <a:lnTo>
                  <a:pt x="0" y="0"/>
                </a:lnTo>
                <a:lnTo>
                  <a:pt x="1763838" y="3180588"/>
                </a:lnTo>
                <a:lnTo>
                  <a:pt x="1768410" y="3186684"/>
                </a:lnTo>
                <a:lnTo>
                  <a:pt x="1776030" y="3191256"/>
                </a:lnTo>
                <a:lnTo>
                  <a:pt x="1791270" y="3191256"/>
                </a:lnTo>
                <a:lnTo>
                  <a:pt x="1798890" y="3186684"/>
                </a:lnTo>
                <a:lnTo>
                  <a:pt x="1803462" y="3180588"/>
                </a:lnTo>
                <a:lnTo>
                  <a:pt x="1815294" y="3159252"/>
                </a:lnTo>
                <a:lnTo>
                  <a:pt x="1763838" y="3159252"/>
                </a:lnTo>
                <a:lnTo>
                  <a:pt x="1783650" y="3123548"/>
                </a:lnTo>
                <a:lnTo>
                  <a:pt x="50411" y="0"/>
                </a:lnTo>
                <a:close/>
              </a:path>
              <a:path w="3567429" h="3191509">
                <a:moveTo>
                  <a:pt x="1783650" y="3123548"/>
                </a:moveTo>
                <a:lnTo>
                  <a:pt x="1763838" y="3159252"/>
                </a:lnTo>
                <a:lnTo>
                  <a:pt x="1803462" y="3159252"/>
                </a:lnTo>
                <a:lnTo>
                  <a:pt x="1783650" y="3123548"/>
                </a:lnTo>
                <a:close/>
              </a:path>
              <a:path w="3567429" h="3191509">
                <a:moveTo>
                  <a:pt x="3567300" y="0"/>
                </a:moveTo>
                <a:lnTo>
                  <a:pt x="3516888" y="0"/>
                </a:lnTo>
                <a:lnTo>
                  <a:pt x="1783650" y="3123548"/>
                </a:lnTo>
                <a:lnTo>
                  <a:pt x="1803462" y="3159252"/>
                </a:lnTo>
                <a:lnTo>
                  <a:pt x="1815294" y="3159252"/>
                </a:lnTo>
                <a:lnTo>
                  <a:pt x="3567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6819" y="3779520"/>
            <a:ext cx="1367155" cy="576580"/>
          </a:xfrm>
          <a:custGeom>
            <a:avLst/>
            <a:gdLst/>
            <a:ahLst/>
            <a:cxnLst/>
            <a:rect l="l" t="t" r="r" b="b"/>
            <a:pathLst>
              <a:path w="1367155" h="576579">
                <a:moveTo>
                  <a:pt x="0" y="576072"/>
                </a:moveTo>
                <a:lnTo>
                  <a:pt x="1367027" y="576072"/>
                </a:lnTo>
                <a:lnTo>
                  <a:pt x="1367027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4627" y="3779520"/>
            <a:ext cx="1394460" cy="589915"/>
          </a:xfrm>
          <a:custGeom>
            <a:avLst/>
            <a:gdLst/>
            <a:ahLst/>
            <a:cxnLst/>
            <a:rect l="l" t="t" r="r" b="b"/>
            <a:pathLst>
              <a:path w="1394460" h="589914">
                <a:moveTo>
                  <a:pt x="25907" y="0"/>
                </a:moveTo>
                <a:lnTo>
                  <a:pt x="0" y="0"/>
                </a:lnTo>
                <a:lnTo>
                  <a:pt x="0" y="583692"/>
                </a:lnTo>
                <a:lnTo>
                  <a:pt x="6095" y="589788"/>
                </a:lnTo>
                <a:lnTo>
                  <a:pt x="1388363" y="589788"/>
                </a:lnTo>
                <a:lnTo>
                  <a:pt x="1394459" y="583692"/>
                </a:lnTo>
                <a:lnTo>
                  <a:pt x="1394459" y="577596"/>
                </a:lnTo>
                <a:lnTo>
                  <a:pt x="25907" y="577596"/>
                </a:lnTo>
                <a:lnTo>
                  <a:pt x="12191" y="563880"/>
                </a:lnTo>
                <a:lnTo>
                  <a:pt x="25907" y="563880"/>
                </a:lnTo>
                <a:lnTo>
                  <a:pt x="25907" y="0"/>
                </a:lnTo>
                <a:close/>
              </a:path>
              <a:path w="1394460" h="589914">
                <a:moveTo>
                  <a:pt x="25907" y="563880"/>
                </a:moveTo>
                <a:lnTo>
                  <a:pt x="12191" y="563880"/>
                </a:lnTo>
                <a:lnTo>
                  <a:pt x="25907" y="577596"/>
                </a:lnTo>
                <a:lnTo>
                  <a:pt x="25907" y="563880"/>
                </a:lnTo>
                <a:close/>
              </a:path>
              <a:path w="1394460" h="589914">
                <a:moveTo>
                  <a:pt x="1368551" y="563880"/>
                </a:moveTo>
                <a:lnTo>
                  <a:pt x="25907" y="563880"/>
                </a:lnTo>
                <a:lnTo>
                  <a:pt x="25907" y="577596"/>
                </a:lnTo>
                <a:lnTo>
                  <a:pt x="1368551" y="577596"/>
                </a:lnTo>
                <a:lnTo>
                  <a:pt x="1368551" y="563880"/>
                </a:lnTo>
                <a:close/>
              </a:path>
              <a:path w="1394460" h="589914">
                <a:moveTo>
                  <a:pt x="1394459" y="0"/>
                </a:moveTo>
                <a:lnTo>
                  <a:pt x="1368551" y="0"/>
                </a:lnTo>
                <a:lnTo>
                  <a:pt x="1368551" y="577596"/>
                </a:lnTo>
                <a:lnTo>
                  <a:pt x="1380743" y="563880"/>
                </a:lnTo>
                <a:lnTo>
                  <a:pt x="1394459" y="563880"/>
                </a:lnTo>
                <a:lnTo>
                  <a:pt x="1394459" y="0"/>
                </a:lnTo>
                <a:close/>
              </a:path>
              <a:path w="1394460" h="589914">
                <a:moveTo>
                  <a:pt x="1394459" y="563880"/>
                </a:moveTo>
                <a:lnTo>
                  <a:pt x="1380743" y="563880"/>
                </a:lnTo>
                <a:lnTo>
                  <a:pt x="1368551" y="577596"/>
                </a:lnTo>
                <a:lnTo>
                  <a:pt x="1394459" y="577596"/>
                </a:lnTo>
                <a:lnTo>
                  <a:pt x="1394459" y="563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2059" y="4572000"/>
            <a:ext cx="1365885" cy="2376170"/>
          </a:xfrm>
          <a:custGeom>
            <a:avLst/>
            <a:gdLst/>
            <a:ahLst/>
            <a:cxnLst/>
            <a:rect l="l" t="t" r="r" b="b"/>
            <a:pathLst>
              <a:path w="1365885" h="2376170">
                <a:moveTo>
                  <a:pt x="0" y="2375915"/>
                </a:moveTo>
                <a:lnTo>
                  <a:pt x="1365503" y="2375915"/>
                </a:lnTo>
                <a:lnTo>
                  <a:pt x="1365503" y="0"/>
                </a:lnTo>
                <a:lnTo>
                  <a:pt x="0" y="0"/>
                </a:lnTo>
                <a:lnTo>
                  <a:pt x="0" y="2375915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28344" y="4559808"/>
            <a:ext cx="1393190" cy="2402205"/>
          </a:xfrm>
          <a:custGeom>
            <a:avLst/>
            <a:gdLst/>
            <a:ahLst/>
            <a:cxnLst/>
            <a:rect l="l" t="t" r="r" b="b"/>
            <a:pathLst>
              <a:path w="1393189" h="2402204">
                <a:moveTo>
                  <a:pt x="1386839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2395727"/>
                </a:lnTo>
                <a:lnTo>
                  <a:pt x="6095" y="2401823"/>
                </a:lnTo>
                <a:lnTo>
                  <a:pt x="1386839" y="2401823"/>
                </a:lnTo>
                <a:lnTo>
                  <a:pt x="1392935" y="2395727"/>
                </a:lnTo>
                <a:lnTo>
                  <a:pt x="1392935" y="2389631"/>
                </a:lnTo>
                <a:lnTo>
                  <a:pt x="25907" y="2389631"/>
                </a:lnTo>
                <a:lnTo>
                  <a:pt x="13715" y="2375915"/>
                </a:lnTo>
                <a:lnTo>
                  <a:pt x="25907" y="2375915"/>
                </a:lnTo>
                <a:lnTo>
                  <a:pt x="25907" y="25907"/>
                </a:lnTo>
                <a:lnTo>
                  <a:pt x="13715" y="25907"/>
                </a:lnTo>
                <a:lnTo>
                  <a:pt x="25907" y="12191"/>
                </a:lnTo>
                <a:lnTo>
                  <a:pt x="1392935" y="12191"/>
                </a:lnTo>
                <a:lnTo>
                  <a:pt x="1392935" y="6095"/>
                </a:lnTo>
                <a:lnTo>
                  <a:pt x="1386839" y="0"/>
                </a:lnTo>
                <a:close/>
              </a:path>
              <a:path w="1393189" h="2402204">
                <a:moveTo>
                  <a:pt x="25907" y="2375915"/>
                </a:moveTo>
                <a:lnTo>
                  <a:pt x="13715" y="2375915"/>
                </a:lnTo>
                <a:lnTo>
                  <a:pt x="25907" y="2389631"/>
                </a:lnTo>
                <a:lnTo>
                  <a:pt x="25907" y="2375915"/>
                </a:lnTo>
                <a:close/>
              </a:path>
              <a:path w="1393189" h="2402204">
                <a:moveTo>
                  <a:pt x="1367027" y="2375915"/>
                </a:moveTo>
                <a:lnTo>
                  <a:pt x="25907" y="2375915"/>
                </a:lnTo>
                <a:lnTo>
                  <a:pt x="25907" y="2389631"/>
                </a:lnTo>
                <a:lnTo>
                  <a:pt x="1367027" y="2389631"/>
                </a:lnTo>
                <a:lnTo>
                  <a:pt x="1367027" y="2375915"/>
                </a:lnTo>
                <a:close/>
              </a:path>
              <a:path w="1393189" h="2402204">
                <a:moveTo>
                  <a:pt x="1367027" y="12191"/>
                </a:moveTo>
                <a:lnTo>
                  <a:pt x="1367027" y="2389631"/>
                </a:lnTo>
                <a:lnTo>
                  <a:pt x="1380743" y="2375915"/>
                </a:lnTo>
                <a:lnTo>
                  <a:pt x="1392935" y="2375915"/>
                </a:lnTo>
                <a:lnTo>
                  <a:pt x="1392935" y="25907"/>
                </a:lnTo>
                <a:lnTo>
                  <a:pt x="1380743" y="25907"/>
                </a:lnTo>
                <a:lnTo>
                  <a:pt x="1367027" y="12191"/>
                </a:lnTo>
                <a:close/>
              </a:path>
              <a:path w="1393189" h="2402204">
                <a:moveTo>
                  <a:pt x="1392935" y="2375915"/>
                </a:moveTo>
                <a:lnTo>
                  <a:pt x="1380743" y="2375915"/>
                </a:lnTo>
                <a:lnTo>
                  <a:pt x="1367027" y="2389631"/>
                </a:lnTo>
                <a:lnTo>
                  <a:pt x="1392935" y="2389631"/>
                </a:lnTo>
                <a:lnTo>
                  <a:pt x="1392935" y="2375915"/>
                </a:lnTo>
                <a:close/>
              </a:path>
              <a:path w="1393189" h="2402204">
                <a:moveTo>
                  <a:pt x="25907" y="12191"/>
                </a:moveTo>
                <a:lnTo>
                  <a:pt x="13715" y="25907"/>
                </a:lnTo>
                <a:lnTo>
                  <a:pt x="25907" y="25907"/>
                </a:lnTo>
                <a:lnTo>
                  <a:pt x="25907" y="12191"/>
                </a:lnTo>
                <a:close/>
              </a:path>
              <a:path w="1393189" h="2402204">
                <a:moveTo>
                  <a:pt x="1367027" y="12191"/>
                </a:moveTo>
                <a:lnTo>
                  <a:pt x="25907" y="12191"/>
                </a:lnTo>
                <a:lnTo>
                  <a:pt x="25907" y="25907"/>
                </a:lnTo>
                <a:lnTo>
                  <a:pt x="1367027" y="25907"/>
                </a:lnTo>
                <a:lnTo>
                  <a:pt x="1367027" y="12191"/>
                </a:lnTo>
                <a:close/>
              </a:path>
              <a:path w="1393189" h="2402204">
                <a:moveTo>
                  <a:pt x="1392935" y="12191"/>
                </a:moveTo>
                <a:lnTo>
                  <a:pt x="1367027" y="12191"/>
                </a:lnTo>
                <a:lnTo>
                  <a:pt x="1380743" y="25907"/>
                </a:lnTo>
                <a:lnTo>
                  <a:pt x="1392935" y="25907"/>
                </a:lnTo>
                <a:lnTo>
                  <a:pt x="1392935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66293" y="2673401"/>
            <a:ext cx="1313180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5080" indent="-55880">
              <a:lnSpc>
                <a:spcPct val="100000"/>
              </a:lnSpc>
              <a:buClr>
                <a:srgbClr val="FFFF00"/>
              </a:buClr>
              <a:buFont typeface="Wingdings"/>
              <a:buChar char=""/>
              <a:tabLst>
                <a:tab pos="299720" algn="l"/>
              </a:tabLst>
            </a:pPr>
            <a:r>
              <a:rPr sz="1800" b="1" spc="-23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spc="-1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32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Fo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spc="-2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18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APK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HPK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215265" marR="147955" indent="-17780" algn="ctr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4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84127" y="2471801"/>
            <a:ext cx="12217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Wingdings"/>
              <a:buChar char=""/>
              <a:tabLst>
                <a:tab pos="299720" algn="l"/>
              </a:tabLst>
            </a:pPr>
            <a:r>
              <a:rPr sz="1800" b="1" spc="-23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gu</a:t>
            </a:r>
            <a:r>
              <a:rPr sz="1800" b="1" spc="-1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40151" y="5189220"/>
            <a:ext cx="1490980" cy="1021080"/>
          </a:xfrm>
          <a:custGeom>
            <a:avLst/>
            <a:gdLst/>
            <a:ahLst/>
            <a:cxnLst/>
            <a:rect l="l" t="t" r="r" b="b"/>
            <a:pathLst>
              <a:path w="1490979" h="1021079">
                <a:moveTo>
                  <a:pt x="981455" y="749807"/>
                </a:moveTo>
                <a:lnTo>
                  <a:pt x="981455" y="1021079"/>
                </a:lnTo>
                <a:lnTo>
                  <a:pt x="1013364" y="989075"/>
                </a:lnTo>
                <a:lnTo>
                  <a:pt x="1005839" y="989075"/>
                </a:lnTo>
                <a:lnTo>
                  <a:pt x="984503" y="981455"/>
                </a:lnTo>
                <a:lnTo>
                  <a:pt x="1005839" y="960119"/>
                </a:lnTo>
                <a:lnTo>
                  <a:pt x="1005839" y="761999"/>
                </a:lnTo>
                <a:lnTo>
                  <a:pt x="993647" y="761999"/>
                </a:lnTo>
                <a:lnTo>
                  <a:pt x="981455" y="749807"/>
                </a:lnTo>
                <a:close/>
              </a:path>
              <a:path w="1490979" h="1021079">
                <a:moveTo>
                  <a:pt x="1005839" y="960119"/>
                </a:moveTo>
                <a:lnTo>
                  <a:pt x="984503" y="981455"/>
                </a:lnTo>
                <a:lnTo>
                  <a:pt x="1005839" y="989075"/>
                </a:lnTo>
                <a:lnTo>
                  <a:pt x="1005839" y="960119"/>
                </a:lnTo>
                <a:close/>
              </a:path>
              <a:path w="1490979" h="1021079">
                <a:moveTo>
                  <a:pt x="1455419" y="510539"/>
                </a:moveTo>
                <a:lnTo>
                  <a:pt x="1005839" y="960119"/>
                </a:lnTo>
                <a:lnTo>
                  <a:pt x="1005839" y="989075"/>
                </a:lnTo>
                <a:lnTo>
                  <a:pt x="1013364" y="989075"/>
                </a:lnTo>
                <a:lnTo>
                  <a:pt x="1481355" y="519683"/>
                </a:lnTo>
                <a:lnTo>
                  <a:pt x="1464563" y="519683"/>
                </a:lnTo>
                <a:lnTo>
                  <a:pt x="1455419" y="510539"/>
                </a:lnTo>
                <a:close/>
              </a:path>
              <a:path w="1490979" h="1021079">
                <a:moveTo>
                  <a:pt x="981455" y="257555"/>
                </a:moveTo>
                <a:lnTo>
                  <a:pt x="0" y="257555"/>
                </a:lnTo>
                <a:lnTo>
                  <a:pt x="0" y="761999"/>
                </a:lnTo>
                <a:lnTo>
                  <a:pt x="981455" y="761999"/>
                </a:lnTo>
                <a:lnTo>
                  <a:pt x="981455" y="749807"/>
                </a:lnTo>
                <a:lnTo>
                  <a:pt x="25907" y="749807"/>
                </a:lnTo>
                <a:lnTo>
                  <a:pt x="12191" y="737615"/>
                </a:lnTo>
                <a:lnTo>
                  <a:pt x="25907" y="737615"/>
                </a:lnTo>
                <a:lnTo>
                  <a:pt x="25907" y="283463"/>
                </a:lnTo>
                <a:lnTo>
                  <a:pt x="12191" y="283463"/>
                </a:lnTo>
                <a:lnTo>
                  <a:pt x="25907" y="271271"/>
                </a:lnTo>
                <a:lnTo>
                  <a:pt x="981455" y="271271"/>
                </a:lnTo>
                <a:lnTo>
                  <a:pt x="981455" y="257555"/>
                </a:lnTo>
                <a:close/>
              </a:path>
              <a:path w="1490979" h="1021079">
                <a:moveTo>
                  <a:pt x="1005839" y="737615"/>
                </a:moveTo>
                <a:lnTo>
                  <a:pt x="25907" y="737615"/>
                </a:lnTo>
                <a:lnTo>
                  <a:pt x="25907" y="749807"/>
                </a:lnTo>
                <a:lnTo>
                  <a:pt x="981455" y="749807"/>
                </a:lnTo>
                <a:lnTo>
                  <a:pt x="993647" y="761999"/>
                </a:lnTo>
                <a:lnTo>
                  <a:pt x="1005839" y="761999"/>
                </a:lnTo>
                <a:lnTo>
                  <a:pt x="1005839" y="737615"/>
                </a:lnTo>
                <a:close/>
              </a:path>
              <a:path w="1490979" h="1021079">
                <a:moveTo>
                  <a:pt x="25907" y="737615"/>
                </a:moveTo>
                <a:lnTo>
                  <a:pt x="12191" y="737615"/>
                </a:lnTo>
                <a:lnTo>
                  <a:pt x="25907" y="749807"/>
                </a:lnTo>
                <a:lnTo>
                  <a:pt x="25907" y="737615"/>
                </a:lnTo>
                <a:close/>
              </a:path>
              <a:path w="1490979" h="1021079">
                <a:moveTo>
                  <a:pt x="1464563" y="501395"/>
                </a:moveTo>
                <a:lnTo>
                  <a:pt x="1455419" y="510539"/>
                </a:lnTo>
                <a:lnTo>
                  <a:pt x="1464563" y="519683"/>
                </a:lnTo>
                <a:lnTo>
                  <a:pt x="1464563" y="501395"/>
                </a:lnTo>
                <a:close/>
              </a:path>
              <a:path w="1490979" h="1021079">
                <a:moveTo>
                  <a:pt x="1481355" y="501395"/>
                </a:moveTo>
                <a:lnTo>
                  <a:pt x="1464563" y="501395"/>
                </a:lnTo>
                <a:lnTo>
                  <a:pt x="1464563" y="519683"/>
                </a:lnTo>
                <a:lnTo>
                  <a:pt x="1481355" y="519683"/>
                </a:lnTo>
                <a:lnTo>
                  <a:pt x="1490471" y="510539"/>
                </a:lnTo>
                <a:lnTo>
                  <a:pt x="1481355" y="501395"/>
                </a:lnTo>
                <a:close/>
              </a:path>
              <a:path w="1490979" h="1021079">
                <a:moveTo>
                  <a:pt x="1011844" y="30479"/>
                </a:moveTo>
                <a:lnTo>
                  <a:pt x="1005839" y="30479"/>
                </a:lnTo>
                <a:lnTo>
                  <a:pt x="1005839" y="60959"/>
                </a:lnTo>
                <a:lnTo>
                  <a:pt x="1455419" y="510539"/>
                </a:lnTo>
                <a:lnTo>
                  <a:pt x="1464563" y="501395"/>
                </a:lnTo>
                <a:lnTo>
                  <a:pt x="1481355" y="501395"/>
                </a:lnTo>
                <a:lnTo>
                  <a:pt x="1011844" y="30479"/>
                </a:lnTo>
                <a:close/>
              </a:path>
              <a:path w="1490979" h="1021079">
                <a:moveTo>
                  <a:pt x="25907" y="271271"/>
                </a:moveTo>
                <a:lnTo>
                  <a:pt x="12191" y="283463"/>
                </a:lnTo>
                <a:lnTo>
                  <a:pt x="25907" y="283463"/>
                </a:lnTo>
                <a:lnTo>
                  <a:pt x="25907" y="271271"/>
                </a:lnTo>
                <a:close/>
              </a:path>
              <a:path w="1490979" h="1021079">
                <a:moveTo>
                  <a:pt x="1005839" y="257555"/>
                </a:moveTo>
                <a:lnTo>
                  <a:pt x="993647" y="257555"/>
                </a:lnTo>
                <a:lnTo>
                  <a:pt x="981455" y="271271"/>
                </a:lnTo>
                <a:lnTo>
                  <a:pt x="25907" y="271271"/>
                </a:lnTo>
                <a:lnTo>
                  <a:pt x="25907" y="283463"/>
                </a:lnTo>
                <a:lnTo>
                  <a:pt x="1005839" y="283463"/>
                </a:lnTo>
                <a:lnTo>
                  <a:pt x="1005839" y="257555"/>
                </a:lnTo>
                <a:close/>
              </a:path>
              <a:path w="1490979" h="1021079">
                <a:moveTo>
                  <a:pt x="981455" y="0"/>
                </a:moveTo>
                <a:lnTo>
                  <a:pt x="981455" y="271271"/>
                </a:lnTo>
                <a:lnTo>
                  <a:pt x="993647" y="257555"/>
                </a:lnTo>
                <a:lnTo>
                  <a:pt x="1005839" y="257555"/>
                </a:lnTo>
                <a:lnTo>
                  <a:pt x="1005839" y="60959"/>
                </a:lnTo>
                <a:lnTo>
                  <a:pt x="984503" y="39623"/>
                </a:lnTo>
                <a:lnTo>
                  <a:pt x="1005839" y="30479"/>
                </a:lnTo>
                <a:lnTo>
                  <a:pt x="1011844" y="30479"/>
                </a:lnTo>
                <a:lnTo>
                  <a:pt x="981455" y="0"/>
                </a:lnTo>
                <a:close/>
              </a:path>
              <a:path w="1490979" h="1021079">
                <a:moveTo>
                  <a:pt x="1005839" y="30479"/>
                </a:moveTo>
                <a:lnTo>
                  <a:pt x="984503" y="39623"/>
                </a:lnTo>
                <a:lnTo>
                  <a:pt x="1005839" y="60959"/>
                </a:lnTo>
                <a:lnTo>
                  <a:pt x="1005839" y="30479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4911" y="3779520"/>
            <a:ext cx="577850" cy="228600"/>
          </a:xfrm>
          <a:custGeom>
            <a:avLst/>
            <a:gdLst/>
            <a:ahLst/>
            <a:cxnLst/>
            <a:rect l="l" t="t" r="r" b="b"/>
            <a:pathLst>
              <a:path w="577850" h="228600">
                <a:moveTo>
                  <a:pt x="348995" y="76200"/>
                </a:moveTo>
                <a:lnTo>
                  <a:pt x="348995" y="228600"/>
                </a:lnTo>
                <a:lnTo>
                  <a:pt x="379475" y="198120"/>
                </a:lnTo>
                <a:lnTo>
                  <a:pt x="374903" y="198120"/>
                </a:lnTo>
                <a:lnTo>
                  <a:pt x="353567" y="188976"/>
                </a:lnTo>
                <a:lnTo>
                  <a:pt x="374903" y="167640"/>
                </a:lnTo>
                <a:lnTo>
                  <a:pt x="374903" y="89916"/>
                </a:lnTo>
                <a:lnTo>
                  <a:pt x="362711" y="89916"/>
                </a:lnTo>
                <a:lnTo>
                  <a:pt x="348995" y="76200"/>
                </a:lnTo>
                <a:close/>
              </a:path>
              <a:path w="577850" h="228600">
                <a:moveTo>
                  <a:pt x="374903" y="167640"/>
                </a:moveTo>
                <a:lnTo>
                  <a:pt x="353567" y="188976"/>
                </a:lnTo>
                <a:lnTo>
                  <a:pt x="374903" y="198120"/>
                </a:lnTo>
                <a:lnTo>
                  <a:pt x="374903" y="167640"/>
                </a:lnTo>
                <a:close/>
              </a:path>
              <a:path w="577850" h="228600">
                <a:moveTo>
                  <a:pt x="577596" y="0"/>
                </a:moveTo>
                <a:lnTo>
                  <a:pt x="542544" y="0"/>
                </a:lnTo>
                <a:lnTo>
                  <a:pt x="374903" y="167640"/>
                </a:lnTo>
                <a:lnTo>
                  <a:pt x="374903" y="198120"/>
                </a:lnTo>
                <a:lnTo>
                  <a:pt x="379475" y="198120"/>
                </a:lnTo>
                <a:lnTo>
                  <a:pt x="577596" y="0"/>
                </a:lnTo>
                <a:close/>
              </a:path>
              <a:path w="577850" h="228600">
                <a:moveTo>
                  <a:pt x="24383" y="0"/>
                </a:moveTo>
                <a:lnTo>
                  <a:pt x="0" y="0"/>
                </a:lnTo>
                <a:lnTo>
                  <a:pt x="0" y="89916"/>
                </a:lnTo>
                <a:lnTo>
                  <a:pt x="348995" y="89916"/>
                </a:lnTo>
                <a:lnTo>
                  <a:pt x="348995" y="76200"/>
                </a:lnTo>
                <a:lnTo>
                  <a:pt x="24383" y="76200"/>
                </a:lnTo>
                <a:lnTo>
                  <a:pt x="12191" y="64008"/>
                </a:lnTo>
                <a:lnTo>
                  <a:pt x="24383" y="64008"/>
                </a:lnTo>
                <a:lnTo>
                  <a:pt x="24383" y="0"/>
                </a:lnTo>
                <a:close/>
              </a:path>
              <a:path w="577850" h="228600">
                <a:moveTo>
                  <a:pt x="374903" y="64008"/>
                </a:moveTo>
                <a:lnTo>
                  <a:pt x="24383" y="64008"/>
                </a:lnTo>
                <a:lnTo>
                  <a:pt x="24383" y="76200"/>
                </a:lnTo>
                <a:lnTo>
                  <a:pt x="348995" y="76200"/>
                </a:lnTo>
                <a:lnTo>
                  <a:pt x="362711" y="89916"/>
                </a:lnTo>
                <a:lnTo>
                  <a:pt x="374903" y="89916"/>
                </a:lnTo>
                <a:lnTo>
                  <a:pt x="374903" y="64008"/>
                </a:lnTo>
                <a:close/>
              </a:path>
              <a:path w="577850" h="228600">
                <a:moveTo>
                  <a:pt x="24383" y="64008"/>
                </a:moveTo>
                <a:lnTo>
                  <a:pt x="12191" y="64008"/>
                </a:lnTo>
                <a:lnTo>
                  <a:pt x="24383" y="76200"/>
                </a:lnTo>
                <a:lnTo>
                  <a:pt x="24383" y="64008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98179" y="3779520"/>
            <a:ext cx="1489075" cy="3240405"/>
          </a:xfrm>
          <a:custGeom>
            <a:avLst/>
            <a:gdLst/>
            <a:ahLst/>
            <a:cxnLst/>
            <a:rect l="l" t="t" r="r" b="b"/>
            <a:pathLst>
              <a:path w="1489075" h="3240404">
                <a:moveTo>
                  <a:pt x="0" y="3240024"/>
                </a:moveTo>
                <a:lnTo>
                  <a:pt x="1488947" y="3240024"/>
                </a:lnTo>
                <a:lnTo>
                  <a:pt x="1488947" y="0"/>
                </a:lnTo>
                <a:lnTo>
                  <a:pt x="0" y="0"/>
                </a:lnTo>
                <a:lnTo>
                  <a:pt x="0" y="3240024"/>
                </a:lnTo>
                <a:close/>
              </a:path>
            </a:pathLst>
          </a:custGeom>
          <a:solidFill>
            <a:srgbClr val="32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85988" y="3779520"/>
            <a:ext cx="1515110" cy="3253740"/>
          </a:xfrm>
          <a:custGeom>
            <a:avLst/>
            <a:gdLst/>
            <a:ahLst/>
            <a:cxnLst/>
            <a:rect l="l" t="t" r="r" b="b"/>
            <a:pathLst>
              <a:path w="1515109" h="3253740">
                <a:moveTo>
                  <a:pt x="24383" y="0"/>
                </a:moveTo>
                <a:lnTo>
                  <a:pt x="0" y="0"/>
                </a:lnTo>
                <a:lnTo>
                  <a:pt x="0" y="3247644"/>
                </a:lnTo>
                <a:lnTo>
                  <a:pt x="4571" y="3253740"/>
                </a:lnTo>
                <a:lnTo>
                  <a:pt x="1510283" y="3253740"/>
                </a:lnTo>
                <a:lnTo>
                  <a:pt x="1514855" y="3247644"/>
                </a:lnTo>
                <a:lnTo>
                  <a:pt x="1514855" y="3241548"/>
                </a:lnTo>
                <a:lnTo>
                  <a:pt x="24383" y="3241548"/>
                </a:lnTo>
                <a:lnTo>
                  <a:pt x="12191" y="3227832"/>
                </a:lnTo>
                <a:lnTo>
                  <a:pt x="24383" y="3227832"/>
                </a:lnTo>
                <a:lnTo>
                  <a:pt x="24383" y="0"/>
                </a:lnTo>
                <a:close/>
              </a:path>
              <a:path w="1515109" h="3253740">
                <a:moveTo>
                  <a:pt x="24383" y="3227832"/>
                </a:moveTo>
                <a:lnTo>
                  <a:pt x="12191" y="3227832"/>
                </a:lnTo>
                <a:lnTo>
                  <a:pt x="24383" y="3241548"/>
                </a:lnTo>
                <a:lnTo>
                  <a:pt x="24383" y="3227832"/>
                </a:lnTo>
                <a:close/>
              </a:path>
              <a:path w="1515109" h="3253740">
                <a:moveTo>
                  <a:pt x="1490471" y="3227832"/>
                </a:moveTo>
                <a:lnTo>
                  <a:pt x="24383" y="3227832"/>
                </a:lnTo>
                <a:lnTo>
                  <a:pt x="24383" y="3241548"/>
                </a:lnTo>
                <a:lnTo>
                  <a:pt x="1490471" y="3241548"/>
                </a:lnTo>
                <a:lnTo>
                  <a:pt x="1490471" y="3227832"/>
                </a:lnTo>
                <a:close/>
              </a:path>
              <a:path w="1515109" h="3253740">
                <a:moveTo>
                  <a:pt x="1514855" y="0"/>
                </a:moveTo>
                <a:lnTo>
                  <a:pt x="1490471" y="0"/>
                </a:lnTo>
                <a:lnTo>
                  <a:pt x="1490471" y="3241548"/>
                </a:lnTo>
                <a:lnTo>
                  <a:pt x="1502663" y="3227832"/>
                </a:lnTo>
                <a:lnTo>
                  <a:pt x="1514855" y="3227832"/>
                </a:lnTo>
                <a:lnTo>
                  <a:pt x="1514855" y="0"/>
                </a:lnTo>
                <a:close/>
              </a:path>
              <a:path w="1515109" h="3253740">
                <a:moveTo>
                  <a:pt x="1514855" y="3227832"/>
                </a:moveTo>
                <a:lnTo>
                  <a:pt x="1502663" y="3227832"/>
                </a:lnTo>
                <a:lnTo>
                  <a:pt x="1490471" y="3241548"/>
                </a:lnTo>
                <a:lnTo>
                  <a:pt x="1514855" y="3241548"/>
                </a:lnTo>
                <a:lnTo>
                  <a:pt x="1514855" y="3227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384102" y="2746121"/>
            <a:ext cx="115951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aka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b="1" spc="-2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ndu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2354" y="491602"/>
            <a:ext cx="90563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69820" algn="l"/>
              </a:tabLst>
            </a:pPr>
            <a:r>
              <a:rPr sz="2000" b="1" spc="13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18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50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000" b="1" spc="13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18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50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220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2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15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ek</a:t>
            </a:r>
            <a:r>
              <a:rPr sz="2000" b="1" spc="2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2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14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201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78367" y="975360"/>
            <a:ext cx="1385570" cy="10744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1285" marR="92710" algn="ctr">
              <a:lnSpc>
                <a:spcPct val="99600"/>
              </a:lnSpc>
            </a:pPr>
            <a:r>
              <a:rPr sz="1600" b="1" spc="-225" dirty="0">
                <a:latin typeface="Arial"/>
                <a:cs typeface="Arial"/>
              </a:rPr>
              <a:t>U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250" dirty="0">
                <a:latin typeface="Times New Roman"/>
                <a:cs typeface="Times New Roman"/>
              </a:rPr>
              <a:t> </a:t>
            </a:r>
            <a:r>
              <a:rPr sz="1600" b="1" spc="-170" dirty="0">
                <a:latin typeface="Arial"/>
                <a:cs typeface="Arial"/>
              </a:rPr>
              <a:t>44</a:t>
            </a:r>
            <a:r>
              <a:rPr sz="1600" b="1" spc="-90" dirty="0">
                <a:latin typeface="Arial"/>
                <a:cs typeface="Arial"/>
              </a:rPr>
              <a:t>/</a:t>
            </a:r>
            <a:r>
              <a:rPr sz="1600" b="1" spc="-170" dirty="0">
                <a:latin typeface="Arial"/>
                <a:cs typeface="Arial"/>
              </a:rPr>
              <a:t>200</a:t>
            </a:r>
            <a:r>
              <a:rPr sz="1600" b="1" spc="-10" dirty="0">
                <a:latin typeface="Arial"/>
                <a:cs typeface="Arial"/>
              </a:rPr>
              <a:t>9</a:t>
            </a:r>
            <a:r>
              <a:rPr sz="1600" b="1" spc="-240" dirty="0">
                <a:latin typeface="Times New Roman"/>
                <a:cs typeface="Times New Roman"/>
              </a:rPr>
              <a:t> </a:t>
            </a:r>
            <a:r>
              <a:rPr sz="1600" b="1" spc="-114" dirty="0">
                <a:latin typeface="Arial"/>
                <a:cs typeface="Arial"/>
              </a:rPr>
              <a:t>tt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25" dirty="0">
                <a:latin typeface="Arial"/>
                <a:cs typeface="Arial"/>
              </a:rPr>
              <a:t>R</a:t>
            </a:r>
            <a:r>
              <a:rPr sz="1600" b="1" spc="-210" dirty="0">
                <a:latin typeface="Arial"/>
                <a:cs typeface="Arial"/>
              </a:rPr>
              <a:t>S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-135" dirty="0">
                <a:latin typeface="Times New Roman"/>
                <a:cs typeface="Times New Roman"/>
              </a:rPr>
              <a:t> </a:t>
            </a:r>
            <a:r>
              <a:rPr sz="1600" b="1" spc="-210" dirty="0">
                <a:latin typeface="Arial"/>
                <a:cs typeface="Arial"/>
              </a:rPr>
              <a:t>P</a:t>
            </a:r>
            <a:r>
              <a:rPr sz="1600" b="1" spc="-170" dirty="0">
                <a:latin typeface="Arial"/>
                <a:cs typeface="Arial"/>
              </a:rPr>
              <a:t>e</a:t>
            </a:r>
            <a:r>
              <a:rPr sz="1600" b="1" spc="-130" dirty="0">
                <a:latin typeface="Arial"/>
                <a:cs typeface="Arial"/>
              </a:rPr>
              <a:t>r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14" dirty="0">
                <a:latin typeface="Arial"/>
                <a:cs typeface="Arial"/>
              </a:rPr>
              <a:t>t</a:t>
            </a:r>
            <a:r>
              <a:rPr sz="1600" b="1" spc="-185" dirty="0">
                <a:latin typeface="Arial"/>
                <a:cs typeface="Arial"/>
              </a:rPr>
              <a:t>u</a:t>
            </a:r>
            <a:r>
              <a:rPr sz="1600" b="1" spc="-130" dirty="0">
                <a:latin typeface="Arial"/>
                <a:cs typeface="Arial"/>
              </a:rPr>
              <a:t>r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10" dirty="0">
                <a:latin typeface="Arial"/>
                <a:cs typeface="Arial"/>
              </a:rPr>
              <a:t>P</a:t>
            </a:r>
            <a:r>
              <a:rPr sz="1600" b="1" spc="-170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70" dirty="0">
                <a:latin typeface="Times New Roman"/>
                <a:cs typeface="Times New Roman"/>
              </a:rPr>
              <a:t> </a:t>
            </a:r>
            <a:r>
              <a:rPr sz="1600" b="1" spc="-225" dirty="0">
                <a:latin typeface="Arial"/>
                <a:cs typeface="Arial"/>
              </a:rPr>
              <a:t>U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235" dirty="0">
                <a:latin typeface="Times New Roman"/>
                <a:cs typeface="Times New Roman"/>
              </a:rPr>
              <a:t> 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90" dirty="0">
                <a:latin typeface="Arial"/>
                <a:cs typeface="Arial"/>
              </a:rPr>
              <a:t>l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90" dirty="0">
                <a:latin typeface="Arial"/>
                <a:cs typeface="Arial"/>
              </a:rPr>
              <a:t>i</a:t>
            </a:r>
            <a:r>
              <a:rPr sz="1600" b="1" spc="-185" dirty="0">
                <a:latin typeface="Arial"/>
                <a:cs typeface="Arial"/>
              </a:rPr>
              <a:t>nn</a:t>
            </a:r>
            <a:r>
              <a:rPr sz="1600" b="1" spc="-170" dirty="0">
                <a:latin typeface="Arial"/>
                <a:cs typeface="Arial"/>
              </a:rPr>
              <a:t>y</a:t>
            </a:r>
            <a:r>
              <a:rPr sz="1600" b="1" spc="-10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54648" y="2699063"/>
            <a:ext cx="254000" cy="5334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24505" y="4643490"/>
            <a:ext cx="10242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Wingdings"/>
              <a:buChar char=""/>
              <a:tabLst>
                <a:tab pos="299720" algn="l"/>
              </a:tabLst>
            </a:pPr>
            <a:r>
              <a:rPr sz="1800" b="1" spc="-23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spc="-1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10412" y="4917810"/>
            <a:ext cx="107124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</a:pPr>
            <a:r>
              <a:rPr sz="1800" b="1" spc="-28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b="1" spc="-100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spc="-29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4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4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KPS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4505" y="6015091"/>
            <a:ext cx="13830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Wingdings"/>
              <a:buChar char=""/>
              <a:tabLst>
                <a:tab pos="299720" algn="l"/>
              </a:tabLst>
            </a:pPr>
            <a:r>
              <a:rPr sz="1800" b="1" spc="-23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asa</a:t>
            </a:r>
            <a:r>
              <a:rPr sz="1800" b="1" spc="-13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24505" y="6289411"/>
            <a:ext cx="10648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Wingdings"/>
              <a:buChar char=""/>
              <a:tabLst>
                <a:tab pos="299720" algn="l"/>
              </a:tabLst>
            </a:pPr>
            <a:r>
              <a:rPr sz="1800" b="1" spc="-23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asa</a:t>
            </a:r>
            <a:r>
              <a:rPr sz="1800" b="1" spc="-13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03955" y="6563731"/>
            <a:ext cx="635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0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b="1" spc="-28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b="1" spc="-13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b="1" spc="-23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b="1" spc="-142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800" b="1" spc="-26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800" b="1" spc="-145" dirty="0">
                <a:solidFill>
                  <a:srgbClr val="FFFF00"/>
                </a:solidFill>
                <a:latin typeface="Arial"/>
                <a:cs typeface="Arial"/>
              </a:rPr>
              <a:t>’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84127" y="4117722"/>
            <a:ext cx="12312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00"/>
              </a:buClr>
              <a:buFont typeface="Wingdings"/>
              <a:buChar char=""/>
              <a:tabLst>
                <a:tab pos="299720" algn="l"/>
              </a:tabLst>
            </a:pPr>
            <a:r>
              <a:rPr sz="18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sz="18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ka</a:t>
            </a:r>
            <a:r>
              <a:rPr sz="1800" b="1" spc="-1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8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84102" y="4392042"/>
            <a:ext cx="1329055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marR="265430" indent="-26035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  <a:p>
            <a:pPr marL="273050" marR="5080" indent="-26035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84102" y="6312279"/>
            <a:ext cx="12312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FFFF00"/>
              </a:buClr>
              <a:buFont typeface="Wingdings"/>
              <a:buChar char=""/>
              <a:tabLst>
                <a:tab pos="299720" algn="l"/>
              </a:tabLst>
            </a:pPr>
            <a:r>
              <a:rPr sz="1800" b="1" spc="-23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800" b="1" spc="-29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b="1" spc="-29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800" b="1" spc="-1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spc="-29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spc="-2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b="1" spc="-1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060691" y="3779520"/>
            <a:ext cx="1149350" cy="2879090"/>
          </a:xfrm>
          <a:custGeom>
            <a:avLst/>
            <a:gdLst/>
            <a:ahLst/>
            <a:cxnLst/>
            <a:rect l="l" t="t" r="r" b="b"/>
            <a:pathLst>
              <a:path w="1149350" h="2879090">
                <a:moveTo>
                  <a:pt x="374573" y="0"/>
                </a:moveTo>
                <a:lnTo>
                  <a:pt x="347294" y="0"/>
                </a:lnTo>
                <a:lnTo>
                  <a:pt x="0" y="1069848"/>
                </a:lnTo>
                <a:lnTo>
                  <a:pt x="586739" y="2878836"/>
                </a:lnTo>
                <a:lnTo>
                  <a:pt x="586739" y="2798064"/>
                </a:lnTo>
                <a:lnTo>
                  <a:pt x="562355" y="2798064"/>
                </a:lnTo>
                <a:lnTo>
                  <a:pt x="562355" y="2718352"/>
                </a:lnTo>
                <a:lnTo>
                  <a:pt x="28875" y="1074420"/>
                </a:lnTo>
                <a:lnTo>
                  <a:pt x="25907" y="1074420"/>
                </a:lnTo>
                <a:lnTo>
                  <a:pt x="25907" y="1065276"/>
                </a:lnTo>
                <a:lnTo>
                  <a:pt x="28875" y="1065276"/>
                </a:lnTo>
                <a:lnTo>
                  <a:pt x="374573" y="0"/>
                </a:lnTo>
                <a:close/>
              </a:path>
              <a:path w="1149350" h="2879090">
                <a:moveTo>
                  <a:pt x="562355" y="2718352"/>
                </a:moveTo>
                <a:lnTo>
                  <a:pt x="562355" y="2798064"/>
                </a:lnTo>
                <a:lnTo>
                  <a:pt x="586739" y="2793492"/>
                </a:lnTo>
                <a:lnTo>
                  <a:pt x="562355" y="2718352"/>
                </a:lnTo>
                <a:close/>
              </a:path>
              <a:path w="1149350" h="2879090">
                <a:moveTo>
                  <a:pt x="586739" y="2793492"/>
                </a:moveTo>
                <a:lnTo>
                  <a:pt x="562355" y="2798064"/>
                </a:lnTo>
                <a:lnTo>
                  <a:pt x="586739" y="2798064"/>
                </a:lnTo>
                <a:lnTo>
                  <a:pt x="586739" y="2793492"/>
                </a:lnTo>
                <a:close/>
              </a:path>
              <a:path w="1149350" h="2879090">
                <a:moveTo>
                  <a:pt x="1123187" y="1921764"/>
                </a:moveTo>
                <a:lnTo>
                  <a:pt x="562355" y="1921764"/>
                </a:lnTo>
                <a:lnTo>
                  <a:pt x="562355" y="2718352"/>
                </a:lnTo>
                <a:lnTo>
                  <a:pt x="586739" y="2793492"/>
                </a:lnTo>
                <a:lnTo>
                  <a:pt x="586739" y="1946148"/>
                </a:lnTo>
                <a:lnTo>
                  <a:pt x="574547" y="1946148"/>
                </a:lnTo>
                <a:lnTo>
                  <a:pt x="586739" y="1933956"/>
                </a:lnTo>
                <a:lnTo>
                  <a:pt x="1123187" y="1933956"/>
                </a:lnTo>
                <a:lnTo>
                  <a:pt x="1123187" y="1921764"/>
                </a:lnTo>
                <a:close/>
              </a:path>
              <a:path w="1149350" h="2879090">
                <a:moveTo>
                  <a:pt x="586739" y="1933956"/>
                </a:moveTo>
                <a:lnTo>
                  <a:pt x="574547" y="1946148"/>
                </a:lnTo>
                <a:lnTo>
                  <a:pt x="586739" y="1946148"/>
                </a:lnTo>
                <a:lnTo>
                  <a:pt x="586739" y="1933956"/>
                </a:lnTo>
                <a:close/>
              </a:path>
              <a:path w="1149350" h="2879090">
                <a:moveTo>
                  <a:pt x="1149095" y="1921764"/>
                </a:moveTo>
                <a:lnTo>
                  <a:pt x="1135379" y="1921764"/>
                </a:lnTo>
                <a:lnTo>
                  <a:pt x="1123187" y="1933956"/>
                </a:lnTo>
                <a:lnTo>
                  <a:pt x="586739" y="1933956"/>
                </a:lnTo>
                <a:lnTo>
                  <a:pt x="586739" y="1946148"/>
                </a:lnTo>
                <a:lnTo>
                  <a:pt x="1149095" y="1946148"/>
                </a:lnTo>
                <a:lnTo>
                  <a:pt x="1149095" y="1921764"/>
                </a:lnTo>
                <a:close/>
              </a:path>
              <a:path w="1149350" h="2879090">
                <a:moveTo>
                  <a:pt x="1123187" y="205740"/>
                </a:moveTo>
                <a:lnTo>
                  <a:pt x="1123187" y="1933956"/>
                </a:lnTo>
                <a:lnTo>
                  <a:pt x="1135379" y="1921764"/>
                </a:lnTo>
                <a:lnTo>
                  <a:pt x="1149095" y="1921764"/>
                </a:lnTo>
                <a:lnTo>
                  <a:pt x="1149095" y="217932"/>
                </a:lnTo>
                <a:lnTo>
                  <a:pt x="1135379" y="217932"/>
                </a:lnTo>
                <a:lnTo>
                  <a:pt x="1123187" y="205740"/>
                </a:lnTo>
                <a:close/>
              </a:path>
              <a:path w="1149350" h="2879090">
                <a:moveTo>
                  <a:pt x="25907" y="1065276"/>
                </a:moveTo>
                <a:lnTo>
                  <a:pt x="25907" y="1074420"/>
                </a:lnTo>
                <a:lnTo>
                  <a:pt x="27391" y="1069848"/>
                </a:lnTo>
                <a:lnTo>
                  <a:pt x="25907" y="1065276"/>
                </a:lnTo>
                <a:close/>
              </a:path>
              <a:path w="1149350" h="2879090">
                <a:moveTo>
                  <a:pt x="27391" y="1069848"/>
                </a:moveTo>
                <a:lnTo>
                  <a:pt x="25907" y="1074420"/>
                </a:lnTo>
                <a:lnTo>
                  <a:pt x="28875" y="1074420"/>
                </a:lnTo>
                <a:lnTo>
                  <a:pt x="27391" y="1069848"/>
                </a:lnTo>
                <a:close/>
              </a:path>
              <a:path w="1149350" h="2879090">
                <a:moveTo>
                  <a:pt x="28875" y="1065276"/>
                </a:moveTo>
                <a:lnTo>
                  <a:pt x="25907" y="1065276"/>
                </a:lnTo>
                <a:lnTo>
                  <a:pt x="27391" y="1069848"/>
                </a:lnTo>
                <a:lnTo>
                  <a:pt x="28875" y="1065276"/>
                </a:lnTo>
                <a:close/>
              </a:path>
              <a:path w="1149350" h="2879090">
                <a:moveTo>
                  <a:pt x="586739" y="0"/>
                </a:moveTo>
                <a:lnTo>
                  <a:pt x="562355" y="0"/>
                </a:lnTo>
                <a:lnTo>
                  <a:pt x="562355" y="217932"/>
                </a:lnTo>
                <a:lnTo>
                  <a:pt x="1123187" y="217932"/>
                </a:lnTo>
                <a:lnTo>
                  <a:pt x="1123187" y="205740"/>
                </a:lnTo>
                <a:lnTo>
                  <a:pt x="586739" y="205740"/>
                </a:lnTo>
                <a:lnTo>
                  <a:pt x="574547" y="193548"/>
                </a:lnTo>
                <a:lnTo>
                  <a:pt x="586739" y="193548"/>
                </a:lnTo>
                <a:lnTo>
                  <a:pt x="586739" y="0"/>
                </a:lnTo>
                <a:close/>
              </a:path>
              <a:path w="1149350" h="2879090">
                <a:moveTo>
                  <a:pt x="1149095" y="193548"/>
                </a:moveTo>
                <a:lnTo>
                  <a:pt x="586739" y="193548"/>
                </a:lnTo>
                <a:lnTo>
                  <a:pt x="586739" y="205740"/>
                </a:lnTo>
                <a:lnTo>
                  <a:pt x="1123187" y="205740"/>
                </a:lnTo>
                <a:lnTo>
                  <a:pt x="1135379" y="217932"/>
                </a:lnTo>
                <a:lnTo>
                  <a:pt x="1149095" y="217932"/>
                </a:lnTo>
                <a:lnTo>
                  <a:pt x="1149095" y="193548"/>
                </a:lnTo>
                <a:close/>
              </a:path>
              <a:path w="1149350" h="2879090">
                <a:moveTo>
                  <a:pt x="586739" y="193548"/>
                </a:moveTo>
                <a:lnTo>
                  <a:pt x="574547" y="193548"/>
                </a:lnTo>
                <a:lnTo>
                  <a:pt x="586739" y="205740"/>
                </a:lnTo>
                <a:lnTo>
                  <a:pt x="586739" y="193548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73979" y="6283452"/>
            <a:ext cx="406907" cy="402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430424" y="4182646"/>
            <a:ext cx="19196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sz="2400" b="1" spc="105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2400" b="1" spc="265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265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400" b="1" spc="120" dirty="0">
                <a:solidFill>
                  <a:srgbClr val="FF6500"/>
                </a:solidFill>
                <a:latin typeface="Arial"/>
                <a:cs typeface="Arial"/>
              </a:rPr>
              <a:t>j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spc="265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711745" y="3779520"/>
            <a:ext cx="3327609" cy="2383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34355" y="3779520"/>
            <a:ext cx="477520" cy="367665"/>
          </a:xfrm>
          <a:custGeom>
            <a:avLst/>
            <a:gdLst/>
            <a:ahLst/>
            <a:cxnLst/>
            <a:rect l="l" t="t" r="r" b="b"/>
            <a:pathLst>
              <a:path w="477520" h="367664">
                <a:moveTo>
                  <a:pt x="123274" y="0"/>
                </a:moveTo>
                <a:lnTo>
                  <a:pt x="121919" y="0"/>
                </a:lnTo>
                <a:lnTo>
                  <a:pt x="121919" y="367284"/>
                </a:lnTo>
                <a:lnTo>
                  <a:pt x="355091" y="367284"/>
                </a:lnTo>
                <a:lnTo>
                  <a:pt x="355091" y="355092"/>
                </a:lnTo>
                <a:lnTo>
                  <a:pt x="146303" y="355092"/>
                </a:lnTo>
                <a:lnTo>
                  <a:pt x="134111" y="341376"/>
                </a:lnTo>
                <a:lnTo>
                  <a:pt x="146303" y="341376"/>
                </a:lnTo>
                <a:lnTo>
                  <a:pt x="146303" y="12192"/>
                </a:lnTo>
                <a:lnTo>
                  <a:pt x="134111" y="12192"/>
                </a:lnTo>
                <a:lnTo>
                  <a:pt x="123274" y="0"/>
                </a:lnTo>
                <a:close/>
              </a:path>
              <a:path w="477520" h="367664">
                <a:moveTo>
                  <a:pt x="146303" y="341376"/>
                </a:moveTo>
                <a:lnTo>
                  <a:pt x="134111" y="341376"/>
                </a:lnTo>
                <a:lnTo>
                  <a:pt x="146303" y="355092"/>
                </a:lnTo>
                <a:lnTo>
                  <a:pt x="146303" y="341376"/>
                </a:lnTo>
                <a:close/>
              </a:path>
              <a:path w="477520" h="367664">
                <a:moveTo>
                  <a:pt x="329183" y="341376"/>
                </a:moveTo>
                <a:lnTo>
                  <a:pt x="146303" y="341376"/>
                </a:lnTo>
                <a:lnTo>
                  <a:pt x="146303" y="355092"/>
                </a:lnTo>
                <a:lnTo>
                  <a:pt x="329183" y="355092"/>
                </a:lnTo>
                <a:lnTo>
                  <a:pt x="329183" y="341376"/>
                </a:lnTo>
                <a:close/>
              </a:path>
              <a:path w="477520" h="367664">
                <a:moveTo>
                  <a:pt x="353568" y="0"/>
                </a:moveTo>
                <a:lnTo>
                  <a:pt x="329183" y="0"/>
                </a:lnTo>
                <a:lnTo>
                  <a:pt x="329183" y="355092"/>
                </a:lnTo>
                <a:lnTo>
                  <a:pt x="341375" y="341376"/>
                </a:lnTo>
                <a:lnTo>
                  <a:pt x="355091" y="341376"/>
                </a:lnTo>
                <a:lnTo>
                  <a:pt x="355091" y="12192"/>
                </a:lnTo>
                <a:lnTo>
                  <a:pt x="341375" y="12192"/>
                </a:lnTo>
                <a:lnTo>
                  <a:pt x="353568" y="0"/>
                </a:lnTo>
                <a:close/>
              </a:path>
              <a:path w="477520" h="367664">
                <a:moveTo>
                  <a:pt x="355091" y="341376"/>
                </a:moveTo>
                <a:lnTo>
                  <a:pt x="341375" y="341376"/>
                </a:lnTo>
                <a:lnTo>
                  <a:pt x="329183" y="355092"/>
                </a:lnTo>
                <a:lnTo>
                  <a:pt x="355091" y="355092"/>
                </a:lnTo>
                <a:lnTo>
                  <a:pt x="355091" y="341376"/>
                </a:lnTo>
                <a:close/>
              </a:path>
              <a:path w="477520" h="367664">
                <a:moveTo>
                  <a:pt x="36358" y="0"/>
                </a:moveTo>
                <a:lnTo>
                  <a:pt x="12114" y="0"/>
                </a:lnTo>
                <a:lnTo>
                  <a:pt x="0" y="12192"/>
                </a:lnTo>
                <a:lnTo>
                  <a:pt x="121919" y="12192"/>
                </a:lnTo>
                <a:lnTo>
                  <a:pt x="121919" y="7620"/>
                </a:lnTo>
                <a:lnTo>
                  <a:pt x="39623" y="7620"/>
                </a:lnTo>
                <a:lnTo>
                  <a:pt x="36358" y="0"/>
                </a:lnTo>
                <a:close/>
              </a:path>
              <a:path w="477520" h="367664">
                <a:moveTo>
                  <a:pt x="146303" y="0"/>
                </a:moveTo>
                <a:lnTo>
                  <a:pt x="123274" y="0"/>
                </a:lnTo>
                <a:lnTo>
                  <a:pt x="134111" y="12192"/>
                </a:lnTo>
                <a:lnTo>
                  <a:pt x="146303" y="12192"/>
                </a:lnTo>
                <a:lnTo>
                  <a:pt x="146303" y="0"/>
                </a:lnTo>
                <a:close/>
              </a:path>
              <a:path w="477520" h="367664">
                <a:moveTo>
                  <a:pt x="355091" y="0"/>
                </a:moveTo>
                <a:lnTo>
                  <a:pt x="353568" y="0"/>
                </a:lnTo>
                <a:lnTo>
                  <a:pt x="341375" y="12192"/>
                </a:lnTo>
                <a:lnTo>
                  <a:pt x="355091" y="12192"/>
                </a:lnTo>
                <a:lnTo>
                  <a:pt x="355091" y="0"/>
                </a:lnTo>
                <a:close/>
              </a:path>
              <a:path w="477520" h="367664">
                <a:moveTo>
                  <a:pt x="429711" y="0"/>
                </a:moveTo>
                <a:lnTo>
                  <a:pt x="355091" y="0"/>
                </a:lnTo>
                <a:lnTo>
                  <a:pt x="355091" y="12192"/>
                </a:lnTo>
                <a:lnTo>
                  <a:pt x="477011" y="12192"/>
                </a:lnTo>
                <a:lnTo>
                  <a:pt x="472439" y="7620"/>
                </a:lnTo>
                <a:lnTo>
                  <a:pt x="437387" y="7620"/>
                </a:lnTo>
                <a:lnTo>
                  <a:pt x="429711" y="0"/>
                </a:lnTo>
                <a:close/>
              </a:path>
              <a:path w="477520" h="367664">
                <a:moveTo>
                  <a:pt x="47244" y="0"/>
                </a:moveTo>
                <a:lnTo>
                  <a:pt x="36358" y="0"/>
                </a:lnTo>
                <a:lnTo>
                  <a:pt x="39623" y="7620"/>
                </a:lnTo>
                <a:lnTo>
                  <a:pt x="47244" y="0"/>
                </a:lnTo>
                <a:close/>
              </a:path>
              <a:path w="477520" h="367664">
                <a:moveTo>
                  <a:pt x="121919" y="0"/>
                </a:moveTo>
                <a:lnTo>
                  <a:pt x="47244" y="0"/>
                </a:lnTo>
                <a:lnTo>
                  <a:pt x="39623" y="7620"/>
                </a:lnTo>
                <a:lnTo>
                  <a:pt x="121919" y="7620"/>
                </a:lnTo>
                <a:lnTo>
                  <a:pt x="121919" y="0"/>
                </a:lnTo>
                <a:close/>
              </a:path>
              <a:path w="477520" h="367664">
                <a:moveTo>
                  <a:pt x="440653" y="0"/>
                </a:moveTo>
                <a:lnTo>
                  <a:pt x="429711" y="0"/>
                </a:lnTo>
                <a:lnTo>
                  <a:pt x="437387" y="7620"/>
                </a:lnTo>
                <a:lnTo>
                  <a:pt x="440653" y="0"/>
                </a:lnTo>
                <a:close/>
              </a:path>
              <a:path w="477520" h="367664">
                <a:moveTo>
                  <a:pt x="464819" y="0"/>
                </a:moveTo>
                <a:lnTo>
                  <a:pt x="440653" y="0"/>
                </a:lnTo>
                <a:lnTo>
                  <a:pt x="437387" y="7620"/>
                </a:lnTo>
                <a:lnTo>
                  <a:pt x="472439" y="7620"/>
                </a:lnTo>
                <a:lnTo>
                  <a:pt x="464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1224" y="2497836"/>
            <a:ext cx="1737359" cy="1283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8175" y="1929384"/>
            <a:ext cx="224027" cy="324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7127" y="1929384"/>
            <a:ext cx="246887" cy="324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0320" y="1929384"/>
            <a:ext cx="242315" cy="324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8939" y="1929384"/>
            <a:ext cx="507491" cy="324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5064" y="1933956"/>
            <a:ext cx="214883" cy="320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2807" y="1933956"/>
            <a:ext cx="242315" cy="3246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1448" y="1933956"/>
            <a:ext cx="82295" cy="320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5495" y="1933956"/>
            <a:ext cx="82295" cy="3200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5576" y="1933956"/>
            <a:ext cx="242315" cy="3246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07120" y="2478482"/>
            <a:ext cx="4218305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14" dirty="0">
                <a:latin typeface="Trebuchet MS"/>
                <a:cs typeface="Trebuchet MS"/>
              </a:rPr>
              <a:t>F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5" dirty="0">
                <a:latin typeface="Trebuchet MS"/>
                <a:cs typeface="Trebuchet MS"/>
              </a:rPr>
              <a:t>kul</a:t>
            </a:r>
            <a:r>
              <a:rPr sz="2600" b="1" dirty="0">
                <a:latin typeface="Trebuchet MS"/>
                <a:cs typeface="Trebuchet MS"/>
              </a:rPr>
              <a:t>tas</a:t>
            </a:r>
            <a:r>
              <a:rPr sz="2600" b="1" spc="-5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Ke</a:t>
            </a:r>
            <a:r>
              <a:rPr sz="2600" b="1" spc="-5" dirty="0">
                <a:latin typeface="Trebuchet MS"/>
                <a:cs typeface="Trebuchet MS"/>
              </a:rPr>
              <a:t>dok</a:t>
            </a:r>
            <a:r>
              <a:rPr sz="2600" b="1" dirty="0">
                <a:latin typeface="Trebuchet MS"/>
                <a:cs typeface="Trebuchet MS"/>
              </a:rPr>
              <a:t>te</a:t>
            </a:r>
            <a:r>
              <a:rPr sz="2600" b="1" spc="-80" dirty="0">
                <a:latin typeface="Trebuchet MS"/>
                <a:cs typeface="Trebuchet MS"/>
              </a:rPr>
              <a:t>r</a:t>
            </a:r>
            <a:r>
              <a:rPr sz="2600" b="1" dirty="0">
                <a:latin typeface="Trebuchet MS"/>
                <a:cs typeface="Trebuchet MS"/>
              </a:rPr>
              <a:t>an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3100"/>
              </a:lnSpc>
            </a:pPr>
            <a:r>
              <a:rPr sz="2600" dirty="0">
                <a:latin typeface="Trebuchet MS"/>
                <a:cs typeface="Trebuchet MS"/>
              </a:rPr>
              <a:t>U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iv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K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i</a:t>
            </a:r>
            <a:r>
              <a:rPr sz="2600" spc="-5" dirty="0">
                <a:latin typeface="Trebuchet MS"/>
                <a:cs typeface="Trebuchet MS"/>
              </a:rPr>
              <a:t>s</a:t>
            </a:r>
            <a:r>
              <a:rPr sz="2600" dirty="0">
                <a:latin typeface="Trebuchet MS"/>
                <a:cs typeface="Trebuchet MS"/>
              </a:rPr>
              <a:t>t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n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d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spc="-5" dirty="0">
                <a:latin typeface="Trebuchet MS"/>
                <a:cs typeface="Trebuchet MS"/>
              </a:rPr>
              <a:t>es</a:t>
            </a:r>
            <a:r>
              <a:rPr sz="2600" dirty="0">
                <a:latin typeface="Trebuchet MS"/>
                <a:cs typeface="Trebuchet MS"/>
              </a:rPr>
              <a:t>ia,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1970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1224" y="3777996"/>
            <a:ext cx="1737359" cy="10698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05748" y="3429459"/>
            <a:ext cx="5808980" cy="341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2600" b="1" dirty="0">
                <a:latin typeface="Trebuchet MS"/>
                <a:cs typeface="Trebuchet MS"/>
              </a:rPr>
              <a:t>K</a:t>
            </a:r>
            <a:r>
              <a:rPr sz="2600" b="1" spc="-5" dirty="0">
                <a:latin typeface="Trebuchet MS"/>
                <a:cs typeface="Trebuchet MS"/>
              </a:rPr>
              <a:t>o</a:t>
            </a:r>
            <a:r>
              <a:rPr sz="2600" b="1" dirty="0">
                <a:latin typeface="Trebuchet MS"/>
                <a:cs typeface="Trebuchet MS"/>
              </a:rPr>
              <a:t>n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spc="-5" dirty="0">
                <a:latin typeface="Trebuchet MS"/>
                <a:cs typeface="Trebuchet MS"/>
              </a:rPr>
              <a:t>ul</a:t>
            </a:r>
            <a:r>
              <a:rPr sz="2600" b="1" dirty="0">
                <a:latin typeface="Trebuchet MS"/>
                <a:cs typeface="Trebuchet MS"/>
              </a:rPr>
              <a:t>tan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Ne</a:t>
            </a:r>
            <a:r>
              <a:rPr sz="2600" b="1" spc="-5" dirty="0">
                <a:latin typeface="Trebuchet MS"/>
                <a:cs typeface="Trebuchet MS"/>
              </a:rPr>
              <a:t>f</a:t>
            </a:r>
            <a:r>
              <a:rPr sz="2600" b="1" dirty="0">
                <a:latin typeface="Trebuchet MS"/>
                <a:cs typeface="Trebuchet MS"/>
              </a:rPr>
              <a:t>r</a:t>
            </a:r>
            <a:r>
              <a:rPr sz="2600" b="1" spc="-5" dirty="0">
                <a:latin typeface="Trebuchet MS"/>
                <a:cs typeface="Trebuchet MS"/>
              </a:rPr>
              <a:t>olog</a:t>
            </a:r>
            <a:r>
              <a:rPr sz="2600" b="1" dirty="0">
                <a:latin typeface="Trebuchet MS"/>
                <a:cs typeface="Trebuchet MS"/>
              </a:rPr>
              <a:t>i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600" spc="-125" dirty="0">
                <a:latin typeface="Trebuchet MS"/>
                <a:cs typeface="Trebuchet MS"/>
              </a:rPr>
              <a:t>P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5" dirty="0">
                <a:latin typeface="Trebuchet MS"/>
                <a:cs typeface="Trebuchet MS"/>
              </a:rPr>
              <a:t>h</a:t>
            </a:r>
            <a:r>
              <a:rPr sz="2600" dirty="0">
                <a:latin typeface="Trebuchet MS"/>
                <a:cs typeface="Trebuchet MS"/>
              </a:rPr>
              <a:t>imp</a:t>
            </a:r>
            <a:r>
              <a:rPr sz="2600" spc="5" dirty="0">
                <a:latin typeface="Trebuchet MS"/>
                <a:cs typeface="Trebuchet MS"/>
              </a:rPr>
              <a:t>un</a:t>
            </a:r>
            <a:r>
              <a:rPr sz="2600" dirty="0">
                <a:latin typeface="Trebuchet MS"/>
                <a:cs typeface="Trebuchet MS"/>
              </a:rPr>
              <a:t>an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N</a:t>
            </a:r>
            <a:r>
              <a:rPr sz="2600" spc="-5" dirty="0">
                <a:latin typeface="Trebuchet MS"/>
                <a:cs typeface="Trebuchet MS"/>
              </a:rPr>
              <a:t>ef</a:t>
            </a:r>
            <a:r>
              <a:rPr sz="2600" spc="-10" dirty="0">
                <a:latin typeface="Trebuchet MS"/>
                <a:cs typeface="Trebuchet MS"/>
              </a:rPr>
              <a:t>ro</a:t>
            </a:r>
            <a:r>
              <a:rPr sz="2600" spc="-5" dirty="0">
                <a:latin typeface="Trebuchet MS"/>
                <a:cs typeface="Trebuchet MS"/>
              </a:rPr>
              <a:t>l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g</a:t>
            </a:r>
            <a:r>
              <a:rPr sz="2600" dirty="0">
                <a:latin typeface="Trebuchet MS"/>
                <a:cs typeface="Trebuchet MS"/>
              </a:rPr>
              <a:t>i</a:t>
            </a:r>
            <a:r>
              <a:rPr sz="2600" spc="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d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spc="-5" dirty="0">
                <a:latin typeface="Trebuchet MS"/>
                <a:cs typeface="Trebuchet MS"/>
              </a:rPr>
              <a:t>es</a:t>
            </a:r>
            <a:r>
              <a:rPr sz="2600" dirty="0">
                <a:latin typeface="Trebuchet MS"/>
                <a:cs typeface="Trebuchet MS"/>
              </a:rPr>
              <a:t>ia,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1982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b="1" dirty="0">
                <a:latin typeface="Trebuchet MS"/>
                <a:cs typeface="Trebuchet MS"/>
              </a:rPr>
              <a:t>Ma</a:t>
            </a:r>
            <a:r>
              <a:rPr sz="2600" b="1" spc="-5" dirty="0">
                <a:latin typeface="Trebuchet MS"/>
                <a:cs typeface="Trebuchet MS"/>
              </a:rPr>
              <a:t>g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ter</a:t>
            </a:r>
            <a:r>
              <a:rPr sz="2600" b="1" spc="-4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Manaje</a:t>
            </a:r>
            <a:r>
              <a:rPr sz="2600" b="1" spc="-10" dirty="0">
                <a:latin typeface="Trebuchet MS"/>
                <a:cs typeface="Trebuchet MS"/>
              </a:rPr>
              <a:t>m</a:t>
            </a:r>
            <a:r>
              <a:rPr sz="2600" b="1" dirty="0">
                <a:latin typeface="Trebuchet MS"/>
                <a:cs typeface="Trebuchet MS"/>
              </a:rPr>
              <a:t>en</a:t>
            </a:r>
            <a:endParaRPr sz="2600">
              <a:latin typeface="Trebuchet MS"/>
              <a:cs typeface="Trebuchet MS"/>
            </a:endParaRPr>
          </a:p>
          <a:p>
            <a:pPr marL="12700" marR="1187450">
              <a:lnSpc>
                <a:spcPct val="100000"/>
              </a:lnSpc>
            </a:pPr>
            <a:r>
              <a:rPr sz="2600" spc="-10" dirty="0">
                <a:latin typeface="Trebuchet MS"/>
                <a:cs typeface="Trebuchet MS"/>
              </a:rPr>
              <a:t>S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spc="-10" dirty="0">
                <a:latin typeface="Trebuchet MS"/>
                <a:cs typeface="Trebuchet MS"/>
              </a:rPr>
              <a:t>ko</a:t>
            </a:r>
            <a:r>
              <a:rPr sz="2600" spc="-5" dirty="0">
                <a:latin typeface="Trebuchet MS"/>
                <a:cs typeface="Trebuchet MS"/>
              </a:rPr>
              <a:t>l</a:t>
            </a:r>
            <a:r>
              <a:rPr sz="2600" dirty="0">
                <a:latin typeface="Trebuchet MS"/>
                <a:cs typeface="Trebuchet MS"/>
              </a:rPr>
              <a:t>ah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T</a:t>
            </a:r>
            <a:r>
              <a:rPr sz="2600" dirty="0">
                <a:latin typeface="Trebuchet MS"/>
                <a:cs typeface="Trebuchet MS"/>
              </a:rPr>
              <a:t>i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spc="-5" dirty="0">
                <a:latin typeface="Trebuchet MS"/>
                <a:cs typeface="Trebuchet MS"/>
              </a:rPr>
              <a:t>gg</a:t>
            </a:r>
            <a:r>
              <a:rPr sz="2600" dirty="0">
                <a:latin typeface="Trebuchet MS"/>
                <a:cs typeface="Trebuchet MS"/>
              </a:rPr>
              <a:t>i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Ma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aj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m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n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PP</a:t>
            </a:r>
            <a:r>
              <a:rPr sz="2600" dirty="0">
                <a:latin typeface="Trebuchet MS"/>
                <a:cs typeface="Trebuchet MS"/>
              </a:rPr>
              <a:t>M </a:t>
            </a:r>
            <a:r>
              <a:rPr sz="2600" spc="-10" dirty="0">
                <a:latin typeface="Trebuchet MS"/>
                <a:cs typeface="Trebuchet MS"/>
              </a:rPr>
              <a:t>J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10" dirty="0">
                <a:latin typeface="Trebuchet MS"/>
                <a:cs typeface="Trebuchet MS"/>
              </a:rPr>
              <a:t>k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ta,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1994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600" b="1" dirty="0">
                <a:latin typeface="Trebuchet MS"/>
                <a:cs typeface="Trebuchet MS"/>
              </a:rPr>
              <a:t>Ma</a:t>
            </a:r>
            <a:r>
              <a:rPr sz="2600" b="1" spc="-5" dirty="0">
                <a:latin typeface="Trebuchet MS"/>
                <a:cs typeface="Trebuchet MS"/>
              </a:rPr>
              <a:t>g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ter</a:t>
            </a:r>
            <a:r>
              <a:rPr sz="2600" b="1" spc="-4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H</a:t>
            </a:r>
            <a:r>
              <a:rPr sz="2600" b="1" spc="-5" dirty="0">
                <a:latin typeface="Trebuchet MS"/>
                <a:cs typeface="Trebuchet MS"/>
              </a:rPr>
              <a:t>uku</a:t>
            </a:r>
            <a:r>
              <a:rPr sz="2600" b="1" dirty="0">
                <a:latin typeface="Trebuchet MS"/>
                <a:cs typeface="Trebuchet MS"/>
              </a:rPr>
              <a:t>m</a:t>
            </a:r>
            <a:r>
              <a:rPr sz="2600" b="1" spc="1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Ke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ehatan</a:t>
            </a:r>
            <a:endParaRPr sz="2600">
              <a:latin typeface="Trebuchet MS"/>
              <a:cs typeface="Trebuchet MS"/>
            </a:endParaRPr>
          </a:p>
          <a:p>
            <a:pPr marL="12700" marR="46355">
              <a:lnSpc>
                <a:spcPct val="100000"/>
              </a:lnSpc>
            </a:pPr>
            <a:r>
              <a:rPr sz="2600" dirty="0">
                <a:latin typeface="Trebuchet MS"/>
                <a:cs typeface="Trebuchet MS"/>
              </a:rPr>
              <a:t>U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iv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K</a:t>
            </a:r>
            <a:r>
              <a:rPr sz="2600" dirty="0">
                <a:latin typeface="Trebuchet MS"/>
                <a:cs typeface="Trebuchet MS"/>
              </a:rPr>
              <a:t>at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l</a:t>
            </a:r>
            <a:r>
              <a:rPr sz="2600" dirty="0">
                <a:latin typeface="Trebuchet MS"/>
                <a:cs typeface="Trebuchet MS"/>
              </a:rPr>
              <a:t>ik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So</a:t>
            </a:r>
            <a:r>
              <a:rPr sz="2600" spc="-5" dirty="0">
                <a:latin typeface="Trebuchet MS"/>
                <a:cs typeface="Trebuchet MS"/>
              </a:rPr>
              <a:t>eg</a:t>
            </a:r>
            <a:r>
              <a:rPr sz="2600" dirty="0">
                <a:latin typeface="Trebuchet MS"/>
                <a:cs typeface="Trebuchet MS"/>
              </a:rPr>
              <a:t>ijap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ata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S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ma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spc="-5" dirty="0">
                <a:latin typeface="Trebuchet MS"/>
                <a:cs typeface="Trebuchet MS"/>
              </a:rPr>
              <a:t>g</a:t>
            </a:r>
            <a:r>
              <a:rPr sz="2600" dirty="0">
                <a:latin typeface="Trebuchet MS"/>
                <a:cs typeface="Trebuchet MS"/>
              </a:rPr>
              <a:t>, 2013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07236" y="5300472"/>
            <a:ext cx="1457325" cy="1033780"/>
          </a:xfrm>
          <a:custGeom>
            <a:avLst/>
            <a:gdLst/>
            <a:ahLst/>
            <a:cxnLst/>
            <a:rect l="l" t="t" r="r" b="b"/>
            <a:pathLst>
              <a:path w="1457325" h="1033779">
                <a:moveTo>
                  <a:pt x="1452371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1030223"/>
                </a:lnTo>
                <a:lnTo>
                  <a:pt x="4571" y="1033271"/>
                </a:lnTo>
                <a:lnTo>
                  <a:pt x="1452371" y="1033271"/>
                </a:lnTo>
                <a:lnTo>
                  <a:pt x="1456943" y="1030223"/>
                </a:lnTo>
                <a:lnTo>
                  <a:pt x="1456943" y="1024127"/>
                </a:lnTo>
                <a:lnTo>
                  <a:pt x="18287" y="1024127"/>
                </a:lnTo>
                <a:lnTo>
                  <a:pt x="9143" y="1014983"/>
                </a:lnTo>
                <a:lnTo>
                  <a:pt x="18287" y="1014983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1456943" y="9143"/>
                </a:lnTo>
                <a:lnTo>
                  <a:pt x="1456943" y="3047"/>
                </a:lnTo>
                <a:lnTo>
                  <a:pt x="1452371" y="0"/>
                </a:lnTo>
                <a:close/>
              </a:path>
              <a:path w="1457325" h="1033779">
                <a:moveTo>
                  <a:pt x="18287" y="1014983"/>
                </a:moveTo>
                <a:lnTo>
                  <a:pt x="9143" y="1014983"/>
                </a:lnTo>
                <a:lnTo>
                  <a:pt x="18287" y="1024127"/>
                </a:lnTo>
                <a:lnTo>
                  <a:pt x="18287" y="1014983"/>
                </a:lnTo>
                <a:close/>
              </a:path>
              <a:path w="1457325" h="1033779">
                <a:moveTo>
                  <a:pt x="1437131" y="1014983"/>
                </a:moveTo>
                <a:lnTo>
                  <a:pt x="18287" y="1014983"/>
                </a:lnTo>
                <a:lnTo>
                  <a:pt x="18287" y="1024127"/>
                </a:lnTo>
                <a:lnTo>
                  <a:pt x="1437131" y="1024127"/>
                </a:lnTo>
                <a:lnTo>
                  <a:pt x="1437131" y="1014983"/>
                </a:lnTo>
                <a:close/>
              </a:path>
              <a:path w="1457325" h="1033779">
                <a:moveTo>
                  <a:pt x="1437131" y="9143"/>
                </a:moveTo>
                <a:lnTo>
                  <a:pt x="1437131" y="1024127"/>
                </a:lnTo>
                <a:lnTo>
                  <a:pt x="1447799" y="1014983"/>
                </a:lnTo>
                <a:lnTo>
                  <a:pt x="1456943" y="1014983"/>
                </a:lnTo>
                <a:lnTo>
                  <a:pt x="1456943" y="18287"/>
                </a:lnTo>
                <a:lnTo>
                  <a:pt x="1447799" y="18287"/>
                </a:lnTo>
                <a:lnTo>
                  <a:pt x="1437131" y="9143"/>
                </a:lnTo>
                <a:close/>
              </a:path>
              <a:path w="1457325" h="1033779">
                <a:moveTo>
                  <a:pt x="1456943" y="1014983"/>
                </a:moveTo>
                <a:lnTo>
                  <a:pt x="1447799" y="1014983"/>
                </a:lnTo>
                <a:lnTo>
                  <a:pt x="1437131" y="1024127"/>
                </a:lnTo>
                <a:lnTo>
                  <a:pt x="1456943" y="1024127"/>
                </a:lnTo>
                <a:lnTo>
                  <a:pt x="1456943" y="1014983"/>
                </a:lnTo>
                <a:close/>
              </a:path>
              <a:path w="1457325" h="1033779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1457325" h="1033779">
                <a:moveTo>
                  <a:pt x="1437131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1437131" y="18287"/>
                </a:lnTo>
                <a:lnTo>
                  <a:pt x="1437131" y="9143"/>
                </a:lnTo>
                <a:close/>
              </a:path>
              <a:path w="1457325" h="1033779">
                <a:moveTo>
                  <a:pt x="1456943" y="9143"/>
                </a:moveTo>
                <a:lnTo>
                  <a:pt x="1437131" y="9143"/>
                </a:lnTo>
                <a:lnTo>
                  <a:pt x="1447799" y="18287"/>
                </a:lnTo>
                <a:lnTo>
                  <a:pt x="1456943" y="18287"/>
                </a:lnTo>
                <a:lnTo>
                  <a:pt x="1456943" y="9143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94359" y="5382669"/>
            <a:ext cx="126809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177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La</a:t>
            </a:r>
            <a:r>
              <a:rPr sz="2000" spc="-5" dirty="0">
                <a:latin typeface="Trebuchet MS"/>
                <a:cs typeface="Trebuchet MS"/>
              </a:rPr>
              <a:t>h</a:t>
            </a:r>
            <a:r>
              <a:rPr sz="2000" dirty="0">
                <a:latin typeface="Trebuchet MS"/>
                <a:cs typeface="Trebuchet MS"/>
              </a:rPr>
              <a:t>ir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: </a:t>
            </a:r>
            <a:r>
              <a:rPr sz="2000" spc="-5" dirty="0">
                <a:latin typeface="Trebuchet MS"/>
                <a:cs typeface="Trebuchet MS"/>
              </a:rPr>
              <a:t>M</a:t>
            </a:r>
            <a:r>
              <a:rPr sz="2000" dirty="0">
                <a:latin typeface="Trebuchet MS"/>
                <a:cs typeface="Trebuchet MS"/>
              </a:rPr>
              <a:t>age</a:t>
            </a:r>
            <a:r>
              <a:rPr sz="2000" spc="-5" dirty="0">
                <a:latin typeface="Trebuchet MS"/>
                <a:cs typeface="Trebuchet MS"/>
              </a:rPr>
              <a:t>l</a:t>
            </a:r>
            <a:r>
              <a:rPr sz="2000" dirty="0">
                <a:latin typeface="Trebuchet MS"/>
                <a:cs typeface="Trebuchet MS"/>
              </a:rPr>
              <a:t>a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g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5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Nov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1943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008" y="2464308"/>
            <a:ext cx="1833880" cy="1316990"/>
          </a:xfrm>
          <a:custGeom>
            <a:avLst/>
            <a:gdLst/>
            <a:ahLst/>
            <a:cxnLst/>
            <a:rect l="l" t="t" r="r" b="b"/>
            <a:pathLst>
              <a:path w="1833880" h="1316989">
                <a:moveTo>
                  <a:pt x="915923" y="0"/>
                </a:moveTo>
                <a:lnTo>
                  <a:pt x="840788" y="2753"/>
                </a:lnTo>
                <a:lnTo>
                  <a:pt x="767327" y="10869"/>
                </a:lnTo>
                <a:lnTo>
                  <a:pt x="695778" y="24133"/>
                </a:lnTo>
                <a:lnTo>
                  <a:pt x="626376" y="42330"/>
                </a:lnTo>
                <a:lnTo>
                  <a:pt x="559355" y="65246"/>
                </a:lnTo>
                <a:lnTo>
                  <a:pt x="494952" y="92665"/>
                </a:lnTo>
                <a:lnTo>
                  <a:pt x="433402" y="124372"/>
                </a:lnTo>
                <a:lnTo>
                  <a:pt x="374940" y="160154"/>
                </a:lnTo>
                <a:lnTo>
                  <a:pt x="319802" y="199794"/>
                </a:lnTo>
                <a:lnTo>
                  <a:pt x="268223" y="243077"/>
                </a:lnTo>
                <a:lnTo>
                  <a:pt x="220440" y="289790"/>
                </a:lnTo>
                <a:lnTo>
                  <a:pt x="176686" y="339717"/>
                </a:lnTo>
                <a:lnTo>
                  <a:pt x="137198" y="392644"/>
                </a:lnTo>
                <a:lnTo>
                  <a:pt x="102211" y="448354"/>
                </a:lnTo>
                <a:lnTo>
                  <a:pt x="71961" y="506634"/>
                </a:lnTo>
                <a:lnTo>
                  <a:pt x="46683" y="567269"/>
                </a:lnTo>
                <a:lnTo>
                  <a:pt x="26612" y="630043"/>
                </a:lnTo>
                <a:lnTo>
                  <a:pt x="11984" y="694742"/>
                </a:lnTo>
                <a:lnTo>
                  <a:pt x="3035" y="761151"/>
                </a:lnTo>
                <a:lnTo>
                  <a:pt x="0" y="829055"/>
                </a:lnTo>
                <a:lnTo>
                  <a:pt x="3035" y="896960"/>
                </a:lnTo>
                <a:lnTo>
                  <a:pt x="11984" y="963369"/>
                </a:lnTo>
                <a:lnTo>
                  <a:pt x="26612" y="1028068"/>
                </a:lnTo>
                <a:lnTo>
                  <a:pt x="46683" y="1090842"/>
                </a:lnTo>
                <a:lnTo>
                  <a:pt x="71961" y="1151477"/>
                </a:lnTo>
                <a:lnTo>
                  <a:pt x="102211" y="1209757"/>
                </a:lnTo>
                <a:lnTo>
                  <a:pt x="137198" y="1265467"/>
                </a:lnTo>
                <a:lnTo>
                  <a:pt x="175449" y="1316735"/>
                </a:lnTo>
                <a:lnTo>
                  <a:pt x="1657826" y="1316735"/>
                </a:lnTo>
                <a:lnTo>
                  <a:pt x="1696108" y="1265467"/>
                </a:lnTo>
                <a:lnTo>
                  <a:pt x="1731119" y="1209757"/>
                </a:lnTo>
                <a:lnTo>
                  <a:pt x="1761386" y="1151477"/>
                </a:lnTo>
                <a:lnTo>
                  <a:pt x="1786676" y="1090842"/>
                </a:lnTo>
                <a:lnTo>
                  <a:pt x="1806754" y="1028068"/>
                </a:lnTo>
                <a:lnTo>
                  <a:pt x="1821385" y="963369"/>
                </a:lnTo>
                <a:lnTo>
                  <a:pt x="1830336" y="896960"/>
                </a:lnTo>
                <a:lnTo>
                  <a:pt x="1833371" y="829055"/>
                </a:lnTo>
                <a:lnTo>
                  <a:pt x="1830336" y="761151"/>
                </a:lnTo>
                <a:lnTo>
                  <a:pt x="1821385" y="694742"/>
                </a:lnTo>
                <a:lnTo>
                  <a:pt x="1806754" y="630043"/>
                </a:lnTo>
                <a:lnTo>
                  <a:pt x="1786676" y="567269"/>
                </a:lnTo>
                <a:lnTo>
                  <a:pt x="1761386" y="506634"/>
                </a:lnTo>
                <a:lnTo>
                  <a:pt x="1731119" y="448354"/>
                </a:lnTo>
                <a:lnTo>
                  <a:pt x="1696108" y="392644"/>
                </a:lnTo>
                <a:lnTo>
                  <a:pt x="1656587" y="339717"/>
                </a:lnTo>
                <a:lnTo>
                  <a:pt x="1612792" y="289790"/>
                </a:lnTo>
                <a:lnTo>
                  <a:pt x="1564957" y="243077"/>
                </a:lnTo>
                <a:lnTo>
                  <a:pt x="1513315" y="199794"/>
                </a:lnTo>
                <a:lnTo>
                  <a:pt x="1458102" y="160154"/>
                </a:lnTo>
                <a:lnTo>
                  <a:pt x="1399551" y="124372"/>
                </a:lnTo>
                <a:lnTo>
                  <a:pt x="1337896" y="92665"/>
                </a:lnTo>
                <a:lnTo>
                  <a:pt x="1273373" y="65246"/>
                </a:lnTo>
                <a:lnTo>
                  <a:pt x="1206215" y="42330"/>
                </a:lnTo>
                <a:lnTo>
                  <a:pt x="1136657" y="24133"/>
                </a:lnTo>
                <a:lnTo>
                  <a:pt x="1064933" y="10869"/>
                </a:lnTo>
                <a:lnTo>
                  <a:pt x="991277" y="2753"/>
                </a:lnTo>
                <a:lnTo>
                  <a:pt x="915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963" y="787908"/>
            <a:ext cx="1804670" cy="1605280"/>
          </a:xfrm>
          <a:custGeom>
            <a:avLst/>
            <a:gdLst/>
            <a:ahLst/>
            <a:cxnLst/>
            <a:rect l="l" t="t" r="r" b="b"/>
            <a:pathLst>
              <a:path w="1804670" h="1605280">
                <a:moveTo>
                  <a:pt x="902207" y="0"/>
                </a:moveTo>
                <a:lnTo>
                  <a:pt x="828203" y="2662"/>
                </a:lnTo>
                <a:lnTo>
                  <a:pt x="755847" y="10514"/>
                </a:lnTo>
                <a:lnTo>
                  <a:pt x="685373" y="23346"/>
                </a:lnTo>
                <a:lnTo>
                  <a:pt x="617012" y="40952"/>
                </a:lnTo>
                <a:lnTo>
                  <a:pt x="550997" y="63126"/>
                </a:lnTo>
                <a:lnTo>
                  <a:pt x="487559" y="89661"/>
                </a:lnTo>
                <a:lnTo>
                  <a:pt x="426931" y="120349"/>
                </a:lnTo>
                <a:lnTo>
                  <a:pt x="369344" y="154984"/>
                </a:lnTo>
                <a:lnTo>
                  <a:pt x="315031" y="193359"/>
                </a:lnTo>
                <a:lnTo>
                  <a:pt x="264223" y="235267"/>
                </a:lnTo>
                <a:lnTo>
                  <a:pt x="217153" y="280501"/>
                </a:lnTo>
                <a:lnTo>
                  <a:pt x="174052" y="328854"/>
                </a:lnTo>
                <a:lnTo>
                  <a:pt x="135154" y="380120"/>
                </a:lnTo>
                <a:lnTo>
                  <a:pt x="100689" y="434091"/>
                </a:lnTo>
                <a:lnTo>
                  <a:pt x="70889" y="490561"/>
                </a:lnTo>
                <a:lnTo>
                  <a:pt x="45988" y="549322"/>
                </a:lnTo>
                <a:lnTo>
                  <a:pt x="26216" y="610169"/>
                </a:lnTo>
                <a:lnTo>
                  <a:pt x="11806" y="672893"/>
                </a:lnTo>
                <a:lnTo>
                  <a:pt x="2990" y="737288"/>
                </a:lnTo>
                <a:lnTo>
                  <a:pt x="0" y="803147"/>
                </a:lnTo>
                <a:lnTo>
                  <a:pt x="2990" y="868790"/>
                </a:lnTo>
                <a:lnTo>
                  <a:pt x="11806" y="932989"/>
                </a:lnTo>
                <a:lnTo>
                  <a:pt x="26216" y="995538"/>
                </a:lnTo>
                <a:lnTo>
                  <a:pt x="45988" y="1056229"/>
                </a:lnTo>
                <a:lnTo>
                  <a:pt x="70889" y="1114853"/>
                </a:lnTo>
                <a:lnTo>
                  <a:pt x="100689" y="1171203"/>
                </a:lnTo>
                <a:lnTo>
                  <a:pt x="135154" y="1225070"/>
                </a:lnTo>
                <a:lnTo>
                  <a:pt x="174052" y="1276246"/>
                </a:lnTo>
                <a:lnTo>
                  <a:pt x="217153" y="1324523"/>
                </a:lnTo>
                <a:lnTo>
                  <a:pt x="264223" y="1369694"/>
                </a:lnTo>
                <a:lnTo>
                  <a:pt x="315031" y="1411551"/>
                </a:lnTo>
                <a:lnTo>
                  <a:pt x="369344" y="1449884"/>
                </a:lnTo>
                <a:lnTo>
                  <a:pt x="426931" y="1484487"/>
                </a:lnTo>
                <a:lnTo>
                  <a:pt x="487559" y="1515151"/>
                </a:lnTo>
                <a:lnTo>
                  <a:pt x="550997" y="1541668"/>
                </a:lnTo>
                <a:lnTo>
                  <a:pt x="617012" y="1563831"/>
                </a:lnTo>
                <a:lnTo>
                  <a:pt x="685373" y="1581430"/>
                </a:lnTo>
                <a:lnTo>
                  <a:pt x="755847" y="1594259"/>
                </a:lnTo>
                <a:lnTo>
                  <a:pt x="828203" y="1602109"/>
                </a:lnTo>
                <a:lnTo>
                  <a:pt x="902207" y="1604771"/>
                </a:lnTo>
                <a:lnTo>
                  <a:pt x="976212" y="1602109"/>
                </a:lnTo>
                <a:lnTo>
                  <a:pt x="1048568" y="1594259"/>
                </a:lnTo>
                <a:lnTo>
                  <a:pt x="1119042" y="1581430"/>
                </a:lnTo>
                <a:lnTo>
                  <a:pt x="1187403" y="1563831"/>
                </a:lnTo>
                <a:lnTo>
                  <a:pt x="1253418" y="1541668"/>
                </a:lnTo>
                <a:lnTo>
                  <a:pt x="1316856" y="1515151"/>
                </a:lnTo>
                <a:lnTo>
                  <a:pt x="1377484" y="1484487"/>
                </a:lnTo>
                <a:lnTo>
                  <a:pt x="1435071" y="1449884"/>
                </a:lnTo>
                <a:lnTo>
                  <a:pt x="1489384" y="1411551"/>
                </a:lnTo>
                <a:lnTo>
                  <a:pt x="1540192" y="1369694"/>
                </a:lnTo>
                <a:lnTo>
                  <a:pt x="1587262" y="1324523"/>
                </a:lnTo>
                <a:lnTo>
                  <a:pt x="1630362" y="1276246"/>
                </a:lnTo>
                <a:lnTo>
                  <a:pt x="1669261" y="1225070"/>
                </a:lnTo>
                <a:lnTo>
                  <a:pt x="1703726" y="1171203"/>
                </a:lnTo>
                <a:lnTo>
                  <a:pt x="1733526" y="1114853"/>
                </a:lnTo>
                <a:lnTo>
                  <a:pt x="1758427" y="1056229"/>
                </a:lnTo>
                <a:lnTo>
                  <a:pt x="1778199" y="995538"/>
                </a:lnTo>
                <a:lnTo>
                  <a:pt x="1792609" y="932989"/>
                </a:lnTo>
                <a:lnTo>
                  <a:pt x="1801425" y="868790"/>
                </a:lnTo>
                <a:lnTo>
                  <a:pt x="1804415" y="803147"/>
                </a:lnTo>
                <a:lnTo>
                  <a:pt x="1801425" y="737288"/>
                </a:lnTo>
                <a:lnTo>
                  <a:pt x="1792609" y="672893"/>
                </a:lnTo>
                <a:lnTo>
                  <a:pt x="1778199" y="610169"/>
                </a:lnTo>
                <a:lnTo>
                  <a:pt x="1758427" y="549322"/>
                </a:lnTo>
                <a:lnTo>
                  <a:pt x="1733526" y="490561"/>
                </a:lnTo>
                <a:lnTo>
                  <a:pt x="1703726" y="434091"/>
                </a:lnTo>
                <a:lnTo>
                  <a:pt x="1669261" y="380120"/>
                </a:lnTo>
                <a:lnTo>
                  <a:pt x="1630362" y="328854"/>
                </a:lnTo>
                <a:lnTo>
                  <a:pt x="1587262" y="280501"/>
                </a:lnTo>
                <a:lnTo>
                  <a:pt x="1540192" y="235267"/>
                </a:lnTo>
                <a:lnTo>
                  <a:pt x="1489384" y="193359"/>
                </a:lnTo>
                <a:lnTo>
                  <a:pt x="1435071" y="154984"/>
                </a:lnTo>
                <a:lnTo>
                  <a:pt x="1377484" y="120349"/>
                </a:lnTo>
                <a:lnTo>
                  <a:pt x="1316856" y="89661"/>
                </a:lnTo>
                <a:lnTo>
                  <a:pt x="1253418" y="63126"/>
                </a:lnTo>
                <a:lnTo>
                  <a:pt x="1187403" y="40952"/>
                </a:lnTo>
                <a:lnTo>
                  <a:pt x="1119042" y="23346"/>
                </a:lnTo>
                <a:lnTo>
                  <a:pt x="1048568" y="10514"/>
                </a:lnTo>
                <a:lnTo>
                  <a:pt x="976212" y="2662"/>
                </a:lnTo>
                <a:lnTo>
                  <a:pt x="90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3972" y="2340864"/>
            <a:ext cx="5114925" cy="1440180"/>
          </a:xfrm>
          <a:custGeom>
            <a:avLst/>
            <a:gdLst/>
            <a:ahLst/>
            <a:cxnLst/>
            <a:rect l="l" t="t" r="r" b="b"/>
            <a:pathLst>
              <a:path w="5114925" h="1440179">
                <a:moveTo>
                  <a:pt x="5114543" y="0"/>
                </a:moveTo>
                <a:lnTo>
                  <a:pt x="0" y="0"/>
                </a:lnTo>
                <a:lnTo>
                  <a:pt x="799147" y="1440179"/>
                </a:lnTo>
                <a:lnTo>
                  <a:pt x="4315396" y="1440179"/>
                </a:lnTo>
                <a:lnTo>
                  <a:pt x="5114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1111" y="2318004"/>
            <a:ext cx="5160645" cy="1463040"/>
          </a:xfrm>
          <a:custGeom>
            <a:avLst/>
            <a:gdLst/>
            <a:ahLst/>
            <a:cxnLst/>
            <a:rect l="l" t="t" r="r" b="b"/>
            <a:pathLst>
              <a:path w="5160645" h="1463039">
                <a:moveTo>
                  <a:pt x="5145023" y="0"/>
                </a:moveTo>
                <a:lnTo>
                  <a:pt x="15239" y="0"/>
                </a:lnTo>
                <a:lnTo>
                  <a:pt x="7619" y="4571"/>
                </a:lnTo>
                <a:lnTo>
                  <a:pt x="4571" y="10667"/>
                </a:lnTo>
                <a:lnTo>
                  <a:pt x="0" y="18287"/>
                </a:lnTo>
                <a:lnTo>
                  <a:pt x="0" y="25907"/>
                </a:lnTo>
                <a:lnTo>
                  <a:pt x="4571" y="33527"/>
                </a:lnTo>
                <a:lnTo>
                  <a:pt x="797327" y="1463039"/>
                </a:lnTo>
                <a:lnTo>
                  <a:pt x="847738" y="1463039"/>
                </a:lnTo>
                <a:lnTo>
                  <a:pt x="60430" y="44195"/>
                </a:lnTo>
                <a:lnTo>
                  <a:pt x="22859" y="44195"/>
                </a:lnTo>
                <a:lnTo>
                  <a:pt x="42671" y="12191"/>
                </a:lnTo>
                <a:lnTo>
                  <a:pt x="5156606" y="12191"/>
                </a:lnTo>
                <a:lnTo>
                  <a:pt x="5155691" y="10667"/>
                </a:lnTo>
                <a:lnTo>
                  <a:pt x="5151119" y="4571"/>
                </a:lnTo>
                <a:lnTo>
                  <a:pt x="5145023" y="0"/>
                </a:lnTo>
                <a:close/>
              </a:path>
              <a:path w="5160645" h="1463039">
                <a:moveTo>
                  <a:pt x="5117591" y="12191"/>
                </a:moveTo>
                <a:lnTo>
                  <a:pt x="4312524" y="1463039"/>
                </a:lnTo>
                <a:lnTo>
                  <a:pt x="4362936" y="1463039"/>
                </a:lnTo>
                <a:lnTo>
                  <a:pt x="5149775" y="44195"/>
                </a:lnTo>
                <a:lnTo>
                  <a:pt x="5137403" y="44195"/>
                </a:lnTo>
                <a:lnTo>
                  <a:pt x="5117591" y="12191"/>
                </a:lnTo>
                <a:close/>
              </a:path>
              <a:path w="5160645" h="1463039">
                <a:moveTo>
                  <a:pt x="42671" y="12191"/>
                </a:moveTo>
                <a:lnTo>
                  <a:pt x="22859" y="44195"/>
                </a:lnTo>
                <a:lnTo>
                  <a:pt x="60430" y="44195"/>
                </a:lnTo>
                <a:lnTo>
                  <a:pt x="42671" y="12191"/>
                </a:lnTo>
                <a:close/>
              </a:path>
              <a:path w="5160645" h="1463039">
                <a:moveTo>
                  <a:pt x="5117591" y="12191"/>
                </a:moveTo>
                <a:lnTo>
                  <a:pt x="42671" y="12191"/>
                </a:lnTo>
                <a:lnTo>
                  <a:pt x="60430" y="44195"/>
                </a:lnTo>
                <a:lnTo>
                  <a:pt x="5099833" y="44195"/>
                </a:lnTo>
                <a:lnTo>
                  <a:pt x="5117591" y="12191"/>
                </a:lnTo>
                <a:close/>
              </a:path>
              <a:path w="5160645" h="1463039">
                <a:moveTo>
                  <a:pt x="5156606" y="12191"/>
                </a:moveTo>
                <a:lnTo>
                  <a:pt x="5117591" y="12191"/>
                </a:lnTo>
                <a:lnTo>
                  <a:pt x="5137403" y="44195"/>
                </a:lnTo>
                <a:lnTo>
                  <a:pt x="5149775" y="44195"/>
                </a:lnTo>
                <a:lnTo>
                  <a:pt x="5155691" y="33527"/>
                </a:lnTo>
                <a:lnTo>
                  <a:pt x="5160263" y="25907"/>
                </a:lnTo>
                <a:lnTo>
                  <a:pt x="5160263" y="18287"/>
                </a:lnTo>
                <a:lnTo>
                  <a:pt x="5156606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8751" y="1505712"/>
            <a:ext cx="4914900" cy="690880"/>
          </a:xfrm>
          <a:custGeom>
            <a:avLst/>
            <a:gdLst/>
            <a:ahLst/>
            <a:cxnLst/>
            <a:rect l="l" t="t" r="r" b="b"/>
            <a:pathLst>
              <a:path w="4914900" h="690880">
                <a:moveTo>
                  <a:pt x="3686555" y="344423"/>
                </a:moveTo>
                <a:lnTo>
                  <a:pt x="1228343" y="344423"/>
                </a:lnTo>
                <a:lnTo>
                  <a:pt x="1228343" y="690371"/>
                </a:lnTo>
                <a:lnTo>
                  <a:pt x="3686555" y="690371"/>
                </a:lnTo>
                <a:lnTo>
                  <a:pt x="3686555" y="344423"/>
                </a:lnTo>
                <a:close/>
              </a:path>
              <a:path w="4914900" h="690880">
                <a:moveTo>
                  <a:pt x="2458211" y="0"/>
                </a:moveTo>
                <a:lnTo>
                  <a:pt x="0" y="344423"/>
                </a:lnTo>
                <a:lnTo>
                  <a:pt x="4914899" y="344423"/>
                </a:lnTo>
                <a:lnTo>
                  <a:pt x="245821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4336" y="1746543"/>
            <a:ext cx="3073400" cy="175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65150">
              <a:lnSpc>
                <a:spcPct val="100000"/>
              </a:lnSpc>
            </a:pPr>
            <a:r>
              <a:rPr sz="2400" b="1" spc="-355" dirty="0">
                <a:latin typeface="Arial"/>
                <a:cs typeface="Arial"/>
              </a:rPr>
              <a:t>Q</a:t>
            </a:r>
            <a:r>
              <a:rPr sz="2400" b="1" spc="-285" dirty="0">
                <a:latin typeface="Arial"/>
                <a:cs typeface="Arial"/>
              </a:rPr>
              <a:t>u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30" dirty="0">
                <a:latin typeface="Arial"/>
                <a:cs typeface="Arial"/>
              </a:rPr>
              <a:t>li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360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tabLst>
                <a:tab pos="1365885" algn="l"/>
              </a:tabLst>
            </a:pPr>
            <a:r>
              <a:rPr sz="2400" b="1" spc="105" dirty="0">
                <a:solidFill>
                  <a:srgbClr val="65FF32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65FF32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65FF32"/>
                </a:solidFill>
                <a:latin typeface="Arial"/>
                <a:cs typeface="Arial"/>
              </a:rPr>
              <a:t>s</a:t>
            </a:r>
            <a:r>
              <a:rPr sz="2400" b="1" spc="265" dirty="0">
                <a:solidFill>
                  <a:srgbClr val="65FF32"/>
                </a:solidFill>
                <a:latin typeface="Arial"/>
                <a:cs typeface="Arial"/>
              </a:rPr>
              <a:t>t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65FF32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65FF32"/>
                </a:solidFill>
                <a:latin typeface="Times New Roman"/>
                <a:cs typeface="Times New Roman"/>
              </a:rPr>
              <a:t>	</a:t>
            </a:r>
            <a:r>
              <a:rPr sz="2400" b="1" spc="45" dirty="0">
                <a:solidFill>
                  <a:srgbClr val="65FF32"/>
                </a:solidFill>
                <a:latin typeface="Arial"/>
                <a:cs typeface="Arial"/>
              </a:rPr>
              <a:t>P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2400" b="1" spc="120" dirty="0">
                <a:solidFill>
                  <a:srgbClr val="65FF32"/>
                </a:solidFill>
                <a:latin typeface="Arial"/>
                <a:cs typeface="Arial"/>
              </a:rPr>
              <a:t>l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400" b="1" spc="90" dirty="0">
                <a:solidFill>
                  <a:srgbClr val="65FF32"/>
                </a:solidFill>
                <a:latin typeface="Arial"/>
                <a:cs typeface="Arial"/>
              </a:rPr>
              <a:t>y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400" b="1" spc="260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400" b="1" spc="265" dirty="0">
                <a:solidFill>
                  <a:srgbClr val="65FF32"/>
                </a:solidFill>
                <a:latin typeface="Arial"/>
                <a:cs typeface="Arial"/>
              </a:rPr>
              <a:t>K</a:t>
            </a:r>
            <a:r>
              <a:rPr sz="2400" b="1" spc="120" dirty="0">
                <a:solidFill>
                  <a:srgbClr val="65FF32"/>
                </a:solidFill>
                <a:latin typeface="Arial"/>
                <a:cs typeface="Arial"/>
              </a:rPr>
              <a:t>lini</a:t>
            </a:r>
            <a:r>
              <a:rPr sz="2400" b="1" dirty="0">
                <a:solidFill>
                  <a:srgbClr val="65FF32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89535" algn="ctr">
              <a:lnSpc>
                <a:spcPct val="100000"/>
              </a:lnSpc>
              <a:spcBef>
                <a:spcPts val="110"/>
              </a:spcBef>
            </a:pPr>
            <a:r>
              <a:rPr sz="2000" b="1" i="1" spc="-265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s</a:t>
            </a:r>
            <a:r>
              <a:rPr sz="2000" b="1" i="1" spc="-220" dirty="0">
                <a:solidFill>
                  <a:srgbClr val="65FF32"/>
                </a:solidFill>
                <a:latin typeface="Arial"/>
                <a:cs typeface="Arial"/>
              </a:rPr>
              <a:t>uh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000" b="1" i="1" spc="-285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000" b="1" i="1" spc="-245" dirty="0">
                <a:solidFill>
                  <a:srgbClr val="65FF32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as</a:t>
            </a:r>
            <a:r>
              <a:rPr sz="2000" b="1" i="1" spc="-100" dirty="0">
                <a:solidFill>
                  <a:srgbClr val="65FF32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000" b="1" i="1" spc="-280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/</a:t>
            </a:r>
            <a:r>
              <a:rPr sz="2000" b="1" i="1" spc="-155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000" b="1" i="1" spc="-245" dirty="0">
                <a:solidFill>
                  <a:srgbClr val="65FF32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000" b="1" i="1" spc="-120" dirty="0">
                <a:solidFill>
                  <a:srgbClr val="65FF32"/>
                </a:solidFill>
                <a:latin typeface="Arial"/>
                <a:cs typeface="Arial"/>
              </a:rPr>
              <a:t>t</a:t>
            </a:r>
            <a:r>
              <a:rPr sz="2000" b="1" i="1" spc="-100" dirty="0">
                <a:solidFill>
                  <a:srgbClr val="65FF32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2000" b="1" i="1" spc="-220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t</a:t>
            </a:r>
            <a:r>
              <a:rPr sz="2000" b="1" i="1" spc="-175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000" b="1" i="1" spc="-265" dirty="0">
                <a:solidFill>
                  <a:srgbClr val="65FF32"/>
                </a:solidFill>
                <a:latin typeface="Arial"/>
                <a:cs typeface="Arial"/>
              </a:rPr>
              <a:t>C</a:t>
            </a:r>
            <a:r>
              <a:rPr sz="2000" b="1" i="1" spc="-204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2000" b="1" i="1" spc="-145" dirty="0">
                <a:solidFill>
                  <a:srgbClr val="65FF32"/>
                </a:solidFill>
                <a:latin typeface="Arial"/>
                <a:cs typeface="Arial"/>
              </a:rPr>
              <a:t>r</a:t>
            </a:r>
            <a:r>
              <a:rPr sz="2000" b="1" i="1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5683" y="880872"/>
            <a:ext cx="5151120" cy="562610"/>
          </a:xfrm>
          <a:custGeom>
            <a:avLst/>
            <a:gdLst/>
            <a:ahLst/>
            <a:cxnLst/>
            <a:rect l="l" t="t" r="r" b="b"/>
            <a:pathLst>
              <a:path w="5151120" h="562610">
                <a:moveTo>
                  <a:pt x="5151119" y="0"/>
                </a:moveTo>
                <a:lnTo>
                  <a:pt x="0" y="0"/>
                </a:lnTo>
                <a:lnTo>
                  <a:pt x="0" y="562355"/>
                </a:lnTo>
                <a:lnTo>
                  <a:pt x="5151119" y="562355"/>
                </a:lnTo>
                <a:lnTo>
                  <a:pt x="5151119" y="542543"/>
                </a:lnTo>
                <a:lnTo>
                  <a:pt x="38099" y="542543"/>
                </a:lnTo>
                <a:lnTo>
                  <a:pt x="18287" y="524255"/>
                </a:lnTo>
                <a:lnTo>
                  <a:pt x="38099" y="524255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9811"/>
                </a:lnTo>
                <a:lnTo>
                  <a:pt x="5151119" y="19811"/>
                </a:lnTo>
                <a:lnTo>
                  <a:pt x="5151119" y="0"/>
                </a:lnTo>
                <a:close/>
              </a:path>
              <a:path w="5151120" h="562610">
                <a:moveTo>
                  <a:pt x="38099" y="524255"/>
                </a:moveTo>
                <a:lnTo>
                  <a:pt x="18287" y="524255"/>
                </a:lnTo>
                <a:lnTo>
                  <a:pt x="38099" y="542543"/>
                </a:lnTo>
                <a:lnTo>
                  <a:pt x="38099" y="524255"/>
                </a:lnTo>
                <a:close/>
              </a:path>
              <a:path w="5151120" h="562610">
                <a:moveTo>
                  <a:pt x="5113019" y="524255"/>
                </a:moveTo>
                <a:lnTo>
                  <a:pt x="38099" y="524255"/>
                </a:lnTo>
                <a:lnTo>
                  <a:pt x="38099" y="542543"/>
                </a:lnTo>
                <a:lnTo>
                  <a:pt x="5113019" y="542543"/>
                </a:lnTo>
                <a:lnTo>
                  <a:pt x="5113019" y="524255"/>
                </a:lnTo>
                <a:close/>
              </a:path>
              <a:path w="5151120" h="562610">
                <a:moveTo>
                  <a:pt x="5113019" y="19811"/>
                </a:moveTo>
                <a:lnTo>
                  <a:pt x="5113019" y="542543"/>
                </a:lnTo>
                <a:lnTo>
                  <a:pt x="5132831" y="524255"/>
                </a:lnTo>
                <a:lnTo>
                  <a:pt x="5151119" y="524255"/>
                </a:lnTo>
                <a:lnTo>
                  <a:pt x="5151119" y="38099"/>
                </a:lnTo>
                <a:lnTo>
                  <a:pt x="5132831" y="38099"/>
                </a:lnTo>
                <a:lnTo>
                  <a:pt x="5113019" y="19811"/>
                </a:lnTo>
                <a:close/>
              </a:path>
              <a:path w="5151120" h="562610">
                <a:moveTo>
                  <a:pt x="5151119" y="524255"/>
                </a:moveTo>
                <a:lnTo>
                  <a:pt x="5132831" y="524255"/>
                </a:lnTo>
                <a:lnTo>
                  <a:pt x="5113019" y="542543"/>
                </a:lnTo>
                <a:lnTo>
                  <a:pt x="5151119" y="542543"/>
                </a:lnTo>
                <a:lnTo>
                  <a:pt x="5151119" y="524255"/>
                </a:lnTo>
                <a:close/>
              </a:path>
              <a:path w="5151120" h="562610">
                <a:moveTo>
                  <a:pt x="38099" y="19811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9811"/>
                </a:lnTo>
                <a:close/>
              </a:path>
              <a:path w="5151120" h="562610">
                <a:moveTo>
                  <a:pt x="5113019" y="19811"/>
                </a:moveTo>
                <a:lnTo>
                  <a:pt x="38099" y="19811"/>
                </a:lnTo>
                <a:lnTo>
                  <a:pt x="38099" y="38099"/>
                </a:lnTo>
                <a:lnTo>
                  <a:pt x="5113019" y="38099"/>
                </a:lnTo>
                <a:lnTo>
                  <a:pt x="5113019" y="19811"/>
                </a:lnTo>
                <a:close/>
              </a:path>
              <a:path w="5151120" h="562610">
                <a:moveTo>
                  <a:pt x="5151119" y="19811"/>
                </a:moveTo>
                <a:lnTo>
                  <a:pt x="5113019" y="19811"/>
                </a:lnTo>
                <a:lnTo>
                  <a:pt x="5132831" y="38099"/>
                </a:lnTo>
                <a:lnTo>
                  <a:pt x="5151119" y="38099"/>
                </a:lnTo>
                <a:lnTo>
                  <a:pt x="5151119" y="1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23972" y="900684"/>
            <a:ext cx="5113020" cy="521334"/>
          </a:xfrm>
          <a:prstGeom prst="rect">
            <a:avLst/>
          </a:prstGeom>
          <a:solidFill>
            <a:srgbClr val="006500"/>
          </a:solidFill>
        </p:spPr>
        <p:txBody>
          <a:bodyPr vert="horz" wrap="square" lIns="0" tIns="0" rIns="0" bIns="0" rtlCol="0">
            <a:spAutoFit/>
          </a:bodyPr>
          <a:lstStyle/>
          <a:p>
            <a:pPr marR="32384" algn="ctr">
              <a:lnSpc>
                <a:spcPct val="100000"/>
              </a:lnSpc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3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97479" y="2677668"/>
            <a:ext cx="1891283" cy="110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0760" y="1821180"/>
            <a:ext cx="943610" cy="378460"/>
          </a:xfrm>
          <a:custGeom>
            <a:avLst/>
            <a:gdLst/>
            <a:ahLst/>
            <a:cxnLst/>
            <a:rect l="l" t="t" r="r" b="b"/>
            <a:pathLst>
              <a:path w="943610" h="378460">
                <a:moveTo>
                  <a:pt x="200599" y="129539"/>
                </a:moveTo>
                <a:lnTo>
                  <a:pt x="62483" y="129539"/>
                </a:lnTo>
                <a:lnTo>
                  <a:pt x="84788" y="160611"/>
                </a:lnTo>
                <a:lnTo>
                  <a:pt x="110438" y="189789"/>
                </a:lnTo>
                <a:lnTo>
                  <a:pt x="139255" y="217034"/>
                </a:lnTo>
                <a:lnTo>
                  <a:pt x="171065" y="242303"/>
                </a:lnTo>
                <a:lnTo>
                  <a:pt x="205692" y="265556"/>
                </a:lnTo>
                <a:lnTo>
                  <a:pt x="242959" y="286752"/>
                </a:lnTo>
                <a:lnTo>
                  <a:pt x="282690" y="305850"/>
                </a:lnTo>
                <a:lnTo>
                  <a:pt x="324709" y="322807"/>
                </a:lnTo>
                <a:lnTo>
                  <a:pt x="368841" y="337584"/>
                </a:lnTo>
                <a:lnTo>
                  <a:pt x="414908" y="350138"/>
                </a:lnTo>
                <a:lnTo>
                  <a:pt x="462737" y="360430"/>
                </a:lnTo>
                <a:lnTo>
                  <a:pt x="512149" y="368417"/>
                </a:lnTo>
                <a:lnTo>
                  <a:pt x="562969" y="374059"/>
                </a:lnTo>
                <a:lnTo>
                  <a:pt x="615022" y="377314"/>
                </a:lnTo>
                <a:lnTo>
                  <a:pt x="668131" y="378142"/>
                </a:lnTo>
                <a:lnTo>
                  <a:pt x="722119" y="376501"/>
                </a:lnTo>
                <a:lnTo>
                  <a:pt x="776812" y="372349"/>
                </a:lnTo>
                <a:lnTo>
                  <a:pt x="832033" y="365647"/>
                </a:lnTo>
                <a:lnTo>
                  <a:pt x="887606" y="356352"/>
                </a:lnTo>
                <a:lnTo>
                  <a:pt x="893435" y="355105"/>
                </a:lnTo>
                <a:lnTo>
                  <a:pt x="795644" y="355105"/>
                </a:lnTo>
                <a:lnTo>
                  <a:pt x="747820" y="354665"/>
                </a:lnTo>
                <a:lnTo>
                  <a:pt x="700897" y="352282"/>
                </a:lnTo>
                <a:lnTo>
                  <a:pt x="654990" y="347990"/>
                </a:lnTo>
                <a:lnTo>
                  <a:pt x="610218" y="341823"/>
                </a:lnTo>
                <a:lnTo>
                  <a:pt x="566696" y="333816"/>
                </a:lnTo>
                <a:lnTo>
                  <a:pt x="524541" y="324004"/>
                </a:lnTo>
                <a:lnTo>
                  <a:pt x="483869" y="312419"/>
                </a:lnTo>
                <a:lnTo>
                  <a:pt x="444798" y="299098"/>
                </a:lnTo>
                <a:lnTo>
                  <a:pt x="407444" y="284073"/>
                </a:lnTo>
                <a:lnTo>
                  <a:pt x="371923" y="267380"/>
                </a:lnTo>
                <a:lnTo>
                  <a:pt x="338352" y="249052"/>
                </a:lnTo>
                <a:lnTo>
                  <a:pt x="277526" y="207629"/>
                </a:lnTo>
                <a:lnTo>
                  <a:pt x="225899" y="160080"/>
                </a:lnTo>
                <a:lnTo>
                  <a:pt x="203826" y="134094"/>
                </a:lnTo>
                <a:lnTo>
                  <a:pt x="200599" y="129539"/>
                </a:lnTo>
                <a:close/>
              </a:path>
              <a:path w="943610" h="378460">
                <a:moveTo>
                  <a:pt x="943355" y="344423"/>
                </a:moveTo>
                <a:lnTo>
                  <a:pt x="893529" y="350018"/>
                </a:lnTo>
                <a:lnTo>
                  <a:pt x="844253" y="353567"/>
                </a:lnTo>
                <a:lnTo>
                  <a:pt x="795644" y="355105"/>
                </a:lnTo>
                <a:lnTo>
                  <a:pt x="893435" y="355105"/>
                </a:lnTo>
                <a:lnTo>
                  <a:pt x="943355" y="344423"/>
                </a:lnTo>
                <a:close/>
              </a:path>
              <a:path w="943610" h="378460">
                <a:moveTo>
                  <a:pt x="76199" y="0"/>
                </a:moveTo>
                <a:lnTo>
                  <a:pt x="0" y="141731"/>
                </a:lnTo>
                <a:lnTo>
                  <a:pt x="62483" y="129539"/>
                </a:lnTo>
                <a:lnTo>
                  <a:pt x="200599" y="129539"/>
                </a:lnTo>
                <a:lnTo>
                  <a:pt x="184403" y="106679"/>
                </a:lnTo>
                <a:lnTo>
                  <a:pt x="245363" y="96011"/>
                </a:lnTo>
                <a:lnTo>
                  <a:pt x="76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53155" y="1517904"/>
            <a:ext cx="811530" cy="660400"/>
          </a:xfrm>
          <a:custGeom>
            <a:avLst/>
            <a:gdLst/>
            <a:ahLst/>
            <a:cxnLst/>
            <a:rect l="l" t="t" r="r" b="b"/>
            <a:pathLst>
              <a:path w="811529" h="660400">
                <a:moveTo>
                  <a:pt x="806195" y="0"/>
                </a:moveTo>
                <a:lnTo>
                  <a:pt x="684275" y="24383"/>
                </a:lnTo>
                <a:lnTo>
                  <a:pt x="689174" y="64933"/>
                </a:lnTo>
                <a:lnTo>
                  <a:pt x="688899" y="105546"/>
                </a:lnTo>
                <a:lnTo>
                  <a:pt x="683627" y="146058"/>
                </a:lnTo>
                <a:lnTo>
                  <a:pt x="673534" y="186305"/>
                </a:lnTo>
                <a:lnTo>
                  <a:pt x="658796" y="226123"/>
                </a:lnTo>
                <a:lnTo>
                  <a:pt x="639589" y="265346"/>
                </a:lnTo>
                <a:lnTo>
                  <a:pt x="616088" y="303810"/>
                </a:lnTo>
                <a:lnTo>
                  <a:pt x="588471" y="341351"/>
                </a:lnTo>
                <a:lnTo>
                  <a:pt x="556912" y="377804"/>
                </a:lnTo>
                <a:lnTo>
                  <a:pt x="521588" y="413003"/>
                </a:lnTo>
                <a:lnTo>
                  <a:pt x="482676" y="446786"/>
                </a:lnTo>
                <a:lnTo>
                  <a:pt x="440350" y="478987"/>
                </a:lnTo>
                <a:lnTo>
                  <a:pt x="394788" y="509441"/>
                </a:lnTo>
                <a:lnTo>
                  <a:pt x="346164" y="537984"/>
                </a:lnTo>
                <a:lnTo>
                  <a:pt x="294655" y="564451"/>
                </a:lnTo>
                <a:lnTo>
                  <a:pt x="240438" y="588678"/>
                </a:lnTo>
                <a:lnTo>
                  <a:pt x="183688" y="610500"/>
                </a:lnTo>
                <a:lnTo>
                  <a:pt x="124580" y="629753"/>
                </a:lnTo>
                <a:lnTo>
                  <a:pt x="63292" y="646271"/>
                </a:lnTo>
                <a:lnTo>
                  <a:pt x="0" y="659891"/>
                </a:lnTo>
                <a:lnTo>
                  <a:pt x="121919" y="637031"/>
                </a:lnTo>
                <a:lnTo>
                  <a:pt x="185419" y="623411"/>
                </a:lnTo>
                <a:lnTo>
                  <a:pt x="246871" y="606891"/>
                </a:lnTo>
                <a:lnTo>
                  <a:pt x="306103" y="587635"/>
                </a:lnTo>
                <a:lnTo>
                  <a:pt x="362943" y="565806"/>
                </a:lnTo>
                <a:lnTo>
                  <a:pt x="417218" y="541567"/>
                </a:lnTo>
                <a:lnTo>
                  <a:pt x="468756" y="515083"/>
                </a:lnTo>
                <a:lnTo>
                  <a:pt x="517384" y="486515"/>
                </a:lnTo>
                <a:lnTo>
                  <a:pt x="562929" y="456029"/>
                </a:lnTo>
                <a:lnTo>
                  <a:pt x="605218" y="423787"/>
                </a:lnTo>
                <a:lnTo>
                  <a:pt x="644080" y="389953"/>
                </a:lnTo>
                <a:lnTo>
                  <a:pt x="679341" y="354690"/>
                </a:lnTo>
                <a:lnTo>
                  <a:pt x="710830" y="318162"/>
                </a:lnTo>
                <a:lnTo>
                  <a:pt x="738372" y="280532"/>
                </a:lnTo>
                <a:lnTo>
                  <a:pt x="761797" y="241963"/>
                </a:lnTo>
                <a:lnTo>
                  <a:pt x="780930" y="202620"/>
                </a:lnTo>
                <a:lnTo>
                  <a:pt x="795601" y="162665"/>
                </a:lnTo>
                <a:lnTo>
                  <a:pt x="805635" y="122262"/>
                </a:lnTo>
                <a:lnTo>
                  <a:pt x="810860" y="81575"/>
                </a:lnTo>
                <a:lnTo>
                  <a:pt x="811105" y="40766"/>
                </a:lnTo>
                <a:lnTo>
                  <a:pt x="806195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58567" y="1507236"/>
            <a:ext cx="1719580" cy="704215"/>
          </a:xfrm>
          <a:custGeom>
            <a:avLst/>
            <a:gdLst/>
            <a:ahLst/>
            <a:cxnLst/>
            <a:rect l="l" t="t" r="r" b="b"/>
            <a:pathLst>
              <a:path w="1719579" h="704214">
                <a:moveTo>
                  <a:pt x="95097" y="451103"/>
                </a:moveTo>
                <a:lnTo>
                  <a:pt x="64007" y="451103"/>
                </a:lnTo>
                <a:lnTo>
                  <a:pt x="76199" y="457199"/>
                </a:lnTo>
                <a:lnTo>
                  <a:pt x="68384" y="458763"/>
                </a:lnTo>
                <a:lnTo>
                  <a:pt x="76199" y="472439"/>
                </a:lnTo>
                <a:lnTo>
                  <a:pt x="91439" y="490727"/>
                </a:lnTo>
                <a:lnTo>
                  <a:pt x="106679" y="505967"/>
                </a:lnTo>
                <a:lnTo>
                  <a:pt x="123443" y="524255"/>
                </a:lnTo>
                <a:lnTo>
                  <a:pt x="160019" y="554735"/>
                </a:lnTo>
                <a:lnTo>
                  <a:pt x="199643" y="585215"/>
                </a:lnTo>
                <a:lnTo>
                  <a:pt x="268223" y="621791"/>
                </a:lnTo>
                <a:lnTo>
                  <a:pt x="316991" y="643127"/>
                </a:lnTo>
                <a:lnTo>
                  <a:pt x="370331" y="661415"/>
                </a:lnTo>
                <a:lnTo>
                  <a:pt x="396239" y="670559"/>
                </a:lnTo>
                <a:lnTo>
                  <a:pt x="425195" y="676655"/>
                </a:lnTo>
                <a:lnTo>
                  <a:pt x="452627" y="682751"/>
                </a:lnTo>
                <a:lnTo>
                  <a:pt x="481583" y="688847"/>
                </a:lnTo>
                <a:lnTo>
                  <a:pt x="542543" y="697991"/>
                </a:lnTo>
                <a:lnTo>
                  <a:pt x="603503" y="704087"/>
                </a:lnTo>
                <a:lnTo>
                  <a:pt x="699515" y="704087"/>
                </a:lnTo>
                <a:lnTo>
                  <a:pt x="763523" y="701039"/>
                </a:lnTo>
                <a:lnTo>
                  <a:pt x="797051" y="697991"/>
                </a:lnTo>
                <a:lnTo>
                  <a:pt x="864107" y="688847"/>
                </a:lnTo>
                <a:lnTo>
                  <a:pt x="896111" y="682751"/>
                </a:lnTo>
                <a:lnTo>
                  <a:pt x="742187" y="682751"/>
                </a:lnTo>
                <a:lnTo>
                  <a:pt x="711707" y="679703"/>
                </a:lnTo>
                <a:lnTo>
                  <a:pt x="605027" y="679703"/>
                </a:lnTo>
                <a:lnTo>
                  <a:pt x="515111" y="670559"/>
                </a:lnTo>
                <a:lnTo>
                  <a:pt x="486155" y="664463"/>
                </a:lnTo>
                <a:lnTo>
                  <a:pt x="458723" y="658367"/>
                </a:lnTo>
                <a:lnTo>
                  <a:pt x="429767" y="652271"/>
                </a:lnTo>
                <a:lnTo>
                  <a:pt x="376427" y="637031"/>
                </a:lnTo>
                <a:lnTo>
                  <a:pt x="301751" y="609599"/>
                </a:lnTo>
                <a:lnTo>
                  <a:pt x="256031" y="588263"/>
                </a:lnTo>
                <a:lnTo>
                  <a:pt x="213359" y="563879"/>
                </a:lnTo>
                <a:lnTo>
                  <a:pt x="193547" y="548639"/>
                </a:lnTo>
                <a:lnTo>
                  <a:pt x="175259" y="536447"/>
                </a:lnTo>
                <a:lnTo>
                  <a:pt x="140207" y="505967"/>
                </a:lnTo>
                <a:lnTo>
                  <a:pt x="109727" y="472439"/>
                </a:lnTo>
                <a:lnTo>
                  <a:pt x="97535" y="454151"/>
                </a:lnTo>
                <a:lnTo>
                  <a:pt x="95097" y="451103"/>
                </a:lnTo>
                <a:close/>
              </a:path>
              <a:path w="1719579" h="704214">
                <a:moveTo>
                  <a:pt x="186943" y="431037"/>
                </a:moveTo>
                <a:lnTo>
                  <a:pt x="198119" y="445007"/>
                </a:lnTo>
                <a:lnTo>
                  <a:pt x="225551" y="481583"/>
                </a:lnTo>
                <a:lnTo>
                  <a:pt x="240791" y="496823"/>
                </a:lnTo>
                <a:lnTo>
                  <a:pt x="274319" y="527303"/>
                </a:lnTo>
                <a:lnTo>
                  <a:pt x="292607" y="539495"/>
                </a:lnTo>
                <a:lnTo>
                  <a:pt x="332231" y="566927"/>
                </a:lnTo>
                <a:lnTo>
                  <a:pt x="352043" y="579119"/>
                </a:lnTo>
                <a:lnTo>
                  <a:pt x="374903" y="591311"/>
                </a:lnTo>
                <a:lnTo>
                  <a:pt x="396239" y="603503"/>
                </a:lnTo>
                <a:lnTo>
                  <a:pt x="419099" y="612647"/>
                </a:lnTo>
                <a:lnTo>
                  <a:pt x="492251" y="640079"/>
                </a:lnTo>
                <a:lnTo>
                  <a:pt x="544067" y="652271"/>
                </a:lnTo>
                <a:lnTo>
                  <a:pt x="571499" y="661415"/>
                </a:lnTo>
                <a:lnTo>
                  <a:pt x="653795" y="673607"/>
                </a:lnTo>
                <a:lnTo>
                  <a:pt x="742187" y="682751"/>
                </a:lnTo>
                <a:lnTo>
                  <a:pt x="832103" y="682751"/>
                </a:lnTo>
                <a:lnTo>
                  <a:pt x="862583" y="679703"/>
                </a:lnTo>
                <a:lnTo>
                  <a:pt x="729995" y="679703"/>
                </a:lnTo>
                <a:lnTo>
                  <a:pt x="826007" y="670559"/>
                </a:lnTo>
                <a:lnTo>
                  <a:pt x="891539" y="658367"/>
                </a:lnTo>
                <a:lnTo>
                  <a:pt x="772667" y="658367"/>
                </a:lnTo>
                <a:lnTo>
                  <a:pt x="714755" y="655319"/>
                </a:lnTo>
                <a:lnTo>
                  <a:pt x="630935" y="646175"/>
                </a:lnTo>
                <a:lnTo>
                  <a:pt x="576071" y="633983"/>
                </a:lnTo>
                <a:lnTo>
                  <a:pt x="550163" y="627887"/>
                </a:lnTo>
                <a:lnTo>
                  <a:pt x="525779" y="621791"/>
                </a:lnTo>
                <a:lnTo>
                  <a:pt x="499871" y="615695"/>
                </a:lnTo>
                <a:lnTo>
                  <a:pt x="477011" y="606551"/>
                </a:lnTo>
                <a:lnTo>
                  <a:pt x="452627" y="597407"/>
                </a:lnTo>
                <a:lnTo>
                  <a:pt x="429767" y="588263"/>
                </a:lnTo>
                <a:lnTo>
                  <a:pt x="408431" y="579119"/>
                </a:lnTo>
                <a:lnTo>
                  <a:pt x="385571" y="569975"/>
                </a:lnTo>
                <a:lnTo>
                  <a:pt x="326135" y="533399"/>
                </a:lnTo>
                <a:lnTo>
                  <a:pt x="309371" y="521207"/>
                </a:lnTo>
                <a:lnTo>
                  <a:pt x="291083" y="505967"/>
                </a:lnTo>
                <a:lnTo>
                  <a:pt x="274319" y="493775"/>
                </a:lnTo>
                <a:lnTo>
                  <a:pt x="259079" y="478535"/>
                </a:lnTo>
                <a:lnTo>
                  <a:pt x="231647" y="448055"/>
                </a:lnTo>
                <a:lnTo>
                  <a:pt x="219455" y="432815"/>
                </a:lnTo>
                <a:lnTo>
                  <a:pt x="190499" y="432815"/>
                </a:lnTo>
                <a:lnTo>
                  <a:pt x="186943" y="431037"/>
                </a:lnTo>
                <a:close/>
              </a:path>
              <a:path w="1719579" h="704214">
                <a:moveTo>
                  <a:pt x="896074" y="676507"/>
                </a:moveTo>
                <a:lnTo>
                  <a:pt x="832103" y="682751"/>
                </a:lnTo>
                <a:lnTo>
                  <a:pt x="896111" y="682751"/>
                </a:lnTo>
                <a:lnTo>
                  <a:pt x="897572" y="682499"/>
                </a:lnTo>
                <a:lnTo>
                  <a:pt x="896074" y="676507"/>
                </a:lnTo>
                <a:close/>
              </a:path>
              <a:path w="1719579" h="704214">
                <a:moveTo>
                  <a:pt x="954798" y="672608"/>
                </a:moveTo>
                <a:lnTo>
                  <a:pt x="897572" y="682499"/>
                </a:lnTo>
                <a:lnTo>
                  <a:pt x="897635" y="682751"/>
                </a:lnTo>
                <a:lnTo>
                  <a:pt x="937259" y="676655"/>
                </a:lnTo>
                <a:lnTo>
                  <a:pt x="954798" y="672608"/>
                </a:lnTo>
                <a:close/>
              </a:path>
              <a:path w="1719579" h="704214">
                <a:moveTo>
                  <a:pt x="1194815" y="588263"/>
                </a:moveTo>
                <a:lnTo>
                  <a:pt x="1130807" y="609599"/>
                </a:lnTo>
                <a:lnTo>
                  <a:pt x="1014983" y="637031"/>
                </a:lnTo>
                <a:lnTo>
                  <a:pt x="954194" y="647538"/>
                </a:lnTo>
                <a:lnTo>
                  <a:pt x="957071" y="670559"/>
                </a:lnTo>
                <a:lnTo>
                  <a:pt x="896074" y="676507"/>
                </a:lnTo>
                <a:lnTo>
                  <a:pt x="897572" y="682499"/>
                </a:lnTo>
                <a:lnTo>
                  <a:pt x="954798" y="672608"/>
                </a:lnTo>
                <a:lnTo>
                  <a:pt x="976883" y="667511"/>
                </a:lnTo>
                <a:lnTo>
                  <a:pt x="1053083" y="643127"/>
                </a:lnTo>
                <a:lnTo>
                  <a:pt x="1126235" y="618743"/>
                </a:lnTo>
                <a:lnTo>
                  <a:pt x="1159763" y="603503"/>
                </a:lnTo>
                <a:lnTo>
                  <a:pt x="1194815" y="588263"/>
                </a:lnTo>
                <a:close/>
              </a:path>
              <a:path w="1719579" h="704214">
                <a:moveTo>
                  <a:pt x="891539" y="658367"/>
                </a:moveTo>
                <a:lnTo>
                  <a:pt x="826007" y="670559"/>
                </a:lnTo>
                <a:lnTo>
                  <a:pt x="729995" y="679703"/>
                </a:lnTo>
                <a:lnTo>
                  <a:pt x="862583" y="679703"/>
                </a:lnTo>
                <a:lnTo>
                  <a:pt x="896074" y="676507"/>
                </a:lnTo>
                <a:lnTo>
                  <a:pt x="891539" y="658367"/>
                </a:lnTo>
                <a:close/>
              </a:path>
              <a:path w="1719579" h="704214">
                <a:moveTo>
                  <a:pt x="954194" y="647538"/>
                </a:moveTo>
                <a:lnTo>
                  <a:pt x="944155" y="649273"/>
                </a:lnTo>
                <a:lnTo>
                  <a:pt x="931163" y="652271"/>
                </a:lnTo>
                <a:lnTo>
                  <a:pt x="891539" y="658367"/>
                </a:lnTo>
                <a:lnTo>
                  <a:pt x="896074" y="676507"/>
                </a:lnTo>
                <a:lnTo>
                  <a:pt x="957071" y="670559"/>
                </a:lnTo>
                <a:lnTo>
                  <a:pt x="954194" y="647538"/>
                </a:lnTo>
                <a:close/>
              </a:path>
              <a:path w="1719579" h="704214">
                <a:moveTo>
                  <a:pt x="1713991" y="15239"/>
                </a:moveTo>
                <a:lnTo>
                  <a:pt x="1688591" y="15239"/>
                </a:lnTo>
                <a:lnTo>
                  <a:pt x="1703831" y="24383"/>
                </a:lnTo>
                <a:lnTo>
                  <a:pt x="1690074" y="27101"/>
                </a:lnTo>
                <a:lnTo>
                  <a:pt x="1691639" y="39623"/>
                </a:lnTo>
                <a:lnTo>
                  <a:pt x="1693163" y="64007"/>
                </a:lnTo>
                <a:lnTo>
                  <a:pt x="1693163" y="88391"/>
                </a:lnTo>
                <a:lnTo>
                  <a:pt x="1687067" y="137159"/>
                </a:lnTo>
                <a:lnTo>
                  <a:pt x="1673351" y="185927"/>
                </a:lnTo>
                <a:lnTo>
                  <a:pt x="1653539" y="234695"/>
                </a:lnTo>
                <a:lnTo>
                  <a:pt x="1639823" y="256031"/>
                </a:lnTo>
                <a:lnTo>
                  <a:pt x="1626107" y="280415"/>
                </a:lnTo>
                <a:lnTo>
                  <a:pt x="1592579" y="326135"/>
                </a:lnTo>
                <a:lnTo>
                  <a:pt x="1530095" y="393191"/>
                </a:lnTo>
                <a:lnTo>
                  <a:pt x="1481327" y="432815"/>
                </a:lnTo>
                <a:lnTo>
                  <a:pt x="1455419" y="454151"/>
                </a:lnTo>
                <a:lnTo>
                  <a:pt x="1370075" y="509015"/>
                </a:lnTo>
                <a:lnTo>
                  <a:pt x="1306067" y="542543"/>
                </a:lnTo>
                <a:lnTo>
                  <a:pt x="1239011" y="569975"/>
                </a:lnTo>
                <a:lnTo>
                  <a:pt x="1203959" y="585215"/>
                </a:lnTo>
                <a:lnTo>
                  <a:pt x="1194815" y="588263"/>
                </a:lnTo>
                <a:lnTo>
                  <a:pt x="1159763" y="603503"/>
                </a:lnTo>
                <a:lnTo>
                  <a:pt x="1126235" y="618743"/>
                </a:lnTo>
                <a:lnTo>
                  <a:pt x="1053083" y="643127"/>
                </a:lnTo>
                <a:lnTo>
                  <a:pt x="976883" y="667511"/>
                </a:lnTo>
                <a:lnTo>
                  <a:pt x="954798" y="672608"/>
                </a:lnTo>
                <a:lnTo>
                  <a:pt x="1019555" y="661415"/>
                </a:lnTo>
                <a:lnTo>
                  <a:pt x="1138427" y="633983"/>
                </a:lnTo>
                <a:lnTo>
                  <a:pt x="1175003" y="621791"/>
                </a:lnTo>
                <a:lnTo>
                  <a:pt x="1213103" y="609599"/>
                </a:lnTo>
                <a:lnTo>
                  <a:pt x="1318259" y="563879"/>
                </a:lnTo>
                <a:lnTo>
                  <a:pt x="1382267" y="530351"/>
                </a:lnTo>
                <a:lnTo>
                  <a:pt x="1470659" y="475487"/>
                </a:lnTo>
                <a:lnTo>
                  <a:pt x="1523999" y="432815"/>
                </a:lnTo>
                <a:lnTo>
                  <a:pt x="1592579" y="365759"/>
                </a:lnTo>
                <a:lnTo>
                  <a:pt x="1612391" y="341375"/>
                </a:lnTo>
                <a:lnTo>
                  <a:pt x="1630679" y="320039"/>
                </a:lnTo>
                <a:lnTo>
                  <a:pt x="1647443" y="295655"/>
                </a:lnTo>
                <a:lnTo>
                  <a:pt x="1662683" y="268223"/>
                </a:lnTo>
                <a:lnTo>
                  <a:pt x="1676399" y="243839"/>
                </a:lnTo>
                <a:lnTo>
                  <a:pt x="1697735" y="192023"/>
                </a:lnTo>
                <a:lnTo>
                  <a:pt x="1711451" y="140207"/>
                </a:lnTo>
                <a:lnTo>
                  <a:pt x="1719071" y="88391"/>
                </a:lnTo>
                <a:lnTo>
                  <a:pt x="1719071" y="60959"/>
                </a:lnTo>
                <a:lnTo>
                  <a:pt x="1717547" y="36575"/>
                </a:lnTo>
                <a:lnTo>
                  <a:pt x="1713991" y="15239"/>
                </a:lnTo>
                <a:close/>
              </a:path>
              <a:path w="1719579" h="704214">
                <a:moveTo>
                  <a:pt x="954023" y="646175"/>
                </a:moveTo>
                <a:lnTo>
                  <a:pt x="893063" y="652271"/>
                </a:lnTo>
                <a:lnTo>
                  <a:pt x="801623" y="658367"/>
                </a:lnTo>
                <a:lnTo>
                  <a:pt x="891539" y="658367"/>
                </a:lnTo>
                <a:lnTo>
                  <a:pt x="944155" y="649273"/>
                </a:lnTo>
                <a:lnTo>
                  <a:pt x="954123" y="646973"/>
                </a:lnTo>
                <a:lnTo>
                  <a:pt x="954023" y="646175"/>
                </a:lnTo>
                <a:close/>
              </a:path>
              <a:path w="1719579" h="704214">
                <a:moveTo>
                  <a:pt x="944155" y="649273"/>
                </a:moveTo>
                <a:lnTo>
                  <a:pt x="891539" y="658367"/>
                </a:lnTo>
                <a:lnTo>
                  <a:pt x="931163" y="652271"/>
                </a:lnTo>
                <a:lnTo>
                  <a:pt x="944155" y="649273"/>
                </a:lnTo>
                <a:close/>
              </a:path>
              <a:path w="1719579" h="704214">
                <a:moveTo>
                  <a:pt x="954123" y="646973"/>
                </a:moveTo>
                <a:lnTo>
                  <a:pt x="944155" y="649273"/>
                </a:lnTo>
                <a:lnTo>
                  <a:pt x="954194" y="647538"/>
                </a:lnTo>
                <a:lnTo>
                  <a:pt x="954123" y="646973"/>
                </a:lnTo>
                <a:close/>
              </a:path>
              <a:path w="1719579" h="704214">
                <a:moveTo>
                  <a:pt x="1705355" y="0"/>
                </a:moveTo>
                <a:lnTo>
                  <a:pt x="1697735" y="0"/>
                </a:lnTo>
                <a:lnTo>
                  <a:pt x="1575815" y="21335"/>
                </a:lnTo>
                <a:lnTo>
                  <a:pt x="1569719" y="24383"/>
                </a:lnTo>
                <a:lnTo>
                  <a:pt x="1565147" y="30479"/>
                </a:lnTo>
                <a:lnTo>
                  <a:pt x="1565147" y="36575"/>
                </a:lnTo>
                <a:lnTo>
                  <a:pt x="1569719" y="60959"/>
                </a:lnTo>
                <a:lnTo>
                  <a:pt x="1571243" y="85343"/>
                </a:lnTo>
                <a:lnTo>
                  <a:pt x="1571243" y="109727"/>
                </a:lnTo>
                <a:lnTo>
                  <a:pt x="1565147" y="158495"/>
                </a:lnTo>
                <a:lnTo>
                  <a:pt x="1551431" y="207263"/>
                </a:lnTo>
                <a:lnTo>
                  <a:pt x="1517903" y="280415"/>
                </a:lnTo>
                <a:lnTo>
                  <a:pt x="1487423" y="326135"/>
                </a:lnTo>
                <a:lnTo>
                  <a:pt x="1450847" y="371855"/>
                </a:lnTo>
                <a:lnTo>
                  <a:pt x="1408175" y="414527"/>
                </a:lnTo>
                <a:lnTo>
                  <a:pt x="1359407" y="457199"/>
                </a:lnTo>
                <a:lnTo>
                  <a:pt x="1333499" y="475487"/>
                </a:lnTo>
                <a:lnTo>
                  <a:pt x="1306067" y="496823"/>
                </a:lnTo>
                <a:lnTo>
                  <a:pt x="1277111" y="515111"/>
                </a:lnTo>
                <a:lnTo>
                  <a:pt x="1246631" y="530351"/>
                </a:lnTo>
                <a:lnTo>
                  <a:pt x="1216151" y="548639"/>
                </a:lnTo>
                <a:lnTo>
                  <a:pt x="1117091" y="594359"/>
                </a:lnTo>
                <a:lnTo>
                  <a:pt x="1008887" y="630935"/>
                </a:lnTo>
                <a:lnTo>
                  <a:pt x="970787" y="643127"/>
                </a:lnTo>
                <a:lnTo>
                  <a:pt x="954123" y="646973"/>
                </a:lnTo>
                <a:lnTo>
                  <a:pt x="954194" y="647538"/>
                </a:lnTo>
                <a:lnTo>
                  <a:pt x="1014983" y="637031"/>
                </a:lnTo>
                <a:lnTo>
                  <a:pt x="1130807" y="609599"/>
                </a:lnTo>
                <a:lnTo>
                  <a:pt x="1194815" y="588263"/>
                </a:lnTo>
                <a:lnTo>
                  <a:pt x="1258823" y="554735"/>
                </a:lnTo>
                <a:lnTo>
                  <a:pt x="1319783" y="518159"/>
                </a:lnTo>
                <a:lnTo>
                  <a:pt x="1374647" y="478535"/>
                </a:lnTo>
                <a:lnTo>
                  <a:pt x="1424939" y="435863"/>
                </a:lnTo>
                <a:lnTo>
                  <a:pt x="1447799" y="411479"/>
                </a:lnTo>
                <a:lnTo>
                  <a:pt x="1469135" y="390143"/>
                </a:lnTo>
                <a:lnTo>
                  <a:pt x="1507235" y="341375"/>
                </a:lnTo>
                <a:lnTo>
                  <a:pt x="1539239" y="292607"/>
                </a:lnTo>
                <a:lnTo>
                  <a:pt x="1565147" y="243839"/>
                </a:lnTo>
                <a:lnTo>
                  <a:pt x="1583435" y="192023"/>
                </a:lnTo>
                <a:lnTo>
                  <a:pt x="1594103" y="140207"/>
                </a:lnTo>
                <a:lnTo>
                  <a:pt x="1595627" y="112775"/>
                </a:lnTo>
                <a:lnTo>
                  <a:pt x="1595627" y="85343"/>
                </a:lnTo>
                <a:lnTo>
                  <a:pt x="1594103" y="60959"/>
                </a:lnTo>
                <a:lnTo>
                  <a:pt x="1592749" y="48767"/>
                </a:lnTo>
                <a:lnTo>
                  <a:pt x="1580387" y="48767"/>
                </a:lnTo>
                <a:lnTo>
                  <a:pt x="1591055" y="33527"/>
                </a:lnTo>
                <a:lnTo>
                  <a:pt x="1657540" y="33527"/>
                </a:lnTo>
                <a:lnTo>
                  <a:pt x="1690074" y="27101"/>
                </a:lnTo>
                <a:lnTo>
                  <a:pt x="1688591" y="15239"/>
                </a:lnTo>
                <a:lnTo>
                  <a:pt x="1713991" y="15239"/>
                </a:lnTo>
                <a:lnTo>
                  <a:pt x="1712975" y="9143"/>
                </a:lnTo>
                <a:lnTo>
                  <a:pt x="1712975" y="6095"/>
                </a:lnTo>
                <a:lnTo>
                  <a:pt x="1711451" y="3047"/>
                </a:lnTo>
                <a:lnTo>
                  <a:pt x="1708403" y="3047"/>
                </a:lnTo>
                <a:lnTo>
                  <a:pt x="1705355" y="0"/>
                </a:lnTo>
                <a:close/>
              </a:path>
              <a:path w="1719579" h="704214">
                <a:moveTo>
                  <a:pt x="91439" y="301751"/>
                </a:moveTo>
                <a:lnTo>
                  <a:pt x="83819" y="301751"/>
                </a:lnTo>
                <a:lnTo>
                  <a:pt x="77723" y="304799"/>
                </a:lnTo>
                <a:lnTo>
                  <a:pt x="76199" y="307847"/>
                </a:lnTo>
                <a:lnTo>
                  <a:pt x="1523" y="451103"/>
                </a:lnTo>
                <a:lnTo>
                  <a:pt x="0" y="454151"/>
                </a:lnTo>
                <a:lnTo>
                  <a:pt x="0" y="460247"/>
                </a:lnTo>
                <a:lnTo>
                  <a:pt x="6095" y="466343"/>
                </a:lnTo>
                <a:lnTo>
                  <a:pt x="10667" y="469391"/>
                </a:lnTo>
                <a:lnTo>
                  <a:pt x="15239" y="469391"/>
                </a:lnTo>
                <a:lnTo>
                  <a:pt x="45719" y="463295"/>
                </a:lnTo>
                <a:lnTo>
                  <a:pt x="24383" y="463295"/>
                </a:lnTo>
                <a:lnTo>
                  <a:pt x="10667" y="445007"/>
                </a:lnTo>
                <a:lnTo>
                  <a:pt x="36623" y="439816"/>
                </a:lnTo>
                <a:lnTo>
                  <a:pt x="92818" y="332013"/>
                </a:lnTo>
                <a:lnTo>
                  <a:pt x="82295" y="326135"/>
                </a:lnTo>
                <a:lnTo>
                  <a:pt x="99059" y="320039"/>
                </a:lnTo>
                <a:lnTo>
                  <a:pt x="121772" y="320039"/>
                </a:lnTo>
                <a:lnTo>
                  <a:pt x="94487" y="304799"/>
                </a:lnTo>
                <a:lnTo>
                  <a:pt x="91439" y="301751"/>
                </a:lnTo>
                <a:close/>
              </a:path>
              <a:path w="1719579" h="704214">
                <a:moveTo>
                  <a:pt x="36623" y="439816"/>
                </a:moveTo>
                <a:lnTo>
                  <a:pt x="10667" y="445007"/>
                </a:lnTo>
                <a:lnTo>
                  <a:pt x="24383" y="463295"/>
                </a:lnTo>
                <a:lnTo>
                  <a:pt x="36623" y="439816"/>
                </a:lnTo>
                <a:close/>
              </a:path>
              <a:path w="1719579" h="704214">
                <a:moveTo>
                  <a:pt x="76199" y="429767"/>
                </a:moveTo>
                <a:lnTo>
                  <a:pt x="71627" y="432815"/>
                </a:lnTo>
                <a:lnTo>
                  <a:pt x="36623" y="439816"/>
                </a:lnTo>
                <a:lnTo>
                  <a:pt x="24383" y="463295"/>
                </a:lnTo>
                <a:lnTo>
                  <a:pt x="45719" y="463295"/>
                </a:lnTo>
                <a:lnTo>
                  <a:pt x="68384" y="458763"/>
                </a:lnTo>
                <a:lnTo>
                  <a:pt x="64007" y="451103"/>
                </a:lnTo>
                <a:lnTo>
                  <a:pt x="95097" y="451103"/>
                </a:lnTo>
                <a:lnTo>
                  <a:pt x="85343" y="438911"/>
                </a:lnTo>
                <a:lnTo>
                  <a:pt x="82295" y="432815"/>
                </a:lnTo>
                <a:lnTo>
                  <a:pt x="76199" y="429767"/>
                </a:lnTo>
                <a:close/>
              </a:path>
              <a:path w="1719579" h="704214">
                <a:moveTo>
                  <a:pt x="64007" y="451103"/>
                </a:moveTo>
                <a:lnTo>
                  <a:pt x="68384" y="458763"/>
                </a:lnTo>
                <a:lnTo>
                  <a:pt x="76199" y="457199"/>
                </a:lnTo>
                <a:lnTo>
                  <a:pt x="64007" y="451103"/>
                </a:lnTo>
                <a:close/>
              </a:path>
              <a:path w="1719579" h="704214">
                <a:moveTo>
                  <a:pt x="185927" y="429767"/>
                </a:moveTo>
                <a:lnTo>
                  <a:pt x="186943" y="431037"/>
                </a:lnTo>
                <a:lnTo>
                  <a:pt x="190499" y="432815"/>
                </a:lnTo>
                <a:lnTo>
                  <a:pt x="196595" y="432815"/>
                </a:lnTo>
                <a:lnTo>
                  <a:pt x="185927" y="429767"/>
                </a:lnTo>
                <a:close/>
              </a:path>
              <a:path w="1719579" h="704214">
                <a:moveTo>
                  <a:pt x="199262" y="429767"/>
                </a:moveTo>
                <a:lnTo>
                  <a:pt x="185927" y="429767"/>
                </a:lnTo>
                <a:lnTo>
                  <a:pt x="196595" y="432815"/>
                </a:lnTo>
                <a:lnTo>
                  <a:pt x="199643" y="432815"/>
                </a:lnTo>
                <a:lnTo>
                  <a:pt x="199262" y="429767"/>
                </a:lnTo>
                <a:close/>
              </a:path>
              <a:path w="1719579" h="704214">
                <a:moveTo>
                  <a:pt x="201167" y="408431"/>
                </a:moveTo>
                <a:lnTo>
                  <a:pt x="196719" y="409420"/>
                </a:lnTo>
                <a:lnTo>
                  <a:pt x="199643" y="432815"/>
                </a:lnTo>
                <a:lnTo>
                  <a:pt x="217654" y="430114"/>
                </a:lnTo>
                <a:lnTo>
                  <a:pt x="207263" y="414527"/>
                </a:lnTo>
                <a:lnTo>
                  <a:pt x="201167" y="408431"/>
                </a:lnTo>
                <a:close/>
              </a:path>
              <a:path w="1719579" h="704214">
                <a:moveTo>
                  <a:pt x="217654" y="430114"/>
                </a:moveTo>
                <a:lnTo>
                  <a:pt x="199643" y="432815"/>
                </a:lnTo>
                <a:lnTo>
                  <a:pt x="219455" y="432815"/>
                </a:lnTo>
                <a:lnTo>
                  <a:pt x="217654" y="430114"/>
                </a:lnTo>
                <a:close/>
              </a:path>
              <a:path w="1719579" h="704214">
                <a:moveTo>
                  <a:pt x="196719" y="409420"/>
                </a:moveTo>
                <a:lnTo>
                  <a:pt x="187451" y="411479"/>
                </a:lnTo>
                <a:lnTo>
                  <a:pt x="182879" y="417575"/>
                </a:lnTo>
                <a:lnTo>
                  <a:pt x="184403" y="423671"/>
                </a:lnTo>
                <a:lnTo>
                  <a:pt x="184403" y="429767"/>
                </a:lnTo>
                <a:lnTo>
                  <a:pt x="186943" y="431037"/>
                </a:lnTo>
                <a:lnTo>
                  <a:pt x="185927" y="429767"/>
                </a:lnTo>
                <a:lnTo>
                  <a:pt x="199262" y="429767"/>
                </a:lnTo>
                <a:lnTo>
                  <a:pt x="196719" y="409420"/>
                </a:lnTo>
                <a:close/>
              </a:path>
              <a:path w="1719579" h="704214">
                <a:moveTo>
                  <a:pt x="221530" y="403906"/>
                </a:moveTo>
                <a:lnTo>
                  <a:pt x="201167" y="408431"/>
                </a:lnTo>
                <a:lnTo>
                  <a:pt x="207263" y="414527"/>
                </a:lnTo>
                <a:lnTo>
                  <a:pt x="217654" y="430114"/>
                </a:lnTo>
                <a:lnTo>
                  <a:pt x="260603" y="423671"/>
                </a:lnTo>
                <a:lnTo>
                  <a:pt x="265175" y="420623"/>
                </a:lnTo>
                <a:lnTo>
                  <a:pt x="251459" y="420623"/>
                </a:lnTo>
                <a:lnTo>
                  <a:pt x="221530" y="403906"/>
                </a:lnTo>
                <a:close/>
              </a:path>
              <a:path w="1719579" h="704214">
                <a:moveTo>
                  <a:pt x="256031" y="396239"/>
                </a:moveTo>
                <a:lnTo>
                  <a:pt x="221530" y="403906"/>
                </a:lnTo>
                <a:lnTo>
                  <a:pt x="251459" y="420623"/>
                </a:lnTo>
                <a:lnTo>
                  <a:pt x="256031" y="396239"/>
                </a:lnTo>
                <a:close/>
              </a:path>
              <a:path w="1719579" h="704214">
                <a:moveTo>
                  <a:pt x="258195" y="396239"/>
                </a:moveTo>
                <a:lnTo>
                  <a:pt x="256031" y="396239"/>
                </a:lnTo>
                <a:lnTo>
                  <a:pt x="251459" y="420623"/>
                </a:lnTo>
                <a:lnTo>
                  <a:pt x="265175" y="420623"/>
                </a:lnTo>
                <a:lnTo>
                  <a:pt x="269747" y="417575"/>
                </a:lnTo>
                <a:lnTo>
                  <a:pt x="271271" y="411479"/>
                </a:lnTo>
                <a:lnTo>
                  <a:pt x="271271" y="405383"/>
                </a:lnTo>
                <a:lnTo>
                  <a:pt x="268223" y="402335"/>
                </a:lnTo>
                <a:lnTo>
                  <a:pt x="263651" y="399287"/>
                </a:lnTo>
                <a:lnTo>
                  <a:pt x="258195" y="396239"/>
                </a:lnTo>
                <a:close/>
              </a:path>
              <a:path w="1719579" h="704214">
                <a:moveTo>
                  <a:pt x="201167" y="408431"/>
                </a:moveTo>
                <a:lnTo>
                  <a:pt x="196595" y="408431"/>
                </a:lnTo>
                <a:lnTo>
                  <a:pt x="196719" y="409420"/>
                </a:lnTo>
                <a:lnTo>
                  <a:pt x="201167" y="408431"/>
                </a:lnTo>
                <a:close/>
              </a:path>
              <a:path w="1719579" h="704214">
                <a:moveTo>
                  <a:pt x="121772" y="320039"/>
                </a:moveTo>
                <a:lnTo>
                  <a:pt x="99059" y="320039"/>
                </a:lnTo>
                <a:lnTo>
                  <a:pt x="92818" y="332013"/>
                </a:lnTo>
                <a:lnTo>
                  <a:pt x="221530" y="403906"/>
                </a:lnTo>
                <a:lnTo>
                  <a:pt x="256031" y="396239"/>
                </a:lnTo>
                <a:lnTo>
                  <a:pt x="258195" y="396239"/>
                </a:lnTo>
                <a:lnTo>
                  <a:pt x="121772" y="320039"/>
                </a:lnTo>
                <a:close/>
              </a:path>
              <a:path w="1719579" h="704214">
                <a:moveTo>
                  <a:pt x="99059" y="320039"/>
                </a:moveTo>
                <a:lnTo>
                  <a:pt x="82295" y="326135"/>
                </a:lnTo>
                <a:lnTo>
                  <a:pt x="92818" y="332013"/>
                </a:lnTo>
                <a:lnTo>
                  <a:pt x="99059" y="320039"/>
                </a:lnTo>
                <a:close/>
              </a:path>
              <a:path w="1719579" h="704214">
                <a:moveTo>
                  <a:pt x="1591055" y="33527"/>
                </a:moveTo>
                <a:lnTo>
                  <a:pt x="1580387" y="48767"/>
                </a:lnTo>
                <a:lnTo>
                  <a:pt x="1592483" y="46378"/>
                </a:lnTo>
                <a:lnTo>
                  <a:pt x="1591055" y="33527"/>
                </a:lnTo>
                <a:close/>
              </a:path>
              <a:path w="1719579" h="704214">
                <a:moveTo>
                  <a:pt x="1592483" y="46378"/>
                </a:moveTo>
                <a:lnTo>
                  <a:pt x="1580387" y="48767"/>
                </a:lnTo>
                <a:lnTo>
                  <a:pt x="1592749" y="48767"/>
                </a:lnTo>
                <a:lnTo>
                  <a:pt x="1592483" y="46378"/>
                </a:lnTo>
                <a:close/>
              </a:path>
              <a:path w="1719579" h="704214">
                <a:moveTo>
                  <a:pt x="1657540" y="33527"/>
                </a:moveTo>
                <a:lnTo>
                  <a:pt x="1591055" y="33527"/>
                </a:lnTo>
                <a:lnTo>
                  <a:pt x="1592483" y="46378"/>
                </a:lnTo>
                <a:lnTo>
                  <a:pt x="1657540" y="33527"/>
                </a:lnTo>
                <a:close/>
              </a:path>
              <a:path w="1719579" h="704214">
                <a:moveTo>
                  <a:pt x="1688591" y="15239"/>
                </a:moveTo>
                <a:lnTo>
                  <a:pt x="1690074" y="27101"/>
                </a:lnTo>
                <a:lnTo>
                  <a:pt x="1703831" y="24383"/>
                </a:lnTo>
                <a:lnTo>
                  <a:pt x="1688591" y="15239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7750" y="377746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264" y="0"/>
                </a:lnTo>
              </a:path>
            </a:pathLst>
          </a:custGeom>
          <a:ln w="84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57059" y="2619756"/>
            <a:ext cx="701040" cy="1088390"/>
          </a:xfrm>
          <a:custGeom>
            <a:avLst/>
            <a:gdLst/>
            <a:ahLst/>
            <a:cxnLst/>
            <a:rect l="l" t="t" r="r" b="b"/>
            <a:pathLst>
              <a:path w="701040" h="1088389">
                <a:moveTo>
                  <a:pt x="24383" y="966215"/>
                </a:moveTo>
                <a:lnTo>
                  <a:pt x="0" y="1011935"/>
                </a:lnTo>
                <a:lnTo>
                  <a:pt x="143255" y="1088135"/>
                </a:lnTo>
                <a:lnTo>
                  <a:pt x="167639" y="1045463"/>
                </a:lnTo>
                <a:lnTo>
                  <a:pt x="24383" y="966215"/>
                </a:lnTo>
                <a:close/>
              </a:path>
              <a:path w="701040" h="1088389">
                <a:moveTo>
                  <a:pt x="100583" y="923543"/>
                </a:moveTo>
                <a:lnTo>
                  <a:pt x="79247" y="960119"/>
                </a:lnTo>
                <a:lnTo>
                  <a:pt x="182879" y="1014983"/>
                </a:lnTo>
                <a:lnTo>
                  <a:pt x="205739" y="975359"/>
                </a:lnTo>
                <a:lnTo>
                  <a:pt x="155447" y="947927"/>
                </a:lnTo>
                <a:lnTo>
                  <a:pt x="146303" y="944879"/>
                </a:lnTo>
                <a:lnTo>
                  <a:pt x="140207" y="938783"/>
                </a:lnTo>
                <a:lnTo>
                  <a:pt x="138683" y="932687"/>
                </a:lnTo>
                <a:lnTo>
                  <a:pt x="117347" y="932687"/>
                </a:lnTo>
                <a:lnTo>
                  <a:pt x="100583" y="923543"/>
                </a:lnTo>
                <a:close/>
              </a:path>
              <a:path w="701040" h="1088389">
                <a:moveTo>
                  <a:pt x="240791" y="911351"/>
                </a:moveTo>
                <a:lnTo>
                  <a:pt x="158495" y="911351"/>
                </a:lnTo>
                <a:lnTo>
                  <a:pt x="164591" y="914399"/>
                </a:lnTo>
                <a:lnTo>
                  <a:pt x="222503" y="947927"/>
                </a:lnTo>
                <a:lnTo>
                  <a:pt x="240791" y="911351"/>
                </a:lnTo>
                <a:close/>
              </a:path>
              <a:path w="701040" h="1088389">
                <a:moveTo>
                  <a:pt x="149915" y="862583"/>
                </a:moveTo>
                <a:lnTo>
                  <a:pt x="137450" y="865631"/>
                </a:lnTo>
                <a:lnTo>
                  <a:pt x="127112" y="871727"/>
                </a:lnTo>
                <a:lnTo>
                  <a:pt x="118871" y="883919"/>
                </a:lnTo>
                <a:lnTo>
                  <a:pt x="114299" y="890015"/>
                </a:lnTo>
                <a:lnTo>
                  <a:pt x="111251" y="899159"/>
                </a:lnTo>
                <a:lnTo>
                  <a:pt x="111261" y="908303"/>
                </a:lnTo>
                <a:lnTo>
                  <a:pt x="112719" y="920495"/>
                </a:lnTo>
                <a:lnTo>
                  <a:pt x="117347" y="932687"/>
                </a:lnTo>
                <a:lnTo>
                  <a:pt x="138683" y="932687"/>
                </a:lnTo>
                <a:lnTo>
                  <a:pt x="137159" y="929639"/>
                </a:lnTo>
                <a:lnTo>
                  <a:pt x="137159" y="923543"/>
                </a:lnTo>
                <a:lnTo>
                  <a:pt x="140207" y="920495"/>
                </a:lnTo>
                <a:lnTo>
                  <a:pt x="141731" y="914399"/>
                </a:lnTo>
                <a:lnTo>
                  <a:pt x="144779" y="911351"/>
                </a:lnTo>
                <a:lnTo>
                  <a:pt x="240791" y="911351"/>
                </a:lnTo>
                <a:lnTo>
                  <a:pt x="243839" y="905255"/>
                </a:lnTo>
                <a:lnTo>
                  <a:pt x="173175" y="868679"/>
                </a:lnTo>
                <a:lnTo>
                  <a:pt x="149915" y="862583"/>
                </a:lnTo>
                <a:close/>
              </a:path>
              <a:path w="701040" h="1088389">
                <a:moveTo>
                  <a:pt x="281939" y="838199"/>
                </a:moveTo>
                <a:lnTo>
                  <a:pt x="184403" y="838199"/>
                </a:lnTo>
                <a:lnTo>
                  <a:pt x="259079" y="877823"/>
                </a:lnTo>
                <a:lnTo>
                  <a:pt x="281939" y="838199"/>
                </a:lnTo>
                <a:close/>
              </a:path>
              <a:path w="701040" h="1088389">
                <a:moveTo>
                  <a:pt x="147016" y="743711"/>
                </a:moveTo>
                <a:lnTo>
                  <a:pt x="139748" y="752855"/>
                </a:lnTo>
                <a:lnTo>
                  <a:pt x="134111" y="761999"/>
                </a:lnTo>
                <a:lnTo>
                  <a:pt x="126491" y="777239"/>
                </a:lnTo>
                <a:lnTo>
                  <a:pt x="126491" y="792479"/>
                </a:lnTo>
                <a:lnTo>
                  <a:pt x="129539" y="801623"/>
                </a:lnTo>
                <a:lnTo>
                  <a:pt x="134111" y="804671"/>
                </a:lnTo>
                <a:lnTo>
                  <a:pt x="138683" y="810767"/>
                </a:lnTo>
                <a:lnTo>
                  <a:pt x="143255" y="813815"/>
                </a:lnTo>
                <a:lnTo>
                  <a:pt x="146303" y="816863"/>
                </a:lnTo>
                <a:lnTo>
                  <a:pt x="150875" y="819911"/>
                </a:lnTo>
                <a:lnTo>
                  <a:pt x="155447" y="819911"/>
                </a:lnTo>
                <a:lnTo>
                  <a:pt x="147827" y="835151"/>
                </a:lnTo>
                <a:lnTo>
                  <a:pt x="176783" y="853439"/>
                </a:lnTo>
                <a:lnTo>
                  <a:pt x="184403" y="838199"/>
                </a:lnTo>
                <a:lnTo>
                  <a:pt x="281939" y="838199"/>
                </a:lnTo>
                <a:lnTo>
                  <a:pt x="207263" y="798575"/>
                </a:lnTo>
                <a:lnTo>
                  <a:pt x="216407" y="780287"/>
                </a:lnTo>
                <a:lnTo>
                  <a:pt x="173735" y="780287"/>
                </a:lnTo>
                <a:lnTo>
                  <a:pt x="170687" y="777239"/>
                </a:lnTo>
                <a:lnTo>
                  <a:pt x="169163" y="777239"/>
                </a:lnTo>
                <a:lnTo>
                  <a:pt x="166115" y="774191"/>
                </a:lnTo>
                <a:lnTo>
                  <a:pt x="166115" y="771143"/>
                </a:lnTo>
                <a:lnTo>
                  <a:pt x="164591" y="768095"/>
                </a:lnTo>
                <a:lnTo>
                  <a:pt x="172211" y="752855"/>
                </a:lnTo>
                <a:lnTo>
                  <a:pt x="175259" y="749807"/>
                </a:lnTo>
                <a:lnTo>
                  <a:pt x="147016" y="743711"/>
                </a:lnTo>
                <a:close/>
              </a:path>
              <a:path w="701040" h="1088389">
                <a:moveTo>
                  <a:pt x="285257" y="658367"/>
                </a:moveTo>
                <a:lnTo>
                  <a:pt x="272859" y="658367"/>
                </a:lnTo>
                <a:lnTo>
                  <a:pt x="258450" y="661415"/>
                </a:lnTo>
                <a:lnTo>
                  <a:pt x="220782" y="697991"/>
                </a:lnTo>
                <a:lnTo>
                  <a:pt x="212148" y="731519"/>
                </a:lnTo>
                <a:lnTo>
                  <a:pt x="213230" y="743711"/>
                </a:lnTo>
                <a:lnTo>
                  <a:pt x="216671" y="758951"/>
                </a:lnTo>
                <a:lnTo>
                  <a:pt x="223053" y="771143"/>
                </a:lnTo>
                <a:lnTo>
                  <a:pt x="231993" y="780287"/>
                </a:lnTo>
                <a:lnTo>
                  <a:pt x="243839" y="786383"/>
                </a:lnTo>
                <a:lnTo>
                  <a:pt x="247467" y="789431"/>
                </a:lnTo>
                <a:lnTo>
                  <a:pt x="271074" y="795527"/>
                </a:lnTo>
                <a:lnTo>
                  <a:pt x="295920" y="789431"/>
                </a:lnTo>
                <a:lnTo>
                  <a:pt x="305839" y="786383"/>
                </a:lnTo>
                <a:lnTo>
                  <a:pt x="315165" y="777239"/>
                </a:lnTo>
                <a:lnTo>
                  <a:pt x="323869" y="768095"/>
                </a:lnTo>
                <a:lnTo>
                  <a:pt x="331923" y="755903"/>
                </a:lnTo>
                <a:lnTo>
                  <a:pt x="332972" y="752855"/>
                </a:lnTo>
                <a:lnTo>
                  <a:pt x="277643" y="752855"/>
                </a:lnTo>
                <a:lnTo>
                  <a:pt x="265175" y="746759"/>
                </a:lnTo>
                <a:lnTo>
                  <a:pt x="256031" y="740663"/>
                </a:lnTo>
                <a:lnTo>
                  <a:pt x="249935" y="734567"/>
                </a:lnTo>
                <a:lnTo>
                  <a:pt x="248411" y="728471"/>
                </a:lnTo>
                <a:lnTo>
                  <a:pt x="245363" y="722375"/>
                </a:lnTo>
                <a:lnTo>
                  <a:pt x="246887" y="716279"/>
                </a:lnTo>
                <a:lnTo>
                  <a:pt x="249935" y="710183"/>
                </a:lnTo>
                <a:lnTo>
                  <a:pt x="252983" y="707135"/>
                </a:lnTo>
                <a:lnTo>
                  <a:pt x="257555" y="701039"/>
                </a:lnTo>
                <a:lnTo>
                  <a:pt x="337134" y="701039"/>
                </a:lnTo>
                <a:lnTo>
                  <a:pt x="335594" y="694943"/>
                </a:lnTo>
                <a:lnTo>
                  <a:pt x="328645" y="682751"/>
                </a:lnTo>
                <a:lnTo>
                  <a:pt x="319195" y="673607"/>
                </a:lnTo>
                <a:lnTo>
                  <a:pt x="307175" y="667511"/>
                </a:lnTo>
                <a:lnTo>
                  <a:pt x="296432" y="661415"/>
                </a:lnTo>
                <a:lnTo>
                  <a:pt x="285257" y="658367"/>
                </a:lnTo>
                <a:close/>
              </a:path>
              <a:path w="701040" h="1088389">
                <a:moveTo>
                  <a:pt x="188975" y="761999"/>
                </a:moveTo>
                <a:lnTo>
                  <a:pt x="178307" y="780287"/>
                </a:lnTo>
                <a:lnTo>
                  <a:pt x="216407" y="780287"/>
                </a:lnTo>
                <a:lnTo>
                  <a:pt x="217931" y="777239"/>
                </a:lnTo>
                <a:lnTo>
                  <a:pt x="188975" y="761999"/>
                </a:lnTo>
                <a:close/>
              </a:path>
              <a:path w="701040" h="1088389">
                <a:moveTo>
                  <a:pt x="337134" y="701039"/>
                </a:moveTo>
                <a:lnTo>
                  <a:pt x="277367" y="701039"/>
                </a:lnTo>
                <a:lnTo>
                  <a:pt x="295655" y="713231"/>
                </a:lnTo>
                <a:lnTo>
                  <a:pt x="301751" y="716279"/>
                </a:lnTo>
                <a:lnTo>
                  <a:pt x="304799" y="722375"/>
                </a:lnTo>
                <a:lnTo>
                  <a:pt x="306323" y="728471"/>
                </a:lnTo>
                <a:lnTo>
                  <a:pt x="306323" y="734567"/>
                </a:lnTo>
                <a:lnTo>
                  <a:pt x="300227" y="746759"/>
                </a:lnTo>
                <a:lnTo>
                  <a:pt x="295655" y="749807"/>
                </a:lnTo>
                <a:lnTo>
                  <a:pt x="288996" y="752855"/>
                </a:lnTo>
                <a:lnTo>
                  <a:pt x="332972" y="752855"/>
                </a:lnTo>
                <a:lnTo>
                  <a:pt x="336118" y="743711"/>
                </a:lnTo>
                <a:lnTo>
                  <a:pt x="338759" y="734567"/>
                </a:lnTo>
                <a:lnTo>
                  <a:pt x="339671" y="722375"/>
                </a:lnTo>
                <a:lnTo>
                  <a:pt x="338675" y="707135"/>
                </a:lnTo>
                <a:lnTo>
                  <a:pt x="337134" y="701039"/>
                </a:lnTo>
                <a:close/>
              </a:path>
              <a:path w="701040" h="1088389">
                <a:moveTo>
                  <a:pt x="288035" y="582167"/>
                </a:moveTo>
                <a:lnTo>
                  <a:pt x="268223" y="618743"/>
                </a:lnTo>
                <a:lnTo>
                  <a:pt x="371855" y="676655"/>
                </a:lnTo>
                <a:lnTo>
                  <a:pt x="393191" y="637031"/>
                </a:lnTo>
                <a:lnTo>
                  <a:pt x="357054" y="615695"/>
                </a:lnTo>
                <a:lnTo>
                  <a:pt x="343909" y="609599"/>
                </a:lnTo>
                <a:lnTo>
                  <a:pt x="334006" y="600455"/>
                </a:lnTo>
                <a:lnTo>
                  <a:pt x="327659" y="591311"/>
                </a:lnTo>
                <a:lnTo>
                  <a:pt x="304799" y="591311"/>
                </a:lnTo>
                <a:lnTo>
                  <a:pt x="288035" y="582167"/>
                </a:lnTo>
                <a:close/>
              </a:path>
              <a:path w="701040" h="1088389">
                <a:moveTo>
                  <a:pt x="315467" y="539495"/>
                </a:moveTo>
                <a:lnTo>
                  <a:pt x="307847" y="542543"/>
                </a:lnTo>
                <a:lnTo>
                  <a:pt x="303275" y="548639"/>
                </a:lnTo>
                <a:lnTo>
                  <a:pt x="297179" y="560831"/>
                </a:lnTo>
                <a:lnTo>
                  <a:pt x="295655" y="566927"/>
                </a:lnTo>
                <a:lnTo>
                  <a:pt x="295655" y="569975"/>
                </a:lnTo>
                <a:lnTo>
                  <a:pt x="297179" y="576071"/>
                </a:lnTo>
                <a:lnTo>
                  <a:pt x="304799" y="591311"/>
                </a:lnTo>
                <a:lnTo>
                  <a:pt x="327659" y="591311"/>
                </a:lnTo>
                <a:lnTo>
                  <a:pt x="326135" y="585215"/>
                </a:lnTo>
                <a:lnTo>
                  <a:pt x="326135" y="582167"/>
                </a:lnTo>
                <a:lnTo>
                  <a:pt x="329183" y="576071"/>
                </a:lnTo>
                <a:lnTo>
                  <a:pt x="333755" y="569975"/>
                </a:lnTo>
                <a:lnTo>
                  <a:pt x="336803" y="566927"/>
                </a:lnTo>
                <a:lnTo>
                  <a:pt x="315467" y="539495"/>
                </a:lnTo>
                <a:close/>
              </a:path>
              <a:path w="701040" h="1088389">
                <a:moveTo>
                  <a:pt x="342899" y="481583"/>
                </a:moveTo>
                <a:lnTo>
                  <a:pt x="321563" y="521207"/>
                </a:lnTo>
                <a:lnTo>
                  <a:pt x="426719" y="576071"/>
                </a:lnTo>
                <a:lnTo>
                  <a:pt x="448055" y="536447"/>
                </a:lnTo>
                <a:lnTo>
                  <a:pt x="394715" y="509015"/>
                </a:lnTo>
                <a:lnTo>
                  <a:pt x="387095" y="502919"/>
                </a:lnTo>
                <a:lnTo>
                  <a:pt x="382523" y="499871"/>
                </a:lnTo>
                <a:lnTo>
                  <a:pt x="380999" y="493775"/>
                </a:lnTo>
                <a:lnTo>
                  <a:pt x="377951" y="490727"/>
                </a:lnTo>
                <a:lnTo>
                  <a:pt x="358139" y="490727"/>
                </a:lnTo>
                <a:lnTo>
                  <a:pt x="342899" y="481583"/>
                </a:lnTo>
                <a:close/>
              </a:path>
              <a:path w="701040" h="1088389">
                <a:moveTo>
                  <a:pt x="484397" y="472439"/>
                </a:moveTo>
                <a:lnTo>
                  <a:pt x="399287" y="472439"/>
                </a:lnTo>
                <a:lnTo>
                  <a:pt x="402335" y="475487"/>
                </a:lnTo>
                <a:lnTo>
                  <a:pt x="406907" y="478535"/>
                </a:lnTo>
                <a:lnTo>
                  <a:pt x="463295" y="509015"/>
                </a:lnTo>
                <a:lnTo>
                  <a:pt x="484397" y="472439"/>
                </a:lnTo>
                <a:close/>
              </a:path>
              <a:path w="701040" h="1088389">
                <a:moveTo>
                  <a:pt x="428410" y="356615"/>
                </a:moveTo>
                <a:lnTo>
                  <a:pt x="416342" y="359663"/>
                </a:lnTo>
                <a:lnTo>
                  <a:pt x="406004" y="365759"/>
                </a:lnTo>
                <a:lnTo>
                  <a:pt x="397763" y="377951"/>
                </a:lnTo>
                <a:lnTo>
                  <a:pt x="393191" y="384047"/>
                </a:lnTo>
                <a:lnTo>
                  <a:pt x="391667" y="393191"/>
                </a:lnTo>
                <a:lnTo>
                  <a:pt x="390149" y="399287"/>
                </a:lnTo>
                <a:lnTo>
                  <a:pt x="391367" y="411479"/>
                </a:lnTo>
                <a:lnTo>
                  <a:pt x="394715" y="423671"/>
                </a:lnTo>
                <a:lnTo>
                  <a:pt x="380999" y="423671"/>
                </a:lnTo>
                <a:lnTo>
                  <a:pt x="374903" y="429767"/>
                </a:lnTo>
                <a:lnTo>
                  <a:pt x="370331" y="432815"/>
                </a:lnTo>
                <a:lnTo>
                  <a:pt x="364235" y="435863"/>
                </a:lnTo>
                <a:lnTo>
                  <a:pt x="359663" y="445007"/>
                </a:lnTo>
                <a:lnTo>
                  <a:pt x="353567" y="460247"/>
                </a:lnTo>
                <a:lnTo>
                  <a:pt x="353567" y="475487"/>
                </a:lnTo>
                <a:lnTo>
                  <a:pt x="355091" y="481583"/>
                </a:lnTo>
                <a:lnTo>
                  <a:pt x="358139" y="490727"/>
                </a:lnTo>
                <a:lnTo>
                  <a:pt x="377951" y="490727"/>
                </a:lnTo>
                <a:lnTo>
                  <a:pt x="380999" y="481583"/>
                </a:lnTo>
                <a:lnTo>
                  <a:pt x="382523" y="478535"/>
                </a:lnTo>
                <a:lnTo>
                  <a:pt x="385571" y="475487"/>
                </a:lnTo>
                <a:lnTo>
                  <a:pt x="388619" y="475487"/>
                </a:lnTo>
                <a:lnTo>
                  <a:pt x="390143" y="472439"/>
                </a:lnTo>
                <a:lnTo>
                  <a:pt x="484397" y="472439"/>
                </a:lnTo>
                <a:lnTo>
                  <a:pt x="486155" y="469391"/>
                </a:lnTo>
                <a:lnTo>
                  <a:pt x="431291" y="438911"/>
                </a:lnTo>
                <a:lnTo>
                  <a:pt x="425195" y="435863"/>
                </a:lnTo>
                <a:lnTo>
                  <a:pt x="420623" y="429767"/>
                </a:lnTo>
                <a:lnTo>
                  <a:pt x="417575" y="426719"/>
                </a:lnTo>
                <a:lnTo>
                  <a:pt x="416051" y="420623"/>
                </a:lnTo>
                <a:lnTo>
                  <a:pt x="416051" y="417575"/>
                </a:lnTo>
                <a:lnTo>
                  <a:pt x="422147" y="408431"/>
                </a:lnTo>
                <a:lnTo>
                  <a:pt x="425195" y="405383"/>
                </a:lnTo>
                <a:lnTo>
                  <a:pt x="521090" y="405383"/>
                </a:lnTo>
                <a:lnTo>
                  <a:pt x="522731" y="402335"/>
                </a:lnTo>
                <a:lnTo>
                  <a:pt x="451716" y="362711"/>
                </a:lnTo>
                <a:lnTo>
                  <a:pt x="428410" y="356615"/>
                </a:lnTo>
                <a:close/>
              </a:path>
              <a:path w="701040" h="1088389">
                <a:moveTo>
                  <a:pt x="521090" y="405383"/>
                </a:moveTo>
                <a:lnTo>
                  <a:pt x="432815" y="405383"/>
                </a:lnTo>
                <a:lnTo>
                  <a:pt x="441959" y="408431"/>
                </a:lnTo>
                <a:lnTo>
                  <a:pt x="501395" y="441959"/>
                </a:lnTo>
                <a:lnTo>
                  <a:pt x="521090" y="405383"/>
                </a:lnTo>
                <a:close/>
              </a:path>
              <a:path w="701040" h="1088389">
                <a:moveTo>
                  <a:pt x="597280" y="265175"/>
                </a:moveTo>
                <a:lnTo>
                  <a:pt x="501395" y="265175"/>
                </a:lnTo>
                <a:lnTo>
                  <a:pt x="505967" y="268223"/>
                </a:lnTo>
                <a:lnTo>
                  <a:pt x="505967" y="274319"/>
                </a:lnTo>
                <a:lnTo>
                  <a:pt x="504443" y="280415"/>
                </a:lnTo>
                <a:lnTo>
                  <a:pt x="501935" y="289559"/>
                </a:lnTo>
                <a:lnTo>
                  <a:pt x="499598" y="298703"/>
                </a:lnTo>
                <a:lnTo>
                  <a:pt x="495885" y="310895"/>
                </a:lnTo>
                <a:lnTo>
                  <a:pt x="490380" y="332231"/>
                </a:lnTo>
                <a:lnTo>
                  <a:pt x="489719" y="344423"/>
                </a:lnTo>
                <a:lnTo>
                  <a:pt x="492683" y="353567"/>
                </a:lnTo>
                <a:lnTo>
                  <a:pt x="499941" y="362711"/>
                </a:lnTo>
                <a:lnTo>
                  <a:pt x="514764" y="371855"/>
                </a:lnTo>
                <a:lnTo>
                  <a:pt x="525649" y="371855"/>
                </a:lnTo>
                <a:lnTo>
                  <a:pt x="557588" y="344423"/>
                </a:lnTo>
                <a:lnTo>
                  <a:pt x="564427" y="326135"/>
                </a:lnTo>
                <a:lnTo>
                  <a:pt x="528827" y="326135"/>
                </a:lnTo>
                <a:lnTo>
                  <a:pt x="522731" y="323087"/>
                </a:lnTo>
                <a:lnTo>
                  <a:pt x="521207" y="323087"/>
                </a:lnTo>
                <a:lnTo>
                  <a:pt x="519683" y="316991"/>
                </a:lnTo>
                <a:lnTo>
                  <a:pt x="518159" y="313943"/>
                </a:lnTo>
                <a:lnTo>
                  <a:pt x="519683" y="307847"/>
                </a:lnTo>
                <a:lnTo>
                  <a:pt x="521207" y="298703"/>
                </a:lnTo>
                <a:lnTo>
                  <a:pt x="524255" y="292607"/>
                </a:lnTo>
                <a:lnTo>
                  <a:pt x="525779" y="286511"/>
                </a:lnTo>
                <a:lnTo>
                  <a:pt x="525779" y="280415"/>
                </a:lnTo>
                <a:lnTo>
                  <a:pt x="589025" y="280415"/>
                </a:lnTo>
                <a:lnTo>
                  <a:pt x="597280" y="265175"/>
                </a:lnTo>
                <a:close/>
              </a:path>
              <a:path w="701040" h="1088389">
                <a:moveTo>
                  <a:pt x="505967" y="222503"/>
                </a:moveTo>
                <a:lnTo>
                  <a:pt x="499871" y="222503"/>
                </a:lnTo>
                <a:lnTo>
                  <a:pt x="492209" y="228599"/>
                </a:lnTo>
                <a:lnTo>
                  <a:pt x="482897" y="234695"/>
                </a:lnTo>
                <a:lnTo>
                  <a:pt x="472287" y="246887"/>
                </a:lnTo>
                <a:lnTo>
                  <a:pt x="465505" y="256031"/>
                </a:lnTo>
                <a:lnTo>
                  <a:pt x="458723" y="268223"/>
                </a:lnTo>
                <a:lnTo>
                  <a:pt x="454151" y="274319"/>
                </a:lnTo>
                <a:lnTo>
                  <a:pt x="451103" y="280415"/>
                </a:lnTo>
                <a:lnTo>
                  <a:pt x="449579" y="289559"/>
                </a:lnTo>
                <a:lnTo>
                  <a:pt x="446531" y="295655"/>
                </a:lnTo>
                <a:lnTo>
                  <a:pt x="445007" y="301751"/>
                </a:lnTo>
                <a:lnTo>
                  <a:pt x="445007" y="313943"/>
                </a:lnTo>
                <a:lnTo>
                  <a:pt x="449579" y="323087"/>
                </a:lnTo>
                <a:lnTo>
                  <a:pt x="451103" y="329183"/>
                </a:lnTo>
                <a:lnTo>
                  <a:pt x="455675" y="332231"/>
                </a:lnTo>
                <a:lnTo>
                  <a:pt x="461771" y="338327"/>
                </a:lnTo>
                <a:lnTo>
                  <a:pt x="486155" y="301751"/>
                </a:lnTo>
                <a:lnTo>
                  <a:pt x="480059" y="295655"/>
                </a:lnTo>
                <a:lnTo>
                  <a:pt x="480059" y="286511"/>
                </a:lnTo>
                <a:lnTo>
                  <a:pt x="481583" y="280415"/>
                </a:lnTo>
                <a:lnTo>
                  <a:pt x="487679" y="268223"/>
                </a:lnTo>
                <a:lnTo>
                  <a:pt x="490727" y="265175"/>
                </a:lnTo>
                <a:lnTo>
                  <a:pt x="597280" y="265175"/>
                </a:lnTo>
                <a:lnTo>
                  <a:pt x="598931" y="262127"/>
                </a:lnTo>
                <a:lnTo>
                  <a:pt x="586739" y="262127"/>
                </a:lnTo>
                <a:lnTo>
                  <a:pt x="583691" y="259079"/>
                </a:lnTo>
                <a:lnTo>
                  <a:pt x="579119" y="259079"/>
                </a:lnTo>
                <a:lnTo>
                  <a:pt x="574547" y="256031"/>
                </a:lnTo>
                <a:lnTo>
                  <a:pt x="528827" y="231647"/>
                </a:lnTo>
                <a:lnTo>
                  <a:pt x="524255" y="228599"/>
                </a:lnTo>
                <a:lnTo>
                  <a:pt x="505967" y="222503"/>
                </a:lnTo>
                <a:close/>
              </a:path>
              <a:path w="701040" h="1088389">
                <a:moveTo>
                  <a:pt x="589025" y="280415"/>
                </a:moveTo>
                <a:lnTo>
                  <a:pt x="525779" y="280415"/>
                </a:lnTo>
                <a:lnTo>
                  <a:pt x="537971" y="286511"/>
                </a:lnTo>
                <a:lnTo>
                  <a:pt x="541019" y="289559"/>
                </a:lnTo>
                <a:lnTo>
                  <a:pt x="542543" y="292607"/>
                </a:lnTo>
                <a:lnTo>
                  <a:pt x="545591" y="295655"/>
                </a:lnTo>
                <a:lnTo>
                  <a:pt x="547115" y="298703"/>
                </a:lnTo>
                <a:lnTo>
                  <a:pt x="547115" y="310895"/>
                </a:lnTo>
                <a:lnTo>
                  <a:pt x="541019" y="323087"/>
                </a:lnTo>
                <a:lnTo>
                  <a:pt x="537971" y="326135"/>
                </a:lnTo>
                <a:lnTo>
                  <a:pt x="564427" y="326135"/>
                </a:lnTo>
                <a:lnTo>
                  <a:pt x="565403" y="320039"/>
                </a:lnTo>
                <a:lnTo>
                  <a:pt x="566927" y="313943"/>
                </a:lnTo>
                <a:lnTo>
                  <a:pt x="563879" y="298703"/>
                </a:lnTo>
                <a:lnTo>
                  <a:pt x="579119" y="298703"/>
                </a:lnTo>
                <a:lnTo>
                  <a:pt x="589025" y="280415"/>
                </a:lnTo>
                <a:close/>
              </a:path>
              <a:path w="701040" h="1088389">
                <a:moveTo>
                  <a:pt x="595883" y="192023"/>
                </a:moveTo>
                <a:lnTo>
                  <a:pt x="577595" y="234695"/>
                </a:lnTo>
                <a:lnTo>
                  <a:pt x="588308" y="237743"/>
                </a:lnTo>
                <a:lnTo>
                  <a:pt x="600035" y="234695"/>
                </a:lnTo>
                <a:lnTo>
                  <a:pt x="613515" y="231647"/>
                </a:lnTo>
                <a:lnTo>
                  <a:pt x="620396" y="225551"/>
                </a:lnTo>
                <a:lnTo>
                  <a:pt x="627748" y="216407"/>
                </a:lnTo>
                <a:lnTo>
                  <a:pt x="635829" y="201167"/>
                </a:lnTo>
                <a:lnTo>
                  <a:pt x="638852" y="195071"/>
                </a:lnTo>
                <a:lnTo>
                  <a:pt x="600455" y="195071"/>
                </a:lnTo>
                <a:lnTo>
                  <a:pt x="595883" y="192023"/>
                </a:lnTo>
                <a:close/>
              </a:path>
              <a:path w="701040" h="1088389">
                <a:moveTo>
                  <a:pt x="586739" y="100583"/>
                </a:moveTo>
                <a:lnTo>
                  <a:pt x="571499" y="100583"/>
                </a:lnTo>
                <a:lnTo>
                  <a:pt x="559307" y="103631"/>
                </a:lnTo>
                <a:lnTo>
                  <a:pt x="553211" y="106679"/>
                </a:lnTo>
                <a:lnTo>
                  <a:pt x="548389" y="112775"/>
                </a:lnTo>
                <a:lnTo>
                  <a:pt x="542243" y="118871"/>
                </a:lnTo>
                <a:lnTo>
                  <a:pt x="521401" y="158495"/>
                </a:lnTo>
                <a:lnTo>
                  <a:pt x="516635" y="176783"/>
                </a:lnTo>
                <a:lnTo>
                  <a:pt x="519683" y="188975"/>
                </a:lnTo>
                <a:lnTo>
                  <a:pt x="522731" y="198119"/>
                </a:lnTo>
                <a:lnTo>
                  <a:pt x="527303" y="201167"/>
                </a:lnTo>
                <a:lnTo>
                  <a:pt x="534923" y="207263"/>
                </a:lnTo>
                <a:lnTo>
                  <a:pt x="541019" y="210311"/>
                </a:lnTo>
                <a:lnTo>
                  <a:pt x="554735" y="210311"/>
                </a:lnTo>
                <a:lnTo>
                  <a:pt x="566927" y="207263"/>
                </a:lnTo>
                <a:lnTo>
                  <a:pt x="576878" y="198119"/>
                </a:lnTo>
                <a:lnTo>
                  <a:pt x="584717" y="188975"/>
                </a:lnTo>
                <a:lnTo>
                  <a:pt x="594359" y="176783"/>
                </a:lnTo>
                <a:lnTo>
                  <a:pt x="599947" y="170687"/>
                </a:lnTo>
                <a:lnTo>
                  <a:pt x="553211" y="170687"/>
                </a:lnTo>
                <a:lnTo>
                  <a:pt x="551687" y="167639"/>
                </a:lnTo>
                <a:lnTo>
                  <a:pt x="548639" y="167639"/>
                </a:lnTo>
                <a:lnTo>
                  <a:pt x="547115" y="164591"/>
                </a:lnTo>
                <a:lnTo>
                  <a:pt x="547115" y="155447"/>
                </a:lnTo>
                <a:lnTo>
                  <a:pt x="553211" y="146303"/>
                </a:lnTo>
                <a:lnTo>
                  <a:pt x="559307" y="140207"/>
                </a:lnTo>
                <a:lnTo>
                  <a:pt x="569975" y="140207"/>
                </a:lnTo>
                <a:lnTo>
                  <a:pt x="586739" y="100583"/>
                </a:lnTo>
                <a:close/>
              </a:path>
              <a:path w="701040" h="1088389">
                <a:moveTo>
                  <a:pt x="651962" y="158495"/>
                </a:moveTo>
                <a:lnTo>
                  <a:pt x="614171" y="158495"/>
                </a:lnTo>
                <a:lnTo>
                  <a:pt x="620267" y="161543"/>
                </a:lnTo>
                <a:lnTo>
                  <a:pt x="621791" y="164591"/>
                </a:lnTo>
                <a:lnTo>
                  <a:pt x="621791" y="167639"/>
                </a:lnTo>
                <a:lnTo>
                  <a:pt x="623315" y="170687"/>
                </a:lnTo>
                <a:lnTo>
                  <a:pt x="621791" y="176783"/>
                </a:lnTo>
                <a:lnTo>
                  <a:pt x="615695" y="185927"/>
                </a:lnTo>
                <a:lnTo>
                  <a:pt x="609599" y="192023"/>
                </a:lnTo>
                <a:lnTo>
                  <a:pt x="605027" y="195071"/>
                </a:lnTo>
                <a:lnTo>
                  <a:pt x="638852" y="195071"/>
                </a:lnTo>
                <a:lnTo>
                  <a:pt x="644898" y="182879"/>
                </a:lnTo>
                <a:lnTo>
                  <a:pt x="649647" y="173735"/>
                </a:lnTo>
                <a:lnTo>
                  <a:pt x="652266" y="161543"/>
                </a:lnTo>
                <a:lnTo>
                  <a:pt x="651962" y="158495"/>
                </a:lnTo>
                <a:close/>
              </a:path>
              <a:path w="701040" h="1088389">
                <a:moveTo>
                  <a:pt x="627887" y="118871"/>
                </a:moveTo>
                <a:lnTo>
                  <a:pt x="611736" y="118871"/>
                </a:lnTo>
                <a:lnTo>
                  <a:pt x="601767" y="121919"/>
                </a:lnTo>
                <a:lnTo>
                  <a:pt x="589195" y="131063"/>
                </a:lnTo>
                <a:lnTo>
                  <a:pt x="580965" y="143255"/>
                </a:lnTo>
                <a:lnTo>
                  <a:pt x="571499" y="152399"/>
                </a:lnTo>
                <a:lnTo>
                  <a:pt x="565403" y="161543"/>
                </a:lnTo>
                <a:lnTo>
                  <a:pt x="556259" y="170687"/>
                </a:lnTo>
                <a:lnTo>
                  <a:pt x="599947" y="170687"/>
                </a:lnTo>
                <a:lnTo>
                  <a:pt x="611123" y="158495"/>
                </a:lnTo>
                <a:lnTo>
                  <a:pt x="651962" y="158495"/>
                </a:lnTo>
                <a:lnTo>
                  <a:pt x="651048" y="149351"/>
                </a:lnTo>
                <a:lnTo>
                  <a:pt x="647699" y="137159"/>
                </a:lnTo>
                <a:lnTo>
                  <a:pt x="644651" y="131063"/>
                </a:lnTo>
                <a:lnTo>
                  <a:pt x="638555" y="124967"/>
                </a:lnTo>
                <a:lnTo>
                  <a:pt x="633983" y="121919"/>
                </a:lnTo>
                <a:lnTo>
                  <a:pt x="627887" y="118871"/>
                </a:lnTo>
                <a:close/>
              </a:path>
              <a:path w="701040" h="1088389">
                <a:moveTo>
                  <a:pt x="597407" y="21335"/>
                </a:moveTo>
                <a:lnTo>
                  <a:pt x="574547" y="60959"/>
                </a:lnTo>
                <a:lnTo>
                  <a:pt x="678179" y="118871"/>
                </a:lnTo>
                <a:lnTo>
                  <a:pt x="701039" y="79247"/>
                </a:lnTo>
                <a:lnTo>
                  <a:pt x="597407" y="21335"/>
                </a:lnTo>
                <a:close/>
              </a:path>
              <a:path w="701040" h="1088389">
                <a:moveTo>
                  <a:pt x="557783" y="0"/>
                </a:moveTo>
                <a:lnTo>
                  <a:pt x="534923" y="39623"/>
                </a:lnTo>
                <a:lnTo>
                  <a:pt x="562355" y="54863"/>
                </a:lnTo>
                <a:lnTo>
                  <a:pt x="583691" y="15239"/>
                </a:lnTo>
                <a:lnTo>
                  <a:pt x="55778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4956" y="3552444"/>
            <a:ext cx="455930" cy="228600"/>
          </a:xfrm>
          <a:custGeom>
            <a:avLst/>
            <a:gdLst/>
            <a:ahLst/>
            <a:cxnLst/>
            <a:rect l="l" t="t" r="r" b="b"/>
            <a:pathLst>
              <a:path w="455929" h="228600">
                <a:moveTo>
                  <a:pt x="227143" y="0"/>
                </a:moveTo>
                <a:lnTo>
                  <a:pt x="0" y="228599"/>
                </a:lnTo>
                <a:lnTo>
                  <a:pt x="26411" y="228599"/>
                </a:lnTo>
                <a:lnTo>
                  <a:pt x="19879" y="213359"/>
                </a:lnTo>
                <a:lnTo>
                  <a:pt x="50359" y="213359"/>
                </a:lnTo>
                <a:lnTo>
                  <a:pt x="227177" y="36542"/>
                </a:lnTo>
                <a:lnTo>
                  <a:pt x="217999" y="27431"/>
                </a:lnTo>
                <a:lnTo>
                  <a:pt x="254575" y="27431"/>
                </a:lnTo>
                <a:lnTo>
                  <a:pt x="227143" y="0"/>
                </a:lnTo>
                <a:close/>
              </a:path>
              <a:path w="455929" h="228600">
                <a:moveTo>
                  <a:pt x="50359" y="213359"/>
                </a:moveTo>
                <a:lnTo>
                  <a:pt x="19879" y="213359"/>
                </a:lnTo>
                <a:lnTo>
                  <a:pt x="26411" y="228599"/>
                </a:lnTo>
                <a:lnTo>
                  <a:pt x="35119" y="228599"/>
                </a:lnTo>
                <a:lnTo>
                  <a:pt x="50359" y="213359"/>
                </a:lnTo>
                <a:close/>
              </a:path>
              <a:path w="455929" h="228600">
                <a:moveTo>
                  <a:pt x="135703" y="213359"/>
                </a:moveTo>
                <a:lnTo>
                  <a:pt x="50359" y="213359"/>
                </a:lnTo>
                <a:lnTo>
                  <a:pt x="35119" y="228599"/>
                </a:lnTo>
                <a:lnTo>
                  <a:pt x="111319" y="228599"/>
                </a:lnTo>
                <a:lnTo>
                  <a:pt x="111319" y="225551"/>
                </a:lnTo>
                <a:lnTo>
                  <a:pt x="135703" y="225551"/>
                </a:lnTo>
                <a:lnTo>
                  <a:pt x="135703" y="213359"/>
                </a:lnTo>
                <a:close/>
              </a:path>
              <a:path w="455929" h="228600">
                <a:moveTo>
                  <a:pt x="111319" y="225551"/>
                </a:moveTo>
                <a:lnTo>
                  <a:pt x="111319" y="228599"/>
                </a:lnTo>
                <a:lnTo>
                  <a:pt x="114028" y="228599"/>
                </a:lnTo>
                <a:lnTo>
                  <a:pt x="111319" y="225551"/>
                </a:lnTo>
                <a:close/>
              </a:path>
              <a:path w="455929" h="228600">
                <a:moveTo>
                  <a:pt x="135703" y="225551"/>
                </a:moveTo>
                <a:lnTo>
                  <a:pt x="111319" y="225551"/>
                </a:lnTo>
                <a:lnTo>
                  <a:pt x="114028" y="228599"/>
                </a:lnTo>
                <a:lnTo>
                  <a:pt x="135703" y="228599"/>
                </a:lnTo>
                <a:lnTo>
                  <a:pt x="135703" y="225551"/>
                </a:lnTo>
                <a:close/>
              </a:path>
              <a:path w="455929" h="228600">
                <a:moveTo>
                  <a:pt x="405294" y="213359"/>
                </a:moveTo>
                <a:lnTo>
                  <a:pt x="318583" y="213359"/>
                </a:lnTo>
                <a:lnTo>
                  <a:pt x="318583" y="228599"/>
                </a:lnTo>
                <a:lnTo>
                  <a:pt x="341443" y="228599"/>
                </a:lnTo>
                <a:lnTo>
                  <a:pt x="344491" y="225551"/>
                </a:lnTo>
                <a:lnTo>
                  <a:pt x="417576" y="225551"/>
                </a:lnTo>
                <a:lnTo>
                  <a:pt x="405294" y="213359"/>
                </a:lnTo>
                <a:close/>
              </a:path>
              <a:path w="455929" h="228600">
                <a:moveTo>
                  <a:pt x="344491" y="225551"/>
                </a:moveTo>
                <a:lnTo>
                  <a:pt x="341443" y="228599"/>
                </a:lnTo>
                <a:lnTo>
                  <a:pt x="344491" y="228599"/>
                </a:lnTo>
                <a:lnTo>
                  <a:pt x="344491" y="225551"/>
                </a:lnTo>
                <a:close/>
              </a:path>
              <a:path w="455929" h="228600">
                <a:moveTo>
                  <a:pt x="417576" y="225551"/>
                </a:moveTo>
                <a:lnTo>
                  <a:pt x="344491" y="225551"/>
                </a:lnTo>
                <a:lnTo>
                  <a:pt x="344491" y="228599"/>
                </a:lnTo>
                <a:lnTo>
                  <a:pt x="420646" y="228599"/>
                </a:lnTo>
                <a:lnTo>
                  <a:pt x="417576" y="225551"/>
                </a:lnTo>
                <a:close/>
              </a:path>
              <a:path w="455929" h="228600">
                <a:moveTo>
                  <a:pt x="254575" y="27431"/>
                </a:moveTo>
                <a:lnTo>
                  <a:pt x="236287" y="27431"/>
                </a:lnTo>
                <a:lnTo>
                  <a:pt x="227177" y="36542"/>
                </a:lnTo>
                <a:lnTo>
                  <a:pt x="420646" y="228599"/>
                </a:lnTo>
                <a:lnTo>
                  <a:pt x="429400" y="228599"/>
                </a:lnTo>
                <a:lnTo>
                  <a:pt x="435931" y="213359"/>
                </a:lnTo>
                <a:lnTo>
                  <a:pt x="440503" y="213359"/>
                </a:lnTo>
                <a:lnTo>
                  <a:pt x="254575" y="27431"/>
                </a:lnTo>
                <a:close/>
              </a:path>
              <a:path w="455929" h="228600">
                <a:moveTo>
                  <a:pt x="440503" y="213359"/>
                </a:moveTo>
                <a:lnTo>
                  <a:pt x="435931" y="213359"/>
                </a:lnTo>
                <a:lnTo>
                  <a:pt x="429400" y="228599"/>
                </a:lnTo>
                <a:lnTo>
                  <a:pt x="455743" y="228599"/>
                </a:lnTo>
                <a:lnTo>
                  <a:pt x="440503" y="213359"/>
                </a:lnTo>
                <a:close/>
              </a:path>
              <a:path w="455929" h="228600">
                <a:moveTo>
                  <a:pt x="236287" y="27431"/>
                </a:moveTo>
                <a:lnTo>
                  <a:pt x="217999" y="27431"/>
                </a:lnTo>
                <a:lnTo>
                  <a:pt x="227177" y="36542"/>
                </a:lnTo>
                <a:lnTo>
                  <a:pt x="236287" y="27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4108" y="4189476"/>
            <a:ext cx="1879600" cy="1805939"/>
          </a:xfrm>
          <a:custGeom>
            <a:avLst/>
            <a:gdLst/>
            <a:ahLst/>
            <a:cxnLst/>
            <a:rect l="l" t="t" r="r" b="b"/>
            <a:pathLst>
              <a:path w="1879600" h="1805939">
                <a:moveTo>
                  <a:pt x="938783" y="0"/>
                </a:moveTo>
                <a:lnTo>
                  <a:pt x="861831" y="2990"/>
                </a:lnTo>
                <a:lnTo>
                  <a:pt x="786585" y="11806"/>
                </a:lnTo>
                <a:lnTo>
                  <a:pt x="713286" y="26216"/>
                </a:lnTo>
                <a:lnTo>
                  <a:pt x="642177" y="45988"/>
                </a:lnTo>
                <a:lnTo>
                  <a:pt x="573500" y="70889"/>
                </a:lnTo>
                <a:lnTo>
                  <a:pt x="507498" y="100689"/>
                </a:lnTo>
                <a:lnTo>
                  <a:pt x="444412" y="135154"/>
                </a:lnTo>
                <a:lnTo>
                  <a:pt x="384486" y="174052"/>
                </a:lnTo>
                <a:lnTo>
                  <a:pt x="327962" y="217153"/>
                </a:lnTo>
                <a:lnTo>
                  <a:pt x="275081" y="264223"/>
                </a:lnTo>
                <a:lnTo>
                  <a:pt x="226087" y="315031"/>
                </a:lnTo>
                <a:lnTo>
                  <a:pt x="181221" y="369344"/>
                </a:lnTo>
                <a:lnTo>
                  <a:pt x="140726" y="426931"/>
                </a:lnTo>
                <a:lnTo>
                  <a:pt x="104845" y="487559"/>
                </a:lnTo>
                <a:lnTo>
                  <a:pt x="73818" y="550997"/>
                </a:lnTo>
                <a:lnTo>
                  <a:pt x="47890" y="617012"/>
                </a:lnTo>
                <a:lnTo>
                  <a:pt x="27301" y="685373"/>
                </a:lnTo>
                <a:lnTo>
                  <a:pt x="12295" y="755847"/>
                </a:lnTo>
                <a:lnTo>
                  <a:pt x="3114" y="828203"/>
                </a:lnTo>
                <a:lnTo>
                  <a:pt x="0" y="902207"/>
                </a:lnTo>
                <a:lnTo>
                  <a:pt x="3114" y="976223"/>
                </a:lnTo>
                <a:lnTo>
                  <a:pt x="12295" y="1048611"/>
                </a:lnTo>
                <a:lnTo>
                  <a:pt x="27301" y="1119135"/>
                </a:lnTo>
                <a:lnTo>
                  <a:pt x="47890" y="1187561"/>
                </a:lnTo>
                <a:lnTo>
                  <a:pt x="73818" y="1253656"/>
                </a:lnTo>
                <a:lnTo>
                  <a:pt x="104845" y="1317185"/>
                </a:lnTo>
                <a:lnTo>
                  <a:pt x="140726" y="1377914"/>
                </a:lnTo>
                <a:lnTo>
                  <a:pt x="181221" y="1435607"/>
                </a:lnTo>
                <a:lnTo>
                  <a:pt x="226087" y="1490032"/>
                </a:lnTo>
                <a:lnTo>
                  <a:pt x="275081" y="1540954"/>
                </a:lnTo>
                <a:lnTo>
                  <a:pt x="327962" y="1588138"/>
                </a:lnTo>
                <a:lnTo>
                  <a:pt x="384486" y="1631350"/>
                </a:lnTo>
                <a:lnTo>
                  <a:pt x="444412" y="1670356"/>
                </a:lnTo>
                <a:lnTo>
                  <a:pt x="507498" y="1704921"/>
                </a:lnTo>
                <a:lnTo>
                  <a:pt x="573500" y="1734812"/>
                </a:lnTo>
                <a:lnTo>
                  <a:pt x="642177" y="1759793"/>
                </a:lnTo>
                <a:lnTo>
                  <a:pt x="713286" y="1779630"/>
                </a:lnTo>
                <a:lnTo>
                  <a:pt x="786585" y="1794090"/>
                </a:lnTo>
                <a:lnTo>
                  <a:pt x="861831" y="1802938"/>
                </a:lnTo>
                <a:lnTo>
                  <a:pt x="938783" y="1805939"/>
                </a:lnTo>
                <a:lnTo>
                  <a:pt x="1015953" y="1802938"/>
                </a:lnTo>
                <a:lnTo>
                  <a:pt x="1091395" y="1794090"/>
                </a:lnTo>
                <a:lnTo>
                  <a:pt x="1164869" y="1779630"/>
                </a:lnTo>
                <a:lnTo>
                  <a:pt x="1236134" y="1759793"/>
                </a:lnTo>
                <a:lnTo>
                  <a:pt x="1304948" y="1734812"/>
                </a:lnTo>
                <a:lnTo>
                  <a:pt x="1371071" y="1704921"/>
                </a:lnTo>
                <a:lnTo>
                  <a:pt x="1434260" y="1670356"/>
                </a:lnTo>
                <a:lnTo>
                  <a:pt x="1494275" y="1631350"/>
                </a:lnTo>
                <a:lnTo>
                  <a:pt x="1550875" y="1588138"/>
                </a:lnTo>
                <a:lnTo>
                  <a:pt x="1603819" y="1540954"/>
                </a:lnTo>
                <a:lnTo>
                  <a:pt x="1652865" y="1490032"/>
                </a:lnTo>
                <a:lnTo>
                  <a:pt x="1697772" y="1435607"/>
                </a:lnTo>
                <a:lnTo>
                  <a:pt x="1738299" y="1377914"/>
                </a:lnTo>
                <a:lnTo>
                  <a:pt x="1774205" y="1317185"/>
                </a:lnTo>
                <a:lnTo>
                  <a:pt x="1805249" y="1253656"/>
                </a:lnTo>
                <a:lnTo>
                  <a:pt x="1831189" y="1187561"/>
                </a:lnTo>
                <a:lnTo>
                  <a:pt x="1851785" y="1119135"/>
                </a:lnTo>
                <a:lnTo>
                  <a:pt x="1866794" y="1048611"/>
                </a:lnTo>
                <a:lnTo>
                  <a:pt x="1875977" y="976223"/>
                </a:lnTo>
                <a:lnTo>
                  <a:pt x="1879091" y="902207"/>
                </a:lnTo>
                <a:lnTo>
                  <a:pt x="1875977" y="828203"/>
                </a:lnTo>
                <a:lnTo>
                  <a:pt x="1866794" y="755847"/>
                </a:lnTo>
                <a:lnTo>
                  <a:pt x="1851785" y="685373"/>
                </a:lnTo>
                <a:lnTo>
                  <a:pt x="1831189" y="617012"/>
                </a:lnTo>
                <a:lnTo>
                  <a:pt x="1805249" y="550997"/>
                </a:lnTo>
                <a:lnTo>
                  <a:pt x="1774205" y="487559"/>
                </a:lnTo>
                <a:lnTo>
                  <a:pt x="1738299" y="426931"/>
                </a:lnTo>
                <a:lnTo>
                  <a:pt x="1697772" y="369344"/>
                </a:lnTo>
                <a:lnTo>
                  <a:pt x="1652865" y="315031"/>
                </a:lnTo>
                <a:lnTo>
                  <a:pt x="1603819" y="264223"/>
                </a:lnTo>
                <a:lnTo>
                  <a:pt x="1550875" y="217153"/>
                </a:lnTo>
                <a:lnTo>
                  <a:pt x="1494275" y="174052"/>
                </a:lnTo>
                <a:lnTo>
                  <a:pt x="1434260" y="135154"/>
                </a:lnTo>
                <a:lnTo>
                  <a:pt x="1371071" y="100689"/>
                </a:lnTo>
                <a:lnTo>
                  <a:pt x="1304948" y="70889"/>
                </a:lnTo>
                <a:lnTo>
                  <a:pt x="1236134" y="45988"/>
                </a:lnTo>
                <a:lnTo>
                  <a:pt x="1164869" y="26216"/>
                </a:lnTo>
                <a:lnTo>
                  <a:pt x="1091395" y="11806"/>
                </a:lnTo>
                <a:lnTo>
                  <a:pt x="1015953" y="2990"/>
                </a:lnTo>
                <a:lnTo>
                  <a:pt x="938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4121" y="2652153"/>
            <a:ext cx="1657985" cy="128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297815" algn="ctr">
              <a:lnSpc>
                <a:spcPct val="100000"/>
              </a:lnSpc>
            </a:pPr>
            <a:r>
              <a:rPr sz="2000" b="1" spc="110" dirty="0">
                <a:latin typeface="Arial"/>
                <a:cs typeface="Arial"/>
              </a:rPr>
              <a:t>G</a:t>
            </a:r>
            <a:r>
              <a:rPr sz="2000" b="1" spc="105" dirty="0">
                <a:latin typeface="Arial"/>
                <a:cs typeface="Arial"/>
              </a:rPr>
              <a:t>oo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C</a:t>
            </a:r>
            <a:r>
              <a:rPr sz="2000" b="1" spc="110" dirty="0">
                <a:latin typeface="Arial"/>
                <a:cs typeface="Arial"/>
              </a:rPr>
              <a:t>li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215" dirty="0">
                <a:latin typeface="Arial"/>
                <a:cs typeface="Arial"/>
              </a:rPr>
              <a:t>ca</a:t>
            </a:r>
            <a:r>
              <a:rPr sz="2000" b="1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110" dirty="0">
                <a:latin typeface="Arial"/>
                <a:cs typeface="Arial"/>
              </a:rPr>
              <a:t>G</a:t>
            </a:r>
            <a:r>
              <a:rPr sz="2000" b="1" spc="30" dirty="0">
                <a:latin typeface="Arial"/>
                <a:cs typeface="Arial"/>
              </a:rPr>
              <a:t>o</a:t>
            </a:r>
            <a:r>
              <a:rPr sz="2000" b="1" spc="55" dirty="0">
                <a:latin typeface="Arial"/>
                <a:cs typeface="Arial"/>
              </a:rPr>
              <a:t>v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200" dirty="0">
                <a:latin typeface="Arial"/>
                <a:cs typeface="Arial"/>
              </a:rPr>
              <a:t>r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spc="21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312420" marR="289560" algn="ctr">
              <a:lnSpc>
                <a:spcPct val="100000"/>
              </a:lnSpc>
              <a:spcBef>
                <a:spcPts val="215"/>
              </a:spcBef>
            </a:pPr>
            <a:r>
              <a:rPr sz="1200" b="1" spc="-215" dirty="0">
                <a:latin typeface="Arial"/>
                <a:cs typeface="Arial"/>
              </a:rPr>
              <a:t>T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5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K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65" dirty="0">
                <a:latin typeface="Arial"/>
                <a:cs typeface="Arial"/>
              </a:rPr>
              <a:t>l</a:t>
            </a:r>
            <a:r>
              <a:rPr sz="1200" b="1" spc="-145" dirty="0">
                <a:latin typeface="Arial"/>
                <a:cs typeface="Arial"/>
              </a:rPr>
              <a:t>o</a:t>
            </a:r>
            <a:r>
              <a:rPr sz="1200" b="1" spc="-6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0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K</a:t>
            </a:r>
            <a:r>
              <a:rPr sz="1200" b="1" spc="-65" dirty="0">
                <a:latin typeface="Arial"/>
                <a:cs typeface="Arial"/>
              </a:rPr>
              <a:t>li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20" dirty="0">
                <a:latin typeface="Arial"/>
                <a:cs typeface="Arial"/>
              </a:rPr>
              <a:t>ya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g</a:t>
            </a:r>
            <a:r>
              <a:rPr sz="1200" b="1" spc="-170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B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8328" y="890027"/>
            <a:ext cx="1002030" cy="141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875" indent="14604" algn="ctr">
              <a:lnSpc>
                <a:spcPct val="100000"/>
              </a:lnSpc>
            </a:pPr>
            <a:r>
              <a:rPr sz="2000" b="1" spc="110" dirty="0">
                <a:latin typeface="Arial"/>
                <a:cs typeface="Arial"/>
              </a:rPr>
              <a:t>G</a:t>
            </a:r>
            <a:r>
              <a:rPr sz="2000" b="1" spc="105" dirty="0">
                <a:latin typeface="Arial"/>
                <a:cs typeface="Arial"/>
              </a:rPr>
              <a:t>oo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80" dirty="0">
                <a:latin typeface="Arial"/>
                <a:cs typeface="Arial"/>
              </a:rPr>
              <a:t>P</a:t>
            </a:r>
            <a:r>
              <a:rPr sz="2000" b="1" spc="180" dirty="0">
                <a:latin typeface="Arial"/>
                <a:cs typeface="Arial"/>
              </a:rPr>
              <a:t>a</a:t>
            </a:r>
            <a:r>
              <a:rPr sz="2000" b="1" spc="220" dirty="0">
                <a:latin typeface="Arial"/>
                <a:cs typeface="Arial"/>
              </a:rPr>
              <a:t>t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C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spc="140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61594" algn="ctr">
              <a:lnSpc>
                <a:spcPts val="1280"/>
              </a:lnSpc>
            </a:pPr>
            <a:r>
              <a:rPr sz="1200" b="1" spc="-215" dirty="0">
                <a:latin typeface="Arial"/>
                <a:cs typeface="Arial"/>
              </a:rPr>
              <a:t>T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5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K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65" dirty="0">
                <a:latin typeface="Arial"/>
                <a:cs typeface="Arial"/>
              </a:rPr>
              <a:t>l</a:t>
            </a:r>
            <a:r>
              <a:rPr sz="1200" b="1" spc="-145" dirty="0">
                <a:latin typeface="Arial"/>
                <a:cs typeface="Arial"/>
              </a:rPr>
              <a:t>o</a:t>
            </a:r>
            <a:r>
              <a:rPr sz="1200" b="1" spc="-6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74930" marR="5080" algn="ctr">
              <a:lnSpc>
                <a:spcPct val="100000"/>
              </a:lnSpc>
            </a:pPr>
            <a:r>
              <a:rPr sz="1200" b="1" spc="-160" dirty="0">
                <a:latin typeface="Arial"/>
                <a:cs typeface="Arial"/>
              </a:rPr>
              <a:t>A</a:t>
            </a:r>
            <a:r>
              <a:rPr sz="1200" b="1" spc="-120" dirty="0">
                <a:latin typeface="Arial"/>
                <a:cs typeface="Arial"/>
              </a:rPr>
              <a:t>s</a:t>
            </a:r>
            <a:r>
              <a:rPr sz="1200" b="1" spc="-145" dirty="0">
                <a:latin typeface="Arial"/>
                <a:cs typeface="Arial"/>
              </a:rPr>
              <a:t>uh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spc="-170" dirty="0">
                <a:latin typeface="Times New Roman"/>
                <a:cs typeface="Times New Roman"/>
              </a:rPr>
              <a:t> </a:t>
            </a:r>
            <a:r>
              <a:rPr sz="1200" b="1" spc="-155" dirty="0">
                <a:latin typeface="Arial"/>
                <a:cs typeface="Arial"/>
              </a:rPr>
              <a:t>P</a:t>
            </a:r>
            <a:r>
              <a:rPr sz="1200" b="1" spc="-120" dirty="0">
                <a:latin typeface="Arial"/>
                <a:cs typeface="Arial"/>
              </a:rPr>
              <a:t>as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20" dirty="0">
                <a:latin typeface="Arial"/>
                <a:cs typeface="Arial"/>
              </a:rPr>
              <a:t>ya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g</a:t>
            </a:r>
            <a:r>
              <a:rPr sz="1200" b="1" spc="-170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B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00320" y="3779520"/>
            <a:ext cx="1485265" cy="342900"/>
          </a:xfrm>
          <a:custGeom>
            <a:avLst/>
            <a:gdLst/>
            <a:ahLst/>
            <a:cxnLst/>
            <a:rect l="l" t="t" r="r" b="b"/>
            <a:pathLst>
              <a:path w="1485264" h="342900">
                <a:moveTo>
                  <a:pt x="1484652" y="0"/>
                </a:moveTo>
                <a:lnTo>
                  <a:pt x="0" y="0"/>
                </a:lnTo>
                <a:lnTo>
                  <a:pt x="2374" y="3182"/>
                </a:lnTo>
                <a:lnTo>
                  <a:pt x="46127" y="53109"/>
                </a:lnTo>
                <a:lnTo>
                  <a:pt x="93911" y="99822"/>
                </a:lnTo>
                <a:lnTo>
                  <a:pt x="145490" y="143106"/>
                </a:lnTo>
                <a:lnTo>
                  <a:pt x="200628" y="182746"/>
                </a:lnTo>
                <a:lnTo>
                  <a:pt x="259090" y="218527"/>
                </a:lnTo>
                <a:lnTo>
                  <a:pt x="320640" y="250234"/>
                </a:lnTo>
                <a:lnTo>
                  <a:pt x="385043" y="277653"/>
                </a:lnTo>
                <a:lnTo>
                  <a:pt x="452064" y="300569"/>
                </a:lnTo>
                <a:lnTo>
                  <a:pt x="521466" y="318766"/>
                </a:lnTo>
                <a:lnTo>
                  <a:pt x="593015" y="332031"/>
                </a:lnTo>
                <a:lnTo>
                  <a:pt x="666475" y="340147"/>
                </a:lnTo>
                <a:lnTo>
                  <a:pt x="741611" y="342900"/>
                </a:lnTo>
                <a:lnTo>
                  <a:pt x="816965" y="340147"/>
                </a:lnTo>
                <a:lnTo>
                  <a:pt x="890620" y="332031"/>
                </a:lnTo>
                <a:lnTo>
                  <a:pt x="962345" y="318766"/>
                </a:lnTo>
                <a:lnTo>
                  <a:pt x="1031903" y="300569"/>
                </a:lnTo>
                <a:lnTo>
                  <a:pt x="1099061" y="277653"/>
                </a:lnTo>
                <a:lnTo>
                  <a:pt x="1163584" y="250234"/>
                </a:lnTo>
                <a:lnTo>
                  <a:pt x="1225238" y="218527"/>
                </a:lnTo>
                <a:lnTo>
                  <a:pt x="1283790" y="182746"/>
                </a:lnTo>
                <a:lnTo>
                  <a:pt x="1339003" y="143106"/>
                </a:lnTo>
                <a:lnTo>
                  <a:pt x="1390645" y="99822"/>
                </a:lnTo>
                <a:lnTo>
                  <a:pt x="1438480" y="53109"/>
                </a:lnTo>
                <a:lnTo>
                  <a:pt x="1482275" y="3182"/>
                </a:lnTo>
                <a:lnTo>
                  <a:pt x="1484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2273" y="3779520"/>
            <a:ext cx="3518535" cy="3169920"/>
          </a:xfrm>
          <a:custGeom>
            <a:avLst/>
            <a:gdLst/>
            <a:ahLst/>
            <a:cxnLst/>
            <a:rect l="l" t="t" r="r" b="b"/>
            <a:pathLst>
              <a:path w="3518534" h="3169920">
                <a:moveTo>
                  <a:pt x="3517940" y="0"/>
                </a:moveTo>
                <a:lnTo>
                  <a:pt x="0" y="0"/>
                </a:lnTo>
                <a:lnTo>
                  <a:pt x="1758970" y="3169920"/>
                </a:lnTo>
                <a:lnTo>
                  <a:pt x="3517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7593" y="3779520"/>
            <a:ext cx="3567429" cy="3191510"/>
          </a:xfrm>
          <a:custGeom>
            <a:avLst/>
            <a:gdLst/>
            <a:ahLst/>
            <a:cxnLst/>
            <a:rect l="l" t="t" r="r" b="b"/>
            <a:pathLst>
              <a:path w="3567429" h="3191509">
                <a:moveTo>
                  <a:pt x="50411" y="0"/>
                </a:moveTo>
                <a:lnTo>
                  <a:pt x="0" y="0"/>
                </a:lnTo>
                <a:lnTo>
                  <a:pt x="1763838" y="3180588"/>
                </a:lnTo>
                <a:lnTo>
                  <a:pt x="1768410" y="3186684"/>
                </a:lnTo>
                <a:lnTo>
                  <a:pt x="1776030" y="3191256"/>
                </a:lnTo>
                <a:lnTo>
                  <a:pt x="1791270" y="3191256"/>
                </a:lnTo>
                <a:lnTo>
                  <a:pt x="1798890" y="3186684"/>
                </a:lnTo>
                <a:lnTo>
                  <a:pt x="1803462" y="3180588"/>
                </a:lnTo>
                <a:lnTo>
                  <a:pt x="1815294" y="3159252"/>
                </a:lnTo>
                <a:lnTo>
                  <a:pt x="1763838" y="3159252"/>
                </a:lnTo>
                <a:lnTo>
                  <a:pt x="1783650" y="3123548"/>
                </a:lnTo>
                <a:lnTo>
                  <a:pt x="50411" y="0"/>
                </a:lnTo>
                <a:close/>
              </a:path>
              <a:path w="3567429" h="3191509">
                <a:moveTo>
                  <a:pt x="1783650" y="3123548"/>
                </a:moveTo>
                <a:lnTo>
                  <a:pt x="1763838" y="3159252"/>
                </a:lnTo>
                <a:lnTo>
                  <a:pt x="1803462" y="3159252"/>
                </a:lnTo>
                <a:lnTo>
                  <a:pt x="1783650" y="3123548"/>
                </a:lnTo>
                <a:close/>
              </a:path>
              <a:path w="3567429" h="3191509">
                <a:moveTo>
                  <a:pt x="3567300" y="0"/>
                </a:moveTo>
                <a:lnTo>
                  <a:pt x="3516888" y="0"/>
                </a:lnTo>
                <a:lnTo>
                  <a:pt x="1783650" y="3123548"/>
                </a:lnTo>
                <a:lnTo>
                  <a:pt x="1803462" y="3159252"/>
                </a:lnTo>
                <a:lnTo>
                  <a:pt x="1815294" y="3159252"/>
                </a:lnTo>
                <a:lnTo>
                  <a:pt x="3567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9295" y="3779520"/>
            <a:ext cx="4290059" cy="2383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3979" y="6283452"/>
            <a:ext cx="406907" cy="402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32856" y="3209242"/>
            <a:ext cx="278574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205" marR="5080" indent="-172720">
              <a:lnSpc>
                <a:spcPts val="2880"/>
              </a:lnSpc>
              <a:tabLst>
                <a:tab pos="2552700" algn="l"/>
              </a:tabLst>
            </a:pPr>
            <a:r>
              <a:rPr sz="3000" dirty="0">
                <a:solidFill>
                  <a:srgbClr val="0000CC"/>
                </a:solidFill>
                <a:latin typeface="Arial"/>
                <a:cs typeface="Arial"/>
              </a:rPr>
              <a:t>•</a:t>
            </a:r>
            <a:r>
              <a:rPr sz="3000" spc="-4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Goo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verna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  <a:p>
            <a:pPr marL="184785" marR="88265" indent="-172720">
              <a:lnSpc>
                <a:spcPct val="96300"/>
              </a:lnSpc>
              <a:spcBef>
                <a:spcPts val="45"/>
              </a:spcBef>
            </a:pPr>
            <a:r>
              <a:rPr sz="3000" dirty="0">
                <a:solidFill>
                  <a:srgbClr val="0000CC"/>
                </a:solidFill>
                <a:latin typeface="Arial"/>
                <a:cs typeface="Arial"/>
              </a:rPr>
              <a:t>•</a:t>
            </a:r>
            <a:r>
              <a:rPr sz="3000" spc="-4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Goo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Cli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verna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184785">
              <a:lnSpc>
                <a:spcPct val="100000"/>
              </a:lnSpc>
              <a:spcBef>
                <a:spcPts val="10"/>
              </a:spcBef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44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/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200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1271" y="4404755"/>
            <a:ext cx="1657985" cy="1272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marR="242570" indent="219075">
              <a:lnSpc>
                <a:spcPct val="100000"/>
              </a:lnSpc>
            </a:pPr>
            <a:r>
              <a:rPr sz="2000" b="1" spc="110" dirty="0">
                <a:latin typeface="Arial"/>
                <a:cs typeface="Arial"/>
              </a:rPr>
              <a:t>G</a:t>
            </a:r>
            <a:r>
              <a:rPr sz="2000" b="1" spc="105" dirty="0">
                <a:latin typeface="Arial"/>
                <a:cs typeface="Arial"/>
              </a:rPr>
              <a:t>oo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220" dirty="0">
                <a:latin typeface="Arial"/>
                <a:cs typeface="Arial"/>
              </a:rPr>
              <a:t>H</a:t>
            </a:r>
            <a:r>
              <a:rPr sz="2000" b="1" spc="105" dirty="0">
                <a:latin typeface="Arial"/>
                <a:cs typeface="Arial"/>
              </a:rPr>
              <a:t>osp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220" dirty="0">
                <a:latin typeface="Arial"/>
                <a:cs typeface="Arial"/>
              </a:rPr>
              <a:t>t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110" dirty="0">
                <a:latin typeface="Arial"/>
                <a:cs typeface="Arial"/>
              </a:rPr>
              <a:t>G</a:t>
            </a:r>
            <a:r>
              <a:rPr sz="2000" b="1" spc="30" dirty="0">
                <a:latin typeface="Arial"/>
                <a:cs typeface="Arial"/>
              </a:rPr>
              <a:t>o</a:t>
            </a:r>
            <a:r>
              <a:rPr sz="2000" b="1" spc="55" dirty="0">
                <a:latin typeface="Arial"/>
                <a:cs typeface="Arial"/>
              </a:rPr>
              <a:t>v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200" dirty="0">
                <a:latin typeface="Arial"/>
                <a:cs typeface="Arial"/>
              </a:rPr>
              <a:t>r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spc="21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385445" marR="380365" algn="ctr">
              <a:lnSpc>
                <a:spcPct val="100000"/>
              </a:lnSpc>
              <a:spcBef>
                <a:spcPts val="125"/>
              </a:spcBef>
            </a:pPr>
            <a:r>
              <a:rPr sz="1200" b="1" spc="-215" dirty="0">
                <a:latin typeface="Arial"/>
                <a:cs typeface="Arial"/>
              </a:rPr>
              <a:t>T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5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K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65" dirty="0">
                <a:latin typeface="Arial"/>
                <a:cs typeface="Arial"/>
              </a:rPr>
              <a:t>l</a:t>
            </a:r>
            <a:r>
              <a:rPr sz="1200" b="1" spc="-145" dirty="0">
                <a:latin typeface="Arial"/>
                <a:cs typeface="Arial"/>
              </a:rPr>
              <a:t>o</a:t>
            </a:r>
            <a:r>
              <a:rPr sz="1200" b="1" spc="-6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0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20" dirty="0">
                <a:latin typeface="Arial"/>
                <a:cs typeface="Arial"/>
              </a:rPr>
              <a:t>ya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g</a:t>
            </a:r>
            <a:r>
              <a:rPr sz="1200" b="1" spc="-170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B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67403" y="5253004"/>
            <a:ext cx="350329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5"/>
              </a:lnSpc>
            </a:pPr>
            <a:r>
              <a:rPr sz="3000" dirty="0">
                <a:solidFill>
                  <a:srgbClr val="0000CC"/>
                </a:solidFill>
                <a:latin typeface="Arial"/>
                <a:cs typeface="Arial"/>
              </a:rPr>
              <a:t>•</a:t>
            </a:r>
            <a:r>
              <a:rPr sz="3000" spc="-4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Goo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184785">
              <a:lnSpc>
                <a:spcPts val="2825"/>
              </a:lnSpc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kre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201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30424" y="4182646"/>
            <a:ext cx="19196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sz="2400" b="1" spc="105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2400" b="1" spc="265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265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400" b="1" spc="120" dirty="0">
                <a:solidFill>
                  <a:srgbClr val="FF6500"/>
                </a:solidFill>
                <a:latin typeface="Arial"/>
                <a:cs typeface="Arial"/>
              </a:rPr>
              <a:t>j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spc="265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r>
              <a:rPr sz="2400" b="1" spc="26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4083" y="2999232"/>
            <a:ext cx="8105140" cy="782320"/>
          </a:xfrm>
          <a:custGeom>
            <a:avLst/>
            <a:gdLst/>
            <a:ahLst/>
            <a:cxnLst/>
            <a:rect l="l" t="t" r="r" b="b"/>
            <a:pathLst>
              <a:path w="8105140" h="782320">
                <a:moveTo>
                  <a:pt x="8104631" y="781811"/>
                </a:moveTo>
                <a:lnTo>
                  <a:pt x="8104631" y="0"/>
                </a:lnTo>
                <a:lnTo>
                  <a:pt x="0" y="0"/>
                </a:lnTo>
                <a:lnTo>
                  <a:pt x="0" y="781811"/>
                </a:lnTo>
                <a:lnTo>
                  <a:pt x="8104631" y="78181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5928" y="3355848"/>
            <a:ext cx="242315" cy="278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0779" y="3355848"/>
            <a:ext cx="265175" cy="278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9671" y="3355848"/>
            <a:ext cx="260603" cy="278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5676" y="3360420"/>
            <a:ext cx="228599" cy="269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3420" y="3360420"/>
            <a:ext cx="512063" cy="274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3360420"/>
            <a:ext cx="534923" cy="269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7840" y="3360420"/>
            <a:ext cx="256031" cy="269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8464" y="3360420"/>
            <a:ext cx="228599" cy="269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4083" y="755904"/>
            <a:ext cx="1752599" cy="1667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4083" y="3779520"/>
            <a:ext cx="8105140" cy="233679"/>
          </a:xfrm>
          <a:custGeom>
            <a:avLst/>
            <a:gdLst/>
            <a:ahLst/>
            <a:cxnLst/>
            <a:rect l="l" t="t" r="r" b="b"/>
            <a:pathLst>
              <a:path w="8105140" h="233679">
                <a:moveTo>
                  <a:pt x="0" y="233172"/>
                </a:moveTo>
                <a:lnTo>
                  <a:pt x="8104631" y="233172"/>
                </a:lnTo>
                <a:lnTo>
                  <a:pt x="810463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7183" y="4590288"/>
            <a:ext cx="2353055" cy="19430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8235">
              <a:lnSpc>
                <a:spcPct val="100000"/>
              </a:lnSpc>
            </a:pP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211" y="3300984"/>
            <a:ext cx="5582920" cy="480059"/>
          </a:xfrm>
          <a:custGeom>
            <a:avLst/>
            <a:gdLst/>
            <a:ahLst/>
            <a:cxnLst/>
            <a:rect l="l" t="t" r="r" b="b"/>
            <a:pathLst>
              <a:path w="5582920" h="480060">
                <a:moveTo>
                  <a:pt x="5562599" y="0"/>
                </a:moveTo>
                <a:lnTo>
                  <a:pt x="17717" y="7"/>
                </a:lnTo>
                <a:lnTo>
                  <a:pt x="4970" y="5318"/>
                </a:lnTo>
                <a:lnTo>
                  <a:pt x="0" y="18287"/>
                </a:lnTo>
                <a:lnTo>
                  <a:pt x="1" y="480059"/>
                </a:lnTo>
                <a:lnTo>
                  <a:pt x="38099" y="480059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8287"/>
                </a:lnTo>
                <a:lnTo>
                  <a:pt x="5582321" y="18287"/>
                </a:lnTo>
                <a:lnTo>
                  <a:pt x="5582321" y="16465"/>
                </a:lnTo>
                <a:lnTo>
                  <a:pt x="5575863" y="4594"/>
                </a:lnTo>
                <a:lnTo>
                  <a:pt x="5562599" y="0"/>
                </a:lnTo>
                <a:close/>
              </a:path>
              <a:path w="5582920" h="480060">
                <a:moveTo>
                  <a:pt x="5544311" y="18287"/>
                </a:moveTo>
                <a:lnTo>
                  <a:pt x="5544311" y="480059"/>
                </a:lnTo>
                <a:lnTo>
                  <a:pt x="5582334" y="480059"/>
                </a:lnTo>
                <a:lnTo>
                  <a:pt x="5582321" y="38099"/>
                </a:lnTo>
                <a:lnTo>
                  <a:pt x="5562599" y="38099"/>
                </a:lnTo>
                <a:lnTo>
                  <a:pt x="5544311" y="18287"/>
                </a:lnTo>
                <a:close/>
              </a:path>
              <a:path w="5582920" h="480060">
                <a:moveTo>
                  <a:pt x="38099" y="18287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8287"/>
                </a:lnTo>
                <a:close/>
              </a:path>
              <a:path w="5582920" h="480060">
                <a:moveTo>
                  <a:pt x="5544311" y="18287"/>
                </a:moveTo>
                <a:lnTo>
                  <a:pt x="38099" y="18287"/>
                </a:lnTo>
                <a:lnTo>
                  <a:pt x="38099" y="38099"/>
                </a:lnTo>
                <a:lnTo>
                  <a:pt x="5544311" y="38099"/>
                </a:lnTo>
                <a:lnTo>
                  <a:pt x="5544311" y="18287"/>
                </a:lnTo>
                <a:close/>
              </a:path>
              <a:path w="5582920" h="480060">
                <a:moveTo>
                  <a:pt x="5582321" y="18287"/>
                </a:moveTo>
                <a:lnTo>
                  <a:pt x="5544311" y="18287"/>
                </a:lnTo>
                <a:lnTo>
                  <a:pt x="5562599" y="38099"/>
                </a:lnTo>
                <a:lnTo>
                  <a:pt x="5582321" y="38099"/>
                </a:lnTo>
                <a:lnTo>
                  <a:pt x="5582321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1968" y="3724655"/>
            <a:ext cx="2857500" cy="5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6204" y="1618488"/>
            <a:ext cx="169545" cy="303530"/>
          </a:xfrm>
          <a:custGeom>
            <a:avLst/>
            <a:gdLst/>
            <a:ahLst/>
            <a:cxnLst/>
            <a:rect l="l" t="t" r="r" b="b"/>
            <a:pathLst>
              <a:path w="169545" h="303530">
                <a:moveTo>
                  <a:pt x="19310" y="127356"/>
                </a:moveTo>
                <a:lnTo>
                  <a:pt x="5650" y="131567"/>
                </a:lnTo>
                <a:lnTo>
                  <a:pt x="0" y="142156"/>
                </a:lnTo>
                <a:lnTo>
                  <a:pt x="1387" y="153923"/>
                </a:lnTo>
                <a:lnTo>
                  <a:pt x="69967" y="303275"/>
                </a:lnTo>
                <a:lnTo>
                  <a:pt x="96152" y="266699"/>
                </a:lnTo>
                <a:lnTo>
                  <a:pt x="92827" y="266699"/>
                </a:lnTo>
                <a:lnTo>
                  <a:pt x="54727" y="263651"/>
                </a:lnTo>
                <a:lnTo>
                  <a:pt x="61074" y="195019"/>
                </a:lnTo>
                <a:lnTo>
                  <a:pt x="29795" y="130309"/>
                </a:lnTo>
                <a:lnTo>
                  <a:pt x="19310" y="127356"/>
                </a:lnTo>
                <a:close/>
              </a:path>
              <a:path w="169545" h="303530">
                <a:moveTo>
                  <a:pt x="61074" y="195019"/>
                </a:moveTo>
                <a:lnTo>
                  <a:pt x="54727" y="263651"/>
                </a:lnTo>
                <a:lnTo>
                  <a:pt x="92827" y="266699"/>
                </a:lnTo>
                <a:lnTo>
                  <a:pt x="93672" y="257555"/>
                </a:lnTo>
                <a:lnTo>
                  <a:pt x="91303" y="257555"/>
                </a:lnTo>
                <a:lnTo>
                  <a:pt x="59299" y="254507"/>
                </a:lnTo>
                <a:lnTo>
                  <a:pt x="77403" y="228800"/>
                </a:lnTo>
                <a:lnTo>
                  <a:pt x="61074" y="195019"/>
                </a:lnTo>
                <a:close/>
              </a:path>
              <a:path w="169545" h="303530">
                <a:moveTo>
                  <a:pt x="145070" y="139740"/>
                </a:moveTo>
                <a:lnTo>
                  <a:pt x="135499" y="146303"/>
                </a:lnTo>
                <a:lnTo>
                  <a:pt x="99193" y="197857"/>
                </a:lnTo>
                <a:lnTo>
                  <a:pt x="92827" y="266699"/>
                </a:lnTo>
                <a:lnTo>
                  <a:pt x="96152" y="266699"/>
                </a:lnTo>
                <a:lnTo>
                  <a:pt x="165979" y="169163"/>
                </a:lnTo>
                <a:lnTo>
                  <a:pt x="169282" y="160501"/>
                </a:lnTo>
                <a:lnTo>
                  <a:pt x="166803" y="150112"/>
                </a:lnTo>
                <a:lnTo>
                  <a:pt x="156397" y="139925"/>
                </a:lnTo>
                <a:lnTo>
                  <a:pt x="145070" y="139740"/>
                </a:lnTo>
                <a:close/>
              </a:path>
              <a:path w="169545" h="303530">
                <a:moveTo>
                  <a:pt x="77403" y="228800"/>
                </a:moveTo>
                <a:lnTo>
                  <a:pt x="59299" y="254507"/>
                </a:lnTo>
                <a:lnTo>
                  <a:pt x="91303" y="257555"/>
                </a:lnTo>
                <a:lnTo>
                  <a:pt x="77403" y="228800"/>
                </a:lnTo>
                <a:close/>
              </a:path>
              <a:path w="169545" h="303530">
                <a:moveTo>
                  <a:pt x="99193" y="197857"/>
                </a:moveTo>
                <a:lnTo>
                  <a:pt x="77403" y="228800"/>
                </a:lnTo>
                <a:lnTo>
                  <a:pt x="91303" y="257555"/>
                </a:lnTo>
                <a:lnTo>
                  <a:pt x="93672" y="257555"/>
                </a:lnTo>
                <a:lnTo>
                  <a:pt x="99193" y="197857"/>
                </a:lnTo>
                <a:close/>
              </a:path>
              <a:path w="169545" h="303530">
                <a:moveTo>
                  <a:pt x="79111" y="0"/>
                </a:moveTo>
                <a:lnTo>
                  <a:pt x="61074" y="195019"/>
                </a:lnTo>
                <a:lnTo>
                  <a:pt x="77403" y="228800"/>
                </a:lnTo>
                <a:lnTo>
                  <a:pt x="99193" y="197857"/>
                </a:lnTo>
                <a:lnTo>
                  <a:pt x="117211" y="3047"/>
                </a:lnTo>
                <a:lnTo>
                  <a:pt x="7911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3923" y="1031748"/>
            <a:ext cx="2296795" cy="2110740"/>
          </a:xfrm>
          <a:custGeom>
            <a:avLst/>
            <a:gdLst/>
            <a:ahLst/>
            <a:cxnLst/>
            <a:rect l="l" t="t" r="r" b="b"/>
            <a:pathLst>
              <a:path w="2296795" h="2110740">
                <a:moveTo>
                  <a:pt x="1955291" y="0"/>
                </a:moveTo>
                <a:lnTo>
                  <a:pt x="342899" y="0"/>
                </a:lnTo>
                <a:lnTo>
                  <a:pt x="306323" y="3047"/>
                </a:lnTo>
                <a:lnTo>
                  <a:pt x="288035" y="7619"/>
                </a:lnTo>
                <a:lnTo>
                  <a:pt x="271271" y="10667"/>
                </a:lnTo>
                <a:lnTo>
                  <a:pt x="220979" y="27431"/>
                </a:lnTo>
                <a:lnTo>
                  <a:pt x="173735" y="51815"/>
                </a:lnTo>
                <a:lnTo>
                  <a:pt x="131063" y="82295"/>
                </a:lnTo>
                <a:lnTo>
                  <a:pt x="94487" y="117347"/>
                </a:lnTo>
                <a:lnTo>
                  <a:pt x="62483" y="158495"/>
                </a:lnTo>
                <a:lnTo>
                  <a:pt x="28955" y="219455"/>
                </a:lnTo>
                <a:lnTo>
                  <a:pt x="12191" y="269747"/>
                </a:lnTo>
                <a:lnTo>
                  <a:pt x="0" y="359663"/>
                </a:lnTo>
                <a:lnTo>
                  <a:pt x="0" y="1751075"/>
                </a:lnTo>
                <a:lnTo>
                  <a:pt x="4571" y="1805939"/>
                </a:lnTo>
                <a:lnTo>
                  <a:pt x="16763" y="1857755"/>
                </a:lnTo>
                <a:lnTo>
                  <a:pt x="36575" y="1908047"/>
                </a:lnTo>
                <a:lnTo>
                  <a:pt x="62483" y="1952243"/>
                </a:lnTo>
                <a:lnTo>
                  <a:pt x="94487" y="1993391"/>
                </a:lnTo>
                <a:lnTo>
                  <a:pt x="132587" y="2029967"/>
                </a:lnTo>
                <a:lnTo>
                  <a:pt x="175259" y="2058923"/>
                </a:lnTo>
                <a:lnTo>
                  <a:pt x="188975" y="2068067"/>
                </a:lnTo>
                <a:lnTo>
                  <a:pt x="205739" y="2075687"/>
                </a:lnTo>
                <a:lnTo>
                  <a:pt x="220979" y="2083307"/>
                </a:lnTo>
                <a:lnTo>
                  <a:pt x="254507" y="2095499"/>
                </a:lnTo>
                <a:lnTo>
                  <a:pt x="271271" y="2100071"/>
                </a:lnTo>
                <a:lnTo>
                  <a:pt x="289559" y="2104643"/>
                </a:lnTo>
                <a:lnTo>
                  <a:pt x="306323" y="2107691"/>
                </a:lnTo>
                <a:lnTo>
                  <a:pt x="342899" y="2110739"/>
                </a:lnTo>
                <a:lnTo>
                  <a:pt x="1955291" y="2110739"/>
                </a:lnTo>
                <a:lnTo>
                  <a:pt x="1991867" y="2107691"/>
                </a:lnTo>
                <a:lnTo>
                  <a:pt x="2010155" y="2104643"/>
                </a:lnTo>
                <a:lnTo>
                  <a:pt x="2043683" y="2095499"/>
                </a:lnTo>
                <a:lnTo>
                  <a:pt x="2068829" y="2086355"/>
                </a:lnTo>
                <a:lnTo>
                  <a:pt x="361187" y="2086355"/>
                </a:lnTo>
                <a:lnTo>
                  <a:pt x="342899" y="2084831"/>
                </a:lnTo>
                <a:lnTo>
                  <a:pt x="326135" y="2084831"/>
                </a:lnTo>
                <a:lnTo>
                  <a:pt x="292607" y="2078735"/>
                </a:lnTo>
                <a:lnTo>
                  <a:pt x="214883" y="2052827"/>
                </a:lnTo>
                <a:lnTo>
                  <a:pt x="160019" y="2019299"/>
                </a:lnTo>
                <a:lnTo>
                  <a:pt x="147827" y="2008631"/>
                </a:lnTo>
                <a:lnTo>
                  <a:pt x="135635" y="1999487"/>
                </a:lnTo>
                <a:lnTo>
                  <a:pt x="112775" y="1976627"/>
                </a:lnTo>
                <a:lnTo>
                  <a:pt x="102107" y="1964435"/>
                </a:lnTo>
                <a:lnTo>
                  <a:pt x="92963" y="1950719"/>
                </a:lnTo>
                <a:lnTo>
                  <a:pt x="83819" y="1938527"/>
                </a:lnTo>
                <a:lnTo>
                  <a:pt x="51815" y="1880615"/>
                </a:lnTo>
                <a:lnTo>
                  <a:pt x="36575" y="1834895"/>
                </a:lnTo>
                <a:lnTo>
                  <a:pt x="27431" y="1784603"/>
                </a:lnTo>
                <a:lnTo>
                  <a:pt x="25907" y="1767839"/>
                </a:lnTo>
                <a:lnTo>
                  <a:pt x="25907" y="342899"/>
                </a:lnTo>
                <a:lnTo>
                  <a:pt x="27431" y="326135"/>
                </a:lnTo>
                <a:lnTo>
                  <a:pt x="36575" y="275843"/>
                </a:lnTo>
                <a:lnTo>
                  <a:pt x="41147" y="260603"/>
                </a:lnTo>
                <a:lnTo>
                  <a:pt x="45719" y="243839"/>
                </a:lnTo>
                <a:lnTo>
                  <a:pt x="67055" y="199643"/>
                </a:lnTo>
                <a:lnTo>
                  <a:pt x="92963" y="158495"/>
                </a:lnTo>
                <a:lnTo>
                  <a:pt x="124967" y="123443"/>
                </a:lnTo>
                <a:lnTo>
                  <a:pt x="135635" y="111251"/>
                </a:lnTo>
                <a:lnTo>
                  <a:pt x="147827" y="100583"/>
                </a:lnTo>
                <a:lnTo>
                  <a:pt x="161543" y="91439"/>
                </a:lnTo>
                <a:lnTo>
                  <a:pt x="173735" y="82295"/>
                </a:lnTo>
                <a:lnTo>
                  <a:pt x="216407" y="57911"/>
                </a:lnTo>
                <a:lnTo>
                  <a:pt x="262127" y="39623"/>
                </a:lnTo>
                <a:lnTo>
                  <a:pt x="327659" y="25907"/>
                </a:lnTo>
                <a:lnTo>
                  <a:pt x="344423" y="25907"/>
                </a:lnTo>
                <a:lnTo>
                  <a:pt x="361187" y="24383"/>
                </a:lnTo>
                <a:lnTo>
                  <a:pt x="2068829" y="24383"/>
                </a:lnTo>
                <a:lnTo>
                  <a:pt x="2043683" y="15239"/>
                </a:lnTo>
                <a:lnTo>
                  <a:pt x="2026919" y="10667"/>
                </a:lnTo>
                <a:lnTo>
                  <a:pt x="2008631" y="6095"/>
                </a:lnTo>
                <a:lnTo>
                  <a:pt x="1991867" y="3047"/>
                </a:lnTo>
                <a:lnTo>
                  <a:pt x="1955291" y="0"/>
                </a:lnTo>
                <a:close/>
              </a:path>
              <a:path w="2296795" h="2110740">
                <a:moveTo>
                  <a:pt x="2068829" y="24383"/>
                </a:moveTo>
                <a:lnTo>
                  <a:pt x="1937003" y="24383"/>
                </a:lnTo>
                <a:lnTo>
                  <a:pt x="1987295" y="28955"/>
                </a:lnTo>
                <a:lnTo>
                  <a:pt x="2020823" y="35051"/>
                </a:lnTo>
                <a:lnTo>
                  <a:pt x="2036063" y="39623"/>
                </a:lnTo>
                <a:lnTo>
                  <a:pt x="2052827" y="45719"/>
                </a:lnTo>
                <a:lnTo>
                  <a:pt x="2066543" y="51815"/>
                </a:lnTo>
                <a:lnTo>
                  <a:pt x="2081783" y="57911"/>
                </a:lnTo>
                <a:lnTo>
                  <a:pt x="2138171" y="91439"/>
                </a:lnTo>
                <a:lnTo>
                  <a:pt x="2196083" y="146303"/>
                </a:lnTo>
                <a:lnTo>
                  <a:pt x="2205227" y="160019"/>
                </a:lnTo>
                <a:lnTo>
                  <a:pt x="2214371" y="172211"/>
                </a:lnTo>
                <a:lnTo>
                  <a:pt x="2223515" y="185927"/>
                </a:lnTo>
                <a:lnTo>
                  <a:pt x="2231135" y="201167"/>
                </a:lnTo>
                <a:lnTo>
                  <a:pt x="2238755" y="214883"/>
                </a:lnTo>
                <a:lnTo>
                  <a:pt x="2257043" y="260603"/>
                </a:lnTo>
                <a:lnTo>
                  <a:pt x="2261615" y="275843"/>
                </a:lnTo>
                <a:lnTo>
                  <a:pt x="2270759" y="326135"/>
                </a:lnTo>
                <a:lnTo>
                  <a:pt x="2270759" y="342899"/>
                </a:lnTo>
                <a:lnTo>
                  <a:pt x="2272283" y="359663"/>
                </a:lnTo>
                <a:lnTo>
                  <a:pt x="2272283" y="1751075"/>
                </a:lnTo>
                <a:lnTo>
                  <a:pt x="2270759" y="1767839"/>
                </a:lnTo>
                <a:lnTo>
                  <a:pt x="2269235" y="1786127"/>
                </a:lnTo>
                <a:lnTo>
                  <a:pt x="2267711" y="1802891"/>
                </a:lnTo>
                <a:lnTo>
                  <a:pt x="2264663" y="1818131"/>
                </a:lnTo>
                <a:lnTo>
                  <a:pt x="2261615" y="1834895"/>
                </a:lnTo>
                <a:lnTo>
                  <a:pt x="2244851" y="1882139"/>
                </a:lnTo>
                <a:lnTo>
                  <a:pt x="2223515" y="1924811"/>
                </a:lnTo>
                <a:lnTo>
                  <a:pt x="2173223" y="1988819"/>
                </a:lnTo>
                <a:lnTo>
                  <a:pt x="2161031" y="1999487"/>
                </a:lnTo>
                <a:lnTo>
                  <a:pt x="2150363" y="2010155"/>
                </a:lnTo>
                <a:lnTo>
                  <a:pt x="2136647" y="2019299"/>
                </a:lnTo>
                <a:lnTo>
                  <a:pt x="2124455" y="2028443"/>
                </a:lnTo>
                <a:lnTo>
                  <a:pt x="2110739" y="2037587"/>
                </a:lnTo>
                <a:lnTo>
                  <a:pt x="2095499" y="2045207"/>
                </a:lnTo>
                <a:lnTo>
                  <a:pt x="2081783" y="2052827"/>
                </a:lnTo>
                <a:lnTo>
                  <a:pt x="2066543" y="2060447"/>
                </a:lnTo>
                <a:lnTo>
                  <a:pt x="2051303" y="2065019"/>
                </a:lnTo>
                <a:lnTo>
                  <a:pt x="2036063" y="2071115"/>
                </a:lnTo>
                <a:lnTo>
                  <a:pt x="2020823" y="2075687"/>
                </a:lnTo>
                <a:lnTo>
                  <a:pt x="1970531" y="2084831"/>
                </a:lnTo>
                <a:lnTo>
                  <a:pt x="1953767" y="2084831"/>
                </a:lnTo>
                <a:lnTo>
                  <a:pt x="1937003" y="2086355"/>
                </a:lnTo>
                <a:lnTo>
                  <a:pt x="2068829" y="2086355"/>
                </a:lnTo>
                <a:lnTo>
                  <a:pt x="2077211" y="2083307"/>
                </a:lnTo>
                <a:lnTo>
                  <a:pt x="2124455" y="2058923"/>
                </a:lnTo>
                <a:lnTo>
                  <a:pt x="2165603" y="2028443"/>
                </a:lnTo>
                <a:lnTo>
                  <a:pt x="2179319" y="2017775"/>
                </a:lnTo>
                <a:lnTo>
                  <a:pt x="2203703" y="1993391"/>
                </a:lnTo>
                <a:lnTo>
                  <a:pt x="2235707" y="1952243"/>
                </a:lnTo>
                <a:lnTo>
                  <a:pt x="2244851" y="1937003"/>
                </a:lnTo>
                <a:lnTo>
                  <a:pt x="2253995" y="1923287"/>
                </a:lnTo>
                <a:lnTo>
                  <a:pt x="2261615" y="1906523"/>
                </a:lnTo>
                <a:lnTo>
                  <a:pt x="2269235" y="1891283"/>
                </a:lnTo>
                <a:lnTo>
                  <a:pt x="2281427" y="1857755"/>
                </a:lnTo>
                <a:lnTo>
                  <a:pt x="2285999" y="1840991"/>
                </a:lnTo>
                <a:lnTo>
                  <a:pt x="2290571" y="1822703"/>
                </a:lnTo>
                <a:lnTo>
                  <a:pt x="2293619" y="1805939"/>
                </a:lnTo>
                <a:lnTo>
                  <a:pt x="2296667" y="1769363"/>
                </a:lnTo>
                <a:lnTo>
                  <a:pt x="2296667" y="341375"/>
                </a:lnTo>
                <a:lnTo>
                  <a:pt x="2293619" y="304799"/>
                </a:lnTo>
                <a:lnTo>
                  <a:pt x="2289047" y="286511"/>
                </a:lnTo>
                <a:lnTo>
                  <a:pt x="2285999" y="269747"/>
                </a:lnTo>
                <a:lnTo>
                  <a:pt x="2269235" y="219455"/>
                </a:lnTo>
                <a:lnTo>
                  <a:pt x="2244851" y="172211"/>
                </a:lnTo>
                <a:lnTo>
                  <a:pt x="2214371" y="131063"/>
                </a:lnTo>
                <a:lnTo>
                  <a:pt x="2203703" y="117347"/>
                </a:lnTo>
                <a:lnTo>
                  <a:pt x="2179319" y="92963"/>
                </a:lnTo>
                <a:lnTo>
                  <a:pt x="2138171" y="60959"/>
                </a:lnTo>
                <a:lnTo>
                  <a:pt x="2107691" y="42671"/>
                </a:lnTo>
                <a:lnTo>
                  <a:pt x="2077211" y="27431"/>
                </a:lnTo>
                <a:lnTo>
                  <a:pt x="2068829" y="24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6391" y="1626108"/>
            <a:ext cx="2572511" cy="905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8564" y="1476502"/>
            <a:ext cx="2868167" cy="1511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0088" y="2531110"/>
            <a:ext cx="2866643" cy="1511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8564" y="1477010"/>
            <a:ext cx="150875" cy="12052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15855" y="1479296"/>
            <a:ext cx="150875" cy="1201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0943" y="1469136"/>
            <a:ext cx="2882265" cy="1217930"/>
          </a:xfrm>
          <a:custGeom>
            <a:avLst/>
            <a:gdLst/>
            <a:ahLst/>
            <a:cxnLst/>
            <a:rect l="l" t="t" r="r" b="b"/>
            <a:pathLst>
              <a:path w="2882265" h="1217930">
                <a:moveTo>
                  <a:pt x="2878835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1216151"/>
                </a:lnTo>
                <a:lnTo>
                  <a:pt x="3047" y="1217675"/>
                </a:lnTo>
                <a:lnTo>
                  <a:pt x="2878835" y="1217675"/>
                </a:lnTo>
                <a:lnTo>
                  <a:pt x="2881883" y="1216151"/>
                </a:lnTo>
                <a:lnTo>
                  <a:pt x="12191" y="1216151"/>
                </a:lnTo>
                <a:lnTo>
                  <a:pt x="3047" y="1207007"/>
                </a:lnTo>
                <a:lnTo>
                  <a:pt x="13715" y="1196339"/>
                </a:lnTo>
                <a:lnTo>
                  <a:pt x="13715" y="21335"/>
                </a:lnTo>
                <a:lnTo>
                  <a:pt x="3047" y="10667"/>
                </a:lnTo>
                <a:lnTo>
                  <a:pt x="12191" y="3047"/>
                </a:lnTo>
                <a:lnTo>
                  <a:pt x="2881883" y="3047"/>
                </a:lnTo>
                <a:lnTo>
                  <a:pt x="2878835" y="0"/>
                </a:lnTo>
                <a:close/>
              </a:path>
              <a:path w="2882265" h="1217930">
                <a:moveTo>
                  <a:pt x="13715" y="1196339"/>
                </a:moveTo>
                <a:lnTo>
                  <a:pt x="3047" y="1207007"/>
                </a:lnTo>
                <a:lnTo>
                  <a:pt x="12191" y="1216151"/>
                </a:lnTo>
                <a:lnTo>
                  <a:pt x="16717" y="1211579"/>
                </a:lnTo>
                <a:lnTo>
                  <a:pt x="13715" y="1211579"/>
                </a:lnTo>
                <a:lnTo>
                  <a:pt x="7619" y="1205483"/>
                </a:lnTo>
                <a:lnTo>
                  <a:pt x="13715" y="1205483"/>
                </a:lnTo>
                <a:lnTo>
                  <a:pt x="13715" y="1196339"/>
                </a:lnTo>
                <a:close/>
              </a:path>
              <a:path w="2882265" h="1217930">
                <a:moveTo>
                  <a:pt x="2859131" y="1205483"/>
                </a:moveTo>
                <a:lnTo>
                  <a:pt x="22752" y="1205483"/>
                </a:lnTo>
                <a:lnTo>
                  <a:pt x="12191" y="1216151"/>
                </a:lnTo>
                <a:lnTo>
                  <a:pt x="2869691" y="1216151"/>
                </a:lnTo>
                <a:lnTo>
                  <a:pt x="2859131" y="1205483"/>
                </a:lnTo>
                <a:close/>
              </a:path>
              <a:path w="2882265" h="1217930">
                <a:moveTo>
                  <a:pt x="2729483" y="1056131"/>
                </a:moveTo>
                <a:lnTo>
                  <a:pt x="2720339" y="1065275"/>
                </a:lnTo>
                <a:lnTo>
                  <a:pt x="2869691" y="1216151"/>
                </a:lnTo>
                <a:lnTo>
                  <a:pt x="2874263" y="1211579"/>
                </a:lnTo>
                <a:lnTo>
                  <a:pt x="2868167" y="1211579"/>
                </a:lnTo>
                <a:lnTo>
                  <a:pt x="2868167" y="1196231"/>
                </a:lnTo>
                <a:lnTo>
                  <a:pt x="2741552" y="1068323"/>
                </a:lnTo>
                <a:lnTo>
                  <a:pt x="2727959" y="1068323"/>
                </a:lnTo>
                <a:lnTo>
                  <a:pt x="2731007" y="1065275"/>
                </a:lnTo>
                <a:lnTo>
                  <a:pt x="2731007" y="1057671"/>
                </a:lnTo>
                <a:lnTo>
                  <a:pt x="2729483" y="1056131"/>
                </a:lnTo>
                <a:close/>
              </a:path>
              <a:path w="2882265" h="1217930">
                <a:moveTo>
                  <a:pt x="2881883" y="3047"/>
                </a:moveTo>
                <a:lnTo>
                  <a:pt x="2869691" y="3047"/>
                </a:lnTo>
                <a:lnTo>
                  <a:pt x="2878835" y="10667"/>
                </a:lnTo>
                <a:lnTo>
                  <a:pt x="2868167" y="21444"/>
                </a:lnTo>
                <a:lnTo>
                  <a:pt x="2868167" y="1196231"/>
                </a:lnTo>
                <a:lnTo>
                  <a:pt x="2878835" y="1207007"/>
                </a:lnTo>
                <a:lnTo>
                  <a:pt x="2869691" y="1216151"/>
                </a:lnTo>
                <a:lnTo>
                  <a:pt x="2881883" y="1216151"/>
                </a:lnTo>
                <a:lnTo>
                  <a:pt x="2881883" y="3047"/>
                </a:lnTo>
                <a:close/>
              </a:path>
              <a:path w="2882265" h="1217930">
                <a:moveTo>
                  <a:pt x="13715" y="1205483"/>
                </a:moveTo>
                <a:lnTo>
                  <a:pt x="7619" y="1205483"/>
                </a:lnTo>
                <a:lnTo>
                  <a:pt x="13715" y="1211579"/>
                </a:lnTo>
                <a:lnTo>
                  <a:pt x="13715" y="1205483"/>
                </a:lnTo>
                <a:close/>
              </a:path>
              <a:path w="2882265" h="1217930">
                <a:moveTo>
                  <a:pt x="150875" y="1059179"/>
                </a:moveTo>
                <a:lnTo>
                  <a:pt x="13715" y="1196339"/>
                </a:lnTo>
                <a:lnTo>
                  <a:pt x="13715" y="1211579"/>
                </a:lnTo>
                <a:lnTo>
                  <a:pt x="16717" y="1211579"/>
                </a:lnTo>
                <a:lnTo>
                  <a:pt x="158526" y="1068323"/>
                </a:lnTo>
                <a:lnTo>
                  <a:pt x="153923" y="1068323"/>
                </a:lnTo>
                <a:lnTo>
                  <a:pt x="150875" y="1065275"/>
                </a:lnTo>
                <a:lnTo>
                  <a:pt x="150875" y="1059179"/>
                </a:lnTo>
                <a:close/>
              </a:path>
              <a:path w="2882265" h="1217930">
                <a:moveTo>
                  <a:pt x="2868167" y="1196231"/>
                </a:moveTo>
                <a:lnTo>
                  <a:pt x="2868167" y="1211579"/>
                </a:lnTo>
                <a:lnTo>
                  <a:pt x="2874263" y="1205483"/>
                </a:lnTo>
                <a:lnTo>
                  <a:pt x="2877327" y="1205483"/>
                </a:lnTo>
                <a:lnTo>
                  <a:pt x="2868167" y="1196231"/>
                </a:lnTo>
                <a:close/>
              </a:path>
              <a:path w="2882265" h="1217930">
                <a:moveTo>
                  <a:pt x="2877327" y="1205483"/>
                </a:moveTo>
                <a:lnTo>
                  <a:pt x="2874263" y="1205483"/>
                </a:lnTo>
                <a:lnTo>
                  <a:pt x="2868167" y="1211579"/>
                </a:lnTo>
                <a:lnTo>
                  <a:pt x="2874263" y="1211579"/>
                </a:lnTo>
                <a:lnTo>
                  <a:pt x="2878835" y="1207007"/>
                </a:lnTo>
                <a:lnTo>
                  <a:pt x="2877327" y="1205483"/>
                </a:lnTo>
                <a:close/>
              </a:path>
              <a:path w="2882265" h="1217930">
                <a:moveTo>
                  <a:pt x="153923" y="1056131"/>
                </a:moveTo>
                <a:lnTo>
                  <a:pt x="150875" y="1059179"/>
                </a:lnTo>
                <a:lnTo>
                  <a:pt x="150875" y="1065275"/>
                </a:lnTo>
                <a:lnTo>
                  <a:pt x="153923" y="1068323"/>
                </a:lnTo>
                <a:lnTo>
                  <a:pt x="158526" y="1068323"/>
                </a:lnTo>
                <a:lnTo>
                  <a:pt x="161543" y="1065275"/>
                </a:lnTo>
                <a:lnTo>
                  <a:pt x="153923" y="1056131"/>
                </a:lnTo>
                <a:close/>
              </a:path>
              <a:path w="2882265" h="1217930">
                <a:moveTo>
                  <a:pt x="158876" y="1056131"/>
                </a:moveTo>
                <a:lnTo>
                  <a:pt x="153923" y="1056131"/>
                </a:lnTo>
                <a:lnTo>
                  <a:pt x="161543" y="1065275"/>
                </a:lnTo>
                <a:lnTo>
                  <a:pt x="158526" y="1068323"/>
                </a:lnTo>
                <a:lnTo>
                  <a:pt x="2723357" y="1068323"/>
                </a:lnTo>
                <a:lnTo>
                  <a:pt x="2720339" y="1065275"/>
                </a:lnTo>
                <a:lnTo>
                  <a:pt x="2724911" y="1060703"/>
                </a:lnTo>
                <a:lnTo>
                  <a:pt x="164591" y="1060703"/>
                </a:lnTo>
                <a:lnTo>
                  <a:pt x="158876" y="1056131"/>
                </a:lnTo>
                <a:close/>
              </a:path>
              <a:path w="2882265" h="1217930">
                <a:moveTo>
                  <a:pt x="2731007" y="1057671"/>
                </a:moveTo>
                <a:lnTo>
                  <a:pt x="2731007" y="1065275"/>
                </a:lnTo>
                <a:lnTo>
                  <a:pt x="2727959" y="1068323"/>
                </a:lnTo>
                <a:lnTo>
                  <a:pt x="2741552" y="1068323"/>
                </a:lnTo>
                <a:lnTo>
                  <a:pt x="2731007" y="1057671"/>
                </a:lnTo>
                <a:close/>
              </a:path>
              <a:path w="2882265" h="1217930">
                <a:moveTo>
                  <a:pt x="164591" y="1054607"/>
                </a:moveTo>
                <a:lnTo>
                  <a:pt x="156971" y="1054607"/>
                </a:lnTo>
                <a:lnTo>
                  <a:pt x="164591" y="1060703"/>
                </a:lnTo>
                <a:lnTo>
                  <a:pt x="164591" y="1054607"/>
                </a:lnTo>
                <a:close/>
              </a:path>
              <a:path w="2882265" h="1217930">
                <a:moveTo>
                  <a:pt x="2717291" y="1054607"/>
                </a:moveTo>
                <a:lnTo>
                  <a:pt x="164591" y="1054607"/>
                </a:lnTo>
                <a:lnTo>
                  <a:pt x="164591" y="1060703"/>
                </a:lnTo>
                <a:lnTo>
                  <a:pt x="2717291" y="1060703"/>
                </a:lnTo>
                <a:lnTo>
                  <a:pt x="2717291" y="1054607"/>
                </a:lnTo>
                <a:close/>
              </a:path>
              <a:path w="2882265" h="1217930">
                <a:moveTo>
                  <a:pt x="2717291" y="156971"/>
                </a:moveTo>
                <a:lnTo>
                  <a:pt x="2717291" y="1060703"/>
                </a:lnTo>
                <a:lnTo>
                  <a:pt x="2724911" y="1054607"/>
                </a:lnTo>
                <a:lnTo>
                  <a:pt x="2731007" y="1054607"/>
                </a:lnTo>
                <a:lnTo>
                  <a:pt x="2731007" y="164591"/>
                </a:lnTo>
                <a:lnTo>
                  <a:pt x="2724911" y="164591"/>
                </a:lnTo>
                <a:lnTo>
                  <a:pt x="2717291" y="156971"/>
                </a:lnTo>
                <a:close/>
              </a:path>
              <a:path w="2882265" h="1217930">
                <a:moveTo>
                  <a:pt x="2731007" y="1054607"/>
                </a:moveTo>
                <a:lnTo>
                  <a:pt x="2724911" y="1054607"/>
                </a:lnTo>
                <a:lnTo>
                  <a:pt x="2717291" y="1060703"/>
                </a:lnTo>
                <a:lnTo>
                  <a:pt x="2724911" y="1060703"/>
                </a:lnTo>
                <a:lnTo>
                  <a:pt x="2729483" y="1056131"/>
                </a:lnTo>
                <a:lnTo>
                  <a:pt x="2731007" y="1056131"/>
                </a:lnTo>
                <a:lnTo>
                  <a:pt x="2731007" y="1054607"/>
                </a:lnTo>
                <a:close/>
              </a:path>
              <a:path w="2882265" h="1217930">
                <a:moveTo>
                  <a:pt x="150875" y="158495"/>
                </a:moveTo>
                <a:lnTo>
                  <a:pt x="150875" y="1059179"/>
                </a:lnTo>
                <a:lnTo>
                  <a:pt x="153923" y="1056131"/>
                </a:lnTo>
                <a:lnTo>
                  <a:pt x="158876" y="1056131"/>
                </a:lnTo>
                <a:lnTo>
                  <a:pt x="156971" y="1054607"/>
                </a:lnTo>
                <a:lnTo>
                  <a:pt x="164591" y="1054607"/>
                </a:lnTo>
                <a:lnTo>
                  <a:pt x="164591" y="164591"/>
                </a:lnTo>
                <a:lnTo>
                  <a:pt x="156971" y="164591"/>
                </a:lnTo>
                <a:lnTo>
                  <a:pt x="160019" y="161543"/>
                </a:lnTo>
                <a:lnTo>
                  <a:pt x="153923" y="161543"/>
                </a:lnTo>
                <a:lnTo>
                  <a:pt x="150875" y="158495"/>
                </a:lnTo>
                <a:close/>
              </a:path>
              <a:path w="2882265" h="1217930">
                <a:moveTo>
                  <a:pt x="2731007" y="1056131"/>
                </a:moveTo>
                <a:lnTo>
                  <a:pt x="2729483" y="1056131"/>
                </a:lnTo>
                <a:lnTo>
                  <a:pt x="2731007" y="1057671"/>
                </a:lnTo>
                <a:lnTo>
                  <a:pt x="2731007" y="1056131"/>
                </a:lnTo>
                <a:close/>
              </a:path>
              <a:path w="2882265" h="1217930">
                <a:moveTo>
                  <a:pt x="164591" y="156971"/>
                </a:moveTo>
                <a:lnTo>
                  <a:pt x="156971" y="164591"/>
                </a:lnTo>
                <a:lnTo>
                  <a:pt x="164591" y="164591"/>
                </a:lnTo>
                <a:lnTo>
                  <a:pt x="164591" y="156971"/>
                </a:lnTo>
                <a:close/>
              </a:path>
              <a:path w="2882265" h="1217930">
                <a:moveTo>
                  <a:pt x="2717291" y="156971"/>
                </a:moveTo>
                <a:lnTo>
                  <a:pt x="164591" y="156971"/>
                </a:lnTo>
                <a:lnTo>
                  <a:pt x="164591" y="164591"/>
                </a:lnTo>
                <a:lnTo>
                  <a:pt x="2717291" y="164591"/>
                </a:lnTo>
                <a:lnTo>
                  <a:pt x="2717291" y="156971"/>
                </a:lnTo>
                <a:close/>
              </a:path>
              <a:path w="2882265" h="1217930">
                <a:moveTo>
                  <a:pt x="2724911" y="156971"/>
                </a:moveTo>
                <a:lnTo>
                  <a:pt x="2717291" y="156971"/>
                </a:lnTo>
                <a:lnTo>
                  <a:pt x="2724911" y="164591"/>
                </a:lnTo>
                <a:lnTo>
                  <a:pt x="2731007" y="164591"/>
                </a:lnTo>
                <a:lnTo>
                  <a:pt x="2731007" y="161543"/>
                </a:lnTo>
                <a:lnTo>
                  <a:pt x="2729483" y="161543"/>
                </a:lnTo>
                <a:lnTo>
                  <a:pt x="2724911" y="156971"/>
                </a:lnTo>
                <a:close/>
              </a:path>
              <a:path w="2882265" h="1217930">
                <a:moveTo>
                  <a:pt x="160019" y="150875"/>
                </a:moveTo>
                <a:lnTo>
                  <a:pt x="153923" y="150875"/>
                </a:lnTo>
                <a:lnTo>
                  <a:pt x="150875" y="153923"/>
                </a:lnTo>
                <a:lnTo>
                  <a:pt x="150875" y="158495"/>
                </a:lnTo>
                <a:lnTo>
                  <a:pt x="153923" y="161543"/>
                </a:lnTo>
                <a:lnTo>
                  <a:pt x="161543" y="152399"/>
                </a:lnTo>
                <a:lnTo>
                  <a:pt x="160019" y="150875"/>
                </a:lnTo>
                <a:close/>
              </a:path>
              <a:path w="2882265" h="1217930">
                <a:moveTo>
                  <a:pt x="2721863" y="150875"/>
                </a:moveTo>
                <a:lnTo>
                  <a:pt x="160019" y="150875"/>
                </a:lnTo>
                <a:lnTo>
                  <a:pt x="161543" y="152399"/>
                </a:lnTo>
                <a:lnTo>
                  <a:pt x="153923" y="161543"/>
                </a:lnTo>
                <a:lnTo>
                  <a:pt x="160019" y="161543"/>
                </a:lnTo>
                <a:lnTo>
                  <a:pt x="164591" y="156971"/>
                </a:lnTo>
                <a:lnTo>
                  <a:pt x="2724911" y="156971"/>
                </a:lnTo>
                <a:lnTo>
                  <a:pt x="2720339" y="152399"/>
                </a:lnTo>
                <a:lnTo>
                  <a:pt x="2721863" y="150875"/>
                </a:lnTo>
                <a:close/>
              </a:path>
              <a:path w="2882265" h="1217930">
                <a:moveTo>
                  <a:pt x="2869691" y="3047"/>
                </a:moveTo>
                <a:lnTo>
                  <a:pt x="2720339" y="152399"/>
                </a:lnTo>
                <a:lnTo>
                  <a:pt x="2729483" y="161543"/>
                </a:lnTo>
                <a:lnTo>
                  <a:pt x="2731007" y="160004"/>
                </a:lnTo>
                <a:lnTo>
                  <a:pt x="2731007" y="153923"/>
                </a:lnTo>
                <a:lnTo>
                  <a:pt x="2727959" y="150875"/>
                </a:lnTo>
                <a:lnTo>
                  <a:pt x="2740044" y="150875"/>
                </a:lnTo>
                <a:lnTo>
                  <a:pt x="2868167" y="21444"/>
                </a:lnTo>
                <a:lnTo>
                  <a:pt x="2868167" y="6095"/>
                </a:lnTo>
                <a:lnTo>
                  <a:pt x="2873349" y="6095"/>
                </a:lnTo>
                <a:lnTo>
                  <a:pt x="2869691" y="3047"/>
                </a:lnTo>
                <a:close/>
              </a:path>
              <a:path w="2882265" h="1217930">
                <a:moveTo>
                  <a:pt x="2731007" y="160004"/>
                </a:moveTo>
                <a:lnTo>
                  <a:pt x="2729483" y="161543"/>
                </a:lnTo>
                <a:lnTo>
                  <a:pt x="2731007" y="161543"/>
                </a:lnTo>
                <a:lnTo>
                  <a:pt x="2731007" y="160004"/>
                </a:lnTo>
                <a:close/>
              </a:path>
              <a:path w="2882265" h="1217930">
                <a:moveTo>
                  <a:pt x="2740044" y="150875"/>
                </a:moveTo>
                <a:lnTo>
                  <a:pt x="2727959" y="150875"/>
                </a:lnTo>
                <a:lnTo>
                  <a:pt x="2731007" y="153923"/>
                </a:lnTo>
                <a:lnTo>
                  <a:pt x="2731007" y="160004"/>
                </a:lnTo>
                <a:lnTo>
                  <a:pt x="2740044" y="150875"/>
                </a:lnTo>
                <a:close/>
              </a:path>
              <a:path w="2882265" h="1217930">
                <a:moveTo>
                  <a:pt x="15239" y="6095"/>
                </a:moveTo>
                <a:lnTo>
                  <a:pt x="13715" y="6095"/>
                </a:lnTo>
                <a:lnTo>
                  <a:pt x="13715" y="21335"/>
                </a:lnTo>
                <a:lnTo>
                  <a:pt x="150875" y="158495"/>
                </a:lnTo>
                <a:lnTo>
                  <a:pt x="150875" y="153923"/>
                </a:lnTo>
                <a:lnTo>
                  <a:pt x="153923" y="150875"/>
                </a:lnTo>
                <a:lnTo>
                  <a:pt x="160019" y="150875"/>
                </a:lnTo>
                <a:lnTo>
                  <a:pt x="15239" y="6095"/>
                </a:lnTo>
                <a:close/>
              </a:path>
              <a:path w="2882265" h="1217930">
                <a:moveTo>
                  <a:pt x="2868167" y="6095"/>
                </a:moveTo>
                <a:lnTo>
                  <a:pt x="2868167" y="21444"/>
                </a:lnTo>
                <a:lnTo>
                  <a:pt x="2875818" y="13715"/>
                </a:lnTo>
                <a:lnTo>
                  <a:pt x="2874263" y="13715"/>
                </a:lnTo>
                <a:lnTo>
                  <a:pt x="2868167" y="6095"/>
                </a:lnTo>
                <a:close/>
              </a:path>
              <a:path w="2882265" h="1217930">
                <a:moveTo>
                  <a:pt x="12191" y="3047"/>
                </a:moveTo>
                <a:lnTo>
                  <a:pt x="3047" y="10667"/>
                </a:lnTo>
                <a:lnTo>
                  <a:pt x="13715" y="21335"/>
                </a:lnTo>
                <a:lnTo>
                  <a:pt x="13715" y="13715"/>
                </a:lnTo>
                <a:lnTo>
                  <a:pt x="7619" y="13715"/>
                </a:lnTo>
                <a:lnTo>
                  <a:pt x="13715" y="6095"/>
                </a:lnTo>
                <a:lnTo>
                  <a:pt x="15239" y="6095"/>
                </a:lnTo>
                <a:lnTo>
                  <a:pt x="12191" y="3047"/>
                </a:lnTo>
                <a:close/>
              </a:path>
              <a:path w="2882265" h="1217930">
                <a:moveTo>
                  <a:pt x="13715" y="6095"/>
                </a:moveTo>
                <a:lnTo>
                  <a:pt x="7619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2882265" h="1217930">
                <a:moveTo>
                  <a:pt x="2869691" y="3047"/>
                </a:moveTo>
                <a:lnTo>
                  <a:pt x="12191" y="3047"/>
                </a:lnTo>
                <a:lnTo>
                  <a:pt x="22859" y="13715"/>
                </a:lnTo>
                <a:lnTo>
                  <a:pt x="2859023" y="13715"/>
                </a:lnTo>
                <a:lnTo>
                  <a:pt x="2869691" y="3047"/>
                </a:lnTo>
                <a:close/>
              </a:path>
              <a:path w="2882265" h="1217930">
                <a:moveTo>
                  <a:pt x="2873349" y="6095"/>
                </a:moveTo>
                <a:lnTo>
                  <a:pt x="2868167" y="6095"/>
                </a:lnTo>
                <a:lnTo>
                  <a:pt x="2874263" y="13715"/>
                </a:lnTo>
                <a:lnTo>
                  <a:pt x="2875818" y="13715"/>
                </a:lnTo>
                <a:lnTo>
                  <a:pt x="2878835" y="10667"/>
                </a:lnTo>
                <a:lnTo>
                  <a:pt x="2873349" y="609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1567" y="1909574"/>
            <a:ext cx="547370" cy="285115"/>
          </a:xfrm>
          <a:custGeom>
            <a:avLst/>
            <a:gdLst/>
            <a:ahLst/>
            <a:cxnLst/>
            <a:rect l="l" t="t" r="r" b="b"/>
            <a:pathLst>
              <a:path w="547370" h="285114">
                <a:moveTo>
                  <a:pt x="422186" y="141970"/>
                </a:moveTo>
                <a:lnTo>
                  <a:pt x="275069" y="228214"/>
                </a:lnTo>
                <a:lnTo>
                  <a:pt x="267403" y="236999"/>
                </a:lnTo>
                <a:lnTo>
                  <a:pt x="263295" y="247775"/>
                </a:lnTo>
                <a:lnTo>
                  <a:pt x="263258" y="259582"/>
                </a:lnTo>
                <a:lnTo>
                  <a:pt x="267804" y="271460"/>
                </a:lnTo>
                <a:lnTo>
                  <a:pt x="276510" y="279941"/>
                </a:lnTo>
                <a:lnTo>
                  <a:pt x="287440" y="284429"/>
                </a:lnTo>
                <a:lnTo>
                  <a:pt x="299325" y="284671"/>
                </a:lnTo>
                <a:lnTo>
                  <a:pt x="310895" y="280413"/>
                </a:lnTo>
                <a:lnTo>
                  <a:pt x="492603" y="173733"/>
                </a:lnTo>
                <a:lnTo>
                  <a:pt x="484631" y="173733"/>
                </a:lnTo>
                <a:lnTo>
                  <a:pt x="484631" y="169161"/>
                </a:lnTo>
                <a:lnTo>
                  <a:pt x="469391" y="169161"/>
                </a:lnTo>
                <a:lnTo>
                  <a:pt x="422186" y="141970"/>
                </a:lnTo>
                <a:close/>
              </a:path>
              <a:path w="547370" h="285114">
                <a:moveTo>
                  <a:pt x="368850" y="111249"/>
                </a:moveTo>
                <a:lnTo>
                  <a:pt x="0" y="111249"/>
                </a:lnTo>
                <a:lnTo>
                  <a:pt x="0" y="173733"/>
                </a:lnTo>
                <a:lnTo>
                  <a:pt x="368005" y="173733"/>
                </a:lnTo>
                <a:lnTo>
                  <a:pt x="422186" y="141970"/>
                </a:lnTo>
                <a:lnTo>
                  <a:pt x="368850" y="111249"/>
                </a:lnTo>
                <a:close/>
              </a:path>
              <a:path w="547370" h="285114">
                <a:moveTo>
                  <a:pt x="494622" y="111249"/>
                </a:moveTo>
                <a:lnTo>
                  <a:pt x="484631" y="111249"/>
                </a:lnTo>
                <a:lnTo>
                  <a:pt x="484631" y="173733"/>
                </a:lnTo>
                <a:lnTo>
                  <a:pt x="492603" y="173733"/>
                </a:lnTo>
                <a:lnTo>
                  <a:pt x="547115" y="141729"/>
                </a:lnTo>
                <a:lnTo>
                  <a:pt x="494622" y="111249"/>
                </a:lnTo>
                <a:close/>
              </a:path>
              <a:path w="547370" h="285114">
                <a:moveTo>
                  <a:pt x="469391" y="114297"/>
                </a:moveTo>
                <a:lnTo>
                  <a:pt x="422186" y="141970"/>
                </a:lnTo>
                <a:lnTo>
                  <a:pt x="469391" y="169161"/>
                </a:lnTo>
                <a:lnTo>
                  <a:pt x="469391" y="114297"/>
                </a:lnTo>
                <a:close/>
              </a:path>
              <a:path w="547370" h="285114">
                <a:moveTo>
                  <a:pt x="484631" y="114297"/>
                </a:moveTo>
                <a:lnTo>
                  <a:pt x="469391" y="114297"/>
                </a:lnTo>
                <a:lnTo>
                  <a:pt x="469391" y="169161"/>
                </a:lnTo>
                <a:lnTo>
                  <a:pt x="484631" y="169161"/>
                </a:lnTo>
                <a:lnTo>
                  <a:pt x="484631" y="114297"/>
                </a:lnTo>
                <a:close/>
              </a:path>
              <a:path w="547370" h="285114">
                <a:moveTo>
                  <a:pt x="295738" y="0"/>
                </a:moveTo>
                <a:lnTo>
                  <a:pt x="284344" y="1685"/>
                </a:lnTo>
                <a:lnTo>
                  <a:pt x="273880" y="7609"/>
                </a:lnTo>
                <a:lnTo>
                  <a:pt x="265356" y="17733"/>
                </a:lnTo>
                <a:lnTo>
                  <a:pt x="262440" y="29294"/>
                </a:lnTo>
                <a:lnTo>
                  <a:pt x="264047" y="40905"/>
                </a:lnTo>
                <a:lnTo>
                  <a:pt x="269692" y="51354"/>
                </a:lnTo>
                <a:lnTo>
                  <a:pt x="278891" y="59433"/>
                </a:lnTo>
                <a:lnTo>
                  <a:pt x="422186" y="141970"/>
                </a:lnTo>
                <a:lnTo>
                  <a:pt x="469391" y="114297"/>
                </a:lnTo>
                <a:lnTo>
                  <a:pt x="484631" y="114297"/>
                </a:lnTo>
                <a:lnTo>
                  <a:pt x="484631" y="111249"/>
                </a:lnTo>
                <a:lnTo>
                  <a:pt x="494622" y="111249"/>
                </a:lnTo>
                <a:lnTo>
                  <a:pt x="310895" y="4569"/>
                </a:lnTo>
                <a:lnTo>
                  <a:pt x="307056" y="2593"/>
                </a:lnTo>
                <a:lnTo>
                  <a:pt x="295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0" y="1935776"/>
            <a:ext cx="550545" cy="285750"/>
          </a:xfrm>
          <a:custGeom>
            <a:avLst/>
            <a:gdLst/>
            <a:ahLst/>
            <a:cxnLst/>
            <a:rect l="l" t="t" r="r" b="b"/>
            <a:pathLst>
              <a:path w="550545" h="285750">
                <a:moveTo>
                  <a:pt x="423976" y="142979"/>
                </a:moveTo>
                <a:lnTo>
                  <a:pt x="278133" y="228273"/>
                </a:lnTo>
                <a:lnTo>
                  <a:pt x="269954" y="236756"/>
                </a:lnTo>
                <a:lnTo>
                  <a:pt x="265672" y="247366"/>
                </a:lnTo>
                <a:lnTo>
                  <a:pt x="265535" y="259319"/>
                </a:lnTo>
                <a:lnTo>
                  <a:pt x="269789" y="271830"/>
                </a:lnTo>
                <a:lnTo>
                  <a:pt x="278513" y="280264"/>
                </a:lnTo>
                <a:lnTo>
                  <a:pt x="289333" y="285034"/>
                </a:lnTo>
                <a:lnTo>
                  <a:pt x="301038" y="285655"/>
                </a:lnTo>
                <a:lnTo>
                  <a:pt x="312419" y="281644"/>
                </a:lnTo>
                <a:lnTo>
                  <a:pt x="495299" y="174964"/>
                </a:lnTo>
                <a:lnTo>
                  <a:pt x="486155" y="174964"/>
                </a:lnTo>
                <a:lnTo>
                  <a:pt x="486155" y="170392"/>
                </a:lnTo>
                <a:lnTo>
                  <a:pt x="470915" y="170392"/>
                </a:lnTo>
                <a:lnTo>
                  <a:pt x="423976" y="142979"/>
                </a:lnTo>
                <a:close/>
              </a:path>
              <a:path w="550545" h="285750">
                <a:moveTo>
                  <a:pt x="369142" y="110956"/>
                </a:moveTo>
                <a:lnTo>
                  <a:pt x="0" y="110956"/>
                </a:lnTo>
                <a:lnTo>
                  <a:pt x="0" y="174964"/>
                </a:lnTo>
                <a:lnTo>
                  <a:pt x="369287" y="174964"/>
                </a:lnTo>
                <a:lnTo>
                  <a:pt x="423976" y="142979"/>
                </a:lnTo>
                <a:lnTo>
                  <a:pt x="369142" y="110956"/>
                </a:lnTo>
                <a:close/>
              </a:path>
              <a:path w="550545" h="285750">
                <a:moveTo>
                  <a:pt x="495299" y="110956"/>
                </a:moveTo>
                <a:lnTo>
                  <a:pt x="486155" y="110956"/>
                </a:lnTo>
                <a:lnTo>
                  <a:pt x="486155" y="174964"/>
                </a:lnTo>
                <a:lnTo>
                  <a:pt x="495299" y="174964"/>
                </a:lnTo>
                <a:lnTo>
                  <a:pt x="550163" y="142960"/>
                </a:lnTo>
                <a:lnTo>
                  <a:pt x="495299" y="110956"/>
                </a:lnTo>
                <a:close/>
              </a:path>
              <a:path w="550545" h="285750">
                <a:moveTo>
                  <a:pt x="470915" y="115528"/>
                </a:moveTo>
                <a:lnTo>
                  <a:pt x="423976" y="142979"/>
                </a:lnTo>
                <a:lnTo>
                  <a:pt x="470915" y="170392"/>
                </a:lnTo>
                <a:lnTo>
                  <a:pt x="470915" y="115528"/>
                </a:lnTo>
                <a:close/>
              </a:path>
              <a:path w="550545" h="285750">
                <a:moveTo>
                  <a:pt x="486155" y="115528"/>
                </a:moveTo>
                <a:lnTo>
                  <a:pt x="470915" y="115528"/>
                </a:lnTo>
                <a:lnTo>
                  <a:pt x="470915" y="170392"/>
                </a:lnTo>
                <a:lnTo>
                  <a:pt x="486155" y="170392"/>
                </a:lnTo>
                <a:lnTo>
                  <a:pt x="486155" y="115528"/>
                </a:lnTo>
                <a:close/>
              </a:path>
              <a:path w="550545" h="285750">
                <a:moveTo>
                  <a:pt x="298235" y="0"/>
                </a:moveTo>
                <a:lnTo>
                  <a:pt x="286603" y="1581"/>
                </a:lnTo>
                <a:lnTo>
                  <a:pt x="276041" y="7093"/>
                </a:lnTo>
                <a:lnTo>
                  <a:pt x="267709" y="16021"/>
                </a:lnTo>
                <a:lnTo>
                  <a:pt x="264696" y="27866"/>
                </a:lnTo>
                <a:lnTo>
                  <a:pt x="265899" y="39888"/>
                </a:lnTo>
                <a:lnTo>
                  <a:pt x="271183" y="50756"/>
                </a:lnTo>
                <a:lnTo>
                  <a:pt x="280415" y="59140"/>
                </a:lnTo>
                <a:lnTo>
                  <a:pt x="423976" y="142979"/>
                </a:lnTo>
                <a:lnTo>
                  <a:pt x="470915" y="115528"/>
                </a:lnTo>
                <a:lnTo>
                  <a:pt x="486155" y="115528"/>
                </a:lnTo>
                <a:lnTo>
                  <a:pt x="486155" y="110956"/>
                </a:lnTo>
                <a:lnTo>
                  <a:pt x="495299" y="110956"/>
                </a:lnTo>
                <a:lnTo>
                  <a:pt x="312419" y="4276"/>
                </a:lnTo>
                <a:lnTo>
                  <a:pt x="309779" y="2863"/>
                </a:lnTo>
                <a:lnTo>
                  <a:pt x="298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80308" y="2772156"/>
            <a:ext cx="285115" cy="891540"/>
          </a:xfrm>
          <a:custGeom>
            <a:avLst/>
            <a:gdLst/>
            <a:ahLst/>
            <a:cxnLst/>
            <a:rect l="l" t="t" r="r" b="b"/>
            <a:pathLst>
              <a:path w="285115" h="891539">
                <a:moveTo>
                  <a:pt x="141882" y="126506"/>
                </a:moveTo>
                <a:lnTo>
                  <a:pt x="111191" y="179789"/>
                </a:lnTo>
                <a:lnTo>
                  <a:pt x="111191" y="891539"/>
                </a:lnTo>
                <a:lnTo>
                  <a:pt x="173675" y="891539"/>
                </a:lnTo>
                <a:lnTo>
                  <a:pt x="173675" y="180861"/>
                </a:lnTo>
                <a:lnTo>
                  <a:pt x="141882" y="126506"/>
                </a:lnTo>
                <a:close/>
              </a:path>
              <a:path w="285115" h="891539">
                <a:moveTo>
                  <a:pt x="141671" y="0"/>
                </a:moveTo>
                <a:lnTo>
                  <a:pt x="4511" y="237743"/>
                </a:lnTo>
                <a:lnTo>
                  <a:pt x="3272" y="239992"/>
                </a:lnTo>
                <a:lnTo>
                  <a:pt x="0" y="251332"/>
                </a:lnTo>
                <a:lnTo>
                  <a:pt x="1258" y="262617"/>
                </a:lnTo>
                <a:lnTo>
                  <a:pt x="6946" y="272945"/>
                </a:lnTo>
                <a:lnTo>
                  <a:pt x="16961" y="281412"/>
                </a:lnTo>
                <a:lnTo>
                  <a:pt x="28667" y="284932"/>
                </a:lnTo>
                <a:lnTo>
                  <a:pt x="40485" y="283992"/>
                </a:lnTo>
                <a:lnTo>
                  <a:pt x="51144" y="278846"/>
                </a:lnTo>
                <a:lnTo>
                  <a:pt x="59375" y="269747"/>
                </a:lnTo>
                <a:lnTo>
                  <a:pt x="111191" y="179789"/>
                </a:lnTo>
                <a:lnTo>
                  <a:pt x="111191" y="62483"/>
                </a:lnTo>
                <a:lnTo>
                  <a:pt x="178120" y="62483"/>
                </a:lnTo>
                <a:lnTo>
                  <a:pt x="141671" y="0"/>
                </a:lnTo>
                <a:close/>
              </a:path>
              <a:path w="285115" h="891539">
                <a:moveTo>
                  <a:pt x="178120" y="62483"/>
                </a:moveTo>
                <a:lnTo>
                  <a:pt x="173675" y="62483"/>
                </a:lnTo>
                <a:lnTo>
                  <a:pt x="173675" y="180861"/>
                </a:lnTo>
                <a:lnTo>
                  <a:pt x="227025" y="272069"/>
                </a:lnTo>
                <a:lnTo>
                  <a:pt x="235764" y="280219"/>
                </a:lnTo>
                <a:lnTo>
                  <a:pt x="246674" y="284441"/>
                </a:lnTo>
                <a:lnTo>
                  <a:pt x="258593" y="284460"/>
                </a:lnTo>
                <a:lnTo>
                  <a:pt x="270362" y="280000"/>
                </a:lnTo>
                <a:lnTo>
                  <a:pt x="279391" y="271597"/>
                </a:lnTo>
                <a:lnTo>
                  <a:pt x="284248" y="261024"/>
                </a:lnTo>
                <a:lnTo>
                  <a:pt x="284661" y="249376"/>
                </a:lnTo>
                <a:lnTo>
                  <a:pt x="280355" y="237743"/>
                </a:lnTo>
                <a:lnTo>
                  <a:pt x="178120" y="62483"/>
                </a:lnTo>
                <a:close/>
              </a:path>
              <a:path w="285115" h="891539">
                <a:moveTo>
                  <a:pt x="173675" y="79247"/>
                </a:moveTo>
                <a:lnTo>
                  <a:pt x="169103" y="79247"/>
                </a:lnTo>
                <a:lnTo>
                  <a:pt x="141882" y="126506"/>
                </a:lnTo>
                <a:lnTo>
                  <a:pt x="173675" y="180861"/>
                </a:lnTo>
                <a:lnTo>
                  <a:pt x="173675" y="79247"/>
                </a:lnTo>
                <a:close/>
              </a:path>
              <a:path w="285115" h="891539">
                <a:moveTo>
                  <a:pt x="173675" y="62483"/>
                </a:moveTo>
                <a:lnTo>
                  <a:pt x="111191" y="62483"/>
                </a:lnTo>
                <a:lnTo>
                  <a:pt x="111191" y="179789"/>
                </a:lnTo>
                <a:lnTo>
                  <a:pt x="141882" y="126506"/>
                </a:lnTo>
                <a:lnTo>
                  <a:pt x="114239" y="79247"/>
                </a:lnTo>
                <a:lnTo>
                  <a:pt x="173675" y="79247"/>
                </a:lnTo>
                <a:lnTo>
                  <a:pt x="173675" y="62483"/>
                </a:lnTo>
                <a:close/>
              </a:path>
              <a:path w="285115" h="891539">
                <a:moveTo>
                  <a:pt x="169103" y="79247"/>
                </a:moveTo>
                <a:lnTo>
                  <a:pt x="114239" y="79247"/>
                </a:lnTo>
                <a:lnTo>
                  <a:pt x="141882" y="126506"/>
                </a:lnTo>
                <a:lnTo>
                  <a:pt x="169103" y="79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9920" y="2180844"/>
            <a:ext cx="170815" cy="303530"/>
          </a:xfrm>
          <a:custGeom>
            <a:avLst/>
            <a:gdLst/>
            <a:ahLst/>
            <a:cxnLst/>
            <a:rect l="l" t="t" r="r" b="b"/>
            <a:pathLst>
              <a:path w="170814" h="303530">
                <a:moveTo>
                  <a:pt x="19640" y="127370"/>
                </a:moveTo>
                <a:lnTo>
                  <a:pt x="5650" y="131567"/>
                </a:lnTo>
                <a:lnTo>
                  <a:pt x="0" y="142156"/>
                </a:lnTo>
                <a:lnTo>
                  <a:pt x="1387" y="153923"/>
                </a:lnTo>
                <a:lnTo>
                  <a:pt x="71491" y="303275"/>
                </a:lnTo>
                <a:lnTo>
                  <a:pt x="97676" y="266699"/>
                </a:lnTo>
                <a:lnTo>
                  <a:pt x="94351" y="266699"/>
                </a:lnTo>
                <a:lnTo>
                  <a:pt x="56251" y="263651"/>
                </a:lnTo>
                <a:lnTo>
                  <a:pt x="62513" y="195943"/>
                </a:lnTo>
                <a:lnTo>
                  <a:pt x="30037" y="129938"/>
                </a:lnTo>
                <a:lnTo>
                  <a:pt x="19640" y="127370"/>
                </a:lnTo>
                <a:close/>
              </a:path>
              <a:path w="170814" h="303530">
                <a:moveTo>
                  <a:pt x="62513" y="195943"/>
                </a:moveTo>
                <a:lnTo>
                  <a:pt x="56251" y="263651"/>
                </a:lnTo>
                <a:lnTo>
                  <a:pt x="94351" y="266699"/>
                </a:lnTo>
                <a:lnTo>
                  <a:pt x="95196" y="257555"/>
                </a:lnTo>
                <a:lnTo>
                  <a:pt x="92827" y="257555"/>
                </a:lnTo>
                <a:lnTo>
                  <a:pt x="59299" y="254507"/>
                </a:lnTo>
                <a:lnTo>
                  <a:pt x="78307" y="228045"/>
                </a:lnTo>
                <a:lnTo>
                  <a:pt x="62513" y="195943"/>
                </a:lnTo>
                <a:close/>
              </a:path>
              <a:path w="170814" h="303530">
                <a:moveTo>
                  <a:pt x="146738" y="140024"/>
                </a:moveTo>
                <a:lnTo>
                  <a:pt x="137023" y="146303"/>
                </a:lnTo>
                <a:lnTo>
                  <a:pt x="100825" y="196696"/>
                </a:lnTo>
                <a:lnTo>
                  <a:pt x="94351" y="266699"/>
                </a:lnTo>
                <a:lnTo>
                  <a:pt x="97676" y="266699"/>
                </a:lnTo>
                <a:lnTo>
                  <a:pt x="167503" y="169163"/>
                </a:lnTo>
                <a:lnTo>
                  <a:pt x="170730" y="161242"/>
                </a:lnTo>
                <a:lnTo>
                  <a:pt x="168716" y="150749"/>
                </a:lnTo>
                <a:lnTo>
                  <a:pt x="158592" y="140965"/>
                </a:lnTo>
                <a:lnTo>
                  <a:pt x="146738" y="140024"/>
                </a:lnTo>
                <a:close/>
              </a:path>
              <a:path w="170814" h="303530">
                <a:moveTo>
                  <a:pt x="78307" y="228045"/>
                </a:moveTo>
                <a:lnTo>
                  <a:pt x="59299" y="254507"/>
                </a:lnTo>
                <a:lnTo>
                  <a:pt x="92827" y="257555"/>
                </a:lnTo>
                <a:lnTo>
                  <a:pt x="78307" y="228045"/>
                </a:lnTo>
                <a:close/>
              </a:path>
              <a:path w="170814" h="303530">
                <a:moveTo>
                  <a:pt x="100825" y="196696"/>
                </a:moveTo>
                <a:lnTo>
                  <a:pt x="78307" y="228045"/>
                </a:lnTo>
                <a:lnTo>
                  <a:pt x="92827" y="257555"/>
                </a:lnTo>
                <a:lnTo>
                  <a:pt x="95196" y="257555"/>
                </a:lnTo>
                <a:lnTo>
                  <a:pt x="100825" y="196696"/>
                </a:lnTo>
                <a:close/>
              </a:path>
              <a:path w="170814" h="303530">
                <a:moveTo>
                  <a:pt x="80635" y="0"/>
                </a:moveTo>
                <a:lnTo>
                  <a:pt x="62513" y="195943"/>
                </a:lnTo>
                <a:lnTo>
                  <a:pt x="78307" y="228045"/>
                </a:lnTo>
                <a:lnTo>
                  <a:pt x="100825" y="196696"/>
                </a:lnTo>
                <a:lnTo>
                  <a:pt x="118735" y="3047"/>
                </a:lnTo>
                <a:lnTo>
                  <a:pt x="8063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30919" y="2558305"/>
            <a:ext cx="5324475" cy="430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9320" marR="343535" indent="-123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 of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1800" b="1" spc="-23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185" dirty="0">
                <a:latin typeface="Arial"/>
                <a:cs typeface="Arial"/>
              </a:rPr>
              <a:t>ve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204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P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cke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sz="1800" b="1" spc="-150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191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04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2008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93675" marR="70485" indent="-180975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1800" b="1" spc="-23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25" dirty="0">
                <a:latin typeface="Times New Roman"/>
                <a:cs typeface="Times New Roman"/>
              </a:rPr>
              <a:t> </a:t>
            </a:r>
            <a:r>
              <a:rPr sz="1800" b="1" spc="-265" dirty="0">
                <a:latin typeface="Arial"/>
                <a:cs typeface="Arial"/>
              </a:rPr>
              <a:t>w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f</a:t>
            </a:r>
            <a:r>
              <a:rPr sz="1800" b="1" spc="-215" dirty="0">
                <a:latin typeface="Arial"/>
                <a:cs typeface="Arial"/>
              </a:rPr>
              <a:t>ound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5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15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B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spc="-210" dirty="0">
                <a:latin typeface="Arial"/>
                <a:cs typeface="Arial"/>
              </a:rPr>
              <a:t>n</a:t>
            </a:r>
            <a:r>
              <a:rPr sz="1800" b="1" spc="-110" dirty="0">
                <a:latin typeface="Arial"/>
                <a:cs typeface="Arial"/>
              </a:rPr>
              <a:t>-</a:t>
            </a:r>
            <a:r>
              <a:rPr sz="1800" b="1" spc="-215" dirty="0">
                <a:latin typeface="Arial"/>
                <a:cs typeface="Arial"/>
              </a:rPr>
              <a:t>b</a:t>
            </a:r>
            <a:r>
              <a:rPr sz="1800" b="1" spc="-185" dirty="0">
                <a:latin typeface="Arial"/>
                <a:cs typeface="Arial"/>
              </a:rPr>
              <a:t>ase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220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P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cke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35" dirty="0">
                <a:latin typeface="Times New Roman"/>
                <a:cs typeface="Times New Roman"/>
              </a:rPr>
              <a:t> 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u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65" dirty="0">
                <a:latin typeface="Arial"/>
                <a:cs typeface="Arial"/>
              </a:rPr>
              <a:t>w</a:t>
            </a:r>
            <a:r>
              <a:rPr sz="1800" b="1" spc="-215" dirty="0">
                <a:latin typeface="Arial"/>
                <a:cs typeface="Arial"/>
              </a:rPr>
              <a:t>ho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go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l</a:t>
            </a:r>
            <a:r>
              <a:rPr sz="1800" b="1" spc="-125" dirty="0">
                <a:latin typeface="Times New Roman"/>
                <a:cs typeface="Times New Roman"/>
              </a:rPr>
              <a:t> 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04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-24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p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spc="-295" dirty="0">
                <a:latin typeface="Arial"/>
                <a:cs typeface="Arial"/>
              </a:rPr>
              <a:t>m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p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05" dirty="0">
                <a:latin typeface="Arial"/>
                <a:cs typeface="Arial"/>
              </a:rPr>
              <a:t>t</a:t>
            </a:r>
            <a:r>
              <a:rPr sz="1800" b="1" spc="-110" dirty="0">
                <a:latin typeface="Arial"/>
                <a:cs typeface="Arial"/>
              </a:rPr>
              <a:t>-</a:t>
            </a:r>
            <a:r>
              <a:rPr sz="1800" b="1" spc="-185" dirty="0">
                <a:latin typeface="Arial"/>
                <a:cs typeface="Arial"/>
              </a:rPr>
              <a:t>ce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210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ea</a:t>
            </a:r>
            <a:r>
              <a:rPr sz="1800" b="1" spc="-100" dirty="0">
                <a:latin typeface="Arial"/>
                <a:cs typeface="Arial"/>
              </a:rPr>
              <a:t>l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ca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19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93675" marR="345440" indent="-180975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1800" b="1" spc="-215" dirty="0">
                <a:latin typeface="Arial"/>
                <a:cs typeface="Arial"/>
              </a:rPr>
              <a:t>Th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29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125" dirty="0">
                <a:latin typeface="Arial"/>
                <a:cs typeface="Arial"/>
              </a:rPr>
              <a:t>m</a:t>
            </a:r>
            <a:r>
              <a:rPr sz="1800" b="1" i="1" spc="-215" dirty="0">
                <a:latin typeface="Arial"/>
                <a:cs typeface="Arial"/>
              </a:rPr>
              <a:t>p</a:t>
            </a:r>
            <a:r>
              <a:rPr sz="1800" b="1" i="1" spc="-185" dirty="0">
                <a:latin typeface="Arial"/>
                <a:cs typeface="Arial"/>
              </a:rPr>
              <a:t>a</a:t>
            </a:r>
            <a:r>
              <a:rPr sz="1800" b="1" i="1" spc="-110" dirty="0">
                <a:latin typeface="Arial"/>
                <a:cs typeface="Arial"/>
              </a:rPr>
              <a:t>t</a:t>
            </a:r>
            <a:r>
              <a:rPr sz="1800" b="1" i="1" spc="-100" dirty="0">
                <a:latin typeface="Arial"/>
                <a:cs typeface="Arial"/>
              </a:rPr>
              <a:t>i</a:t>
            </a:r>
            <a:r>
              <a:rPr sz="1800" b="1" i="1" spc="-185" dirty="0">
                <a:latin typeface="Arial"/>
                <a:cs typeface="Arial"/>
              </a:rPr>
              <a:t>e</a:t>
            </a:r>
            <a:r>
              <a:rPr sz="1800" b="1" i="1" spc="-215" dirty="0">
                <a:latin typeface="Arial"/>
                <a:cs typeface="Arial"/>
              </a:rPr>
              <a:t>n</a:t>
            </a:r>
            <a:r>
              <a:rPr sz="1800" b="1" i="1" spc="-110" dirty="0">
                <a:latin typeface="Arial"/>
                <a:cs typeface="Arial"/>
              </a:rPr>
              <a:t>t-</a:t>
            </a:r>
            <a:r>
              <a:rPr sz="1800" b="1" i="1" spc="-185" dirty="0">
                <a:latin typeface="Arial"/>
                <a:cs typeface="Arial"/>
              </a:rPr>
              <a:t>ce</a:t>
            </a:r>
            <a:r>
              <a:rPr sz="1800" b="1" i="1" spc="-215" dirty="0">
                <a:latin typeface="Arial"/>
                <a:cs typeface="Arial"/>
              </a:rPr>
              <a:t>n</a:t>
            </a:r>
            <a:r>
              <a:rPr sz="1800" b="1" i="1" spc="-110" dirty="0">
                <a:latin typeface="Arial"/>
                <a:cs typeface="Arial"/>
              </a:rPr>
              <a:t>t</a:t>
            </a:r>
            <a:r>
              <a:rPr sz="1800" b="1" i="1" spc="-185" dirty="0">
                <a:latin typeface="Arial"/>
                <a:cs typeface="Arial"/>
              </a:rPr>
              <a:t>e</a:t>
            </a:r>
            <a:r>
              <a:rPr sz="1800" b="1" i="1" spc="-130" dirty="0">
                <a:latin typeface="Arial"/>
                <a:cs typeface="Arial"/>
              </a:rPr>
              <a:t>r</a:t>
            </a:r>
            <a:r>
              <a:rPr sz="1800" b="1" i="1" spc="-185" dirty="0">
                <a:latin typeface="Arial"/>
                <a:cs typeface="Arial"/>
              </a:rPr>
              <a:t>e</a:t>
            </a:r>
            <a:r>
              <a:rPr sz="1800" b="1" i="1" spc="-15" dirty="0">
                <a:latin typeface="Arial"/>
                <a:cs typeface="Arial"/>
              </a:rPr>
              <a:t>d</a:t>
            </a:r>
            <a:r>
              <a:rPr sz="1800" b="1" i="1" spc="-195" dirty="0">
                <a:latin typeface="Times New Roman"/>
                <a:cs typeface="Times New Roman"/>
              </a:rPr>
              <a:t> </a:t>
            </a:r>
            <a:r>
              <a:rPr sz="1800" b="1" i="1" spc="-185" dirty="0">
                <a:latin typeface="Arial"/>
                <a:cs typeface="Arial"/>
              </a:rPr>
              <a:t>ca</a:t>
            </a:r>
            <a:r>
              <a:rPr sz="1800" b="1" i="1" spc="-130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e</a:t>
            </a:r>
            <a:r>
              <a:rPr sz="1800" b="1" i="1" spc="-204" dirty="0">
                <a:latin typeface="Times New Roman"/>
                <a:cs typeface="Times New Roman"/>
              </a:rPr>
              <a:t> </a:t>
            </a:r>
            <a:r>
              <a:rPr sz="1800" b="1" spc="-265" dirty="0">
                <a:latin typeface="Arial"/>
                <a:cs typeface="Arial"/>
              </a:rPr>
              <a:t>w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04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c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220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220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185" dirty="0">
                <a:latin typeface="Arial"/>
                <a:cs typeface="Arial"/>
              </a:rPr>
              <a:t>ve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P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cke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198</a:t>
            </a:r>
            <a:r>
              <a:rPr sz="1800" b="1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 marL="193675" marR="5080" indent="-180975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1800" b="1" spc="-23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b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00" dirty="0">
                <a:latin typeface="Arial"/>
                <a:cs typeface="Arial"/>
              </a:rPr>
              <a:t>li</a:t>
            </a:r>
            <a:r>
              <a:rPr sz="1800" b="1" spc="-185" dirty="0">
                <a:latin typeface="Arial"/>
                <a:cs typeface="Arial"/>
              </a:rPr>
              <a:t>eve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4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29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A</a:t>
            </a:r>
            <a:r>
              <a:rPr sz="1800" b="1" spc="-295" dirty="0">
                <a:latin typeface="Arial"/>
                <a:cs typeface="Arial"/>
              </a:rPr>
              <a:t>m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ca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-210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ea</a:t>
            </a:r>
            <a:r>
              <a:rPr sz="1800" b="1" spc="-100" dirty="0">
                <a:latin typeface="Arial"/>
                <a:cs typeface="Arial"/>
              </a:rPr>
              <a:t>l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h</a:t>
            </a:r>
            <a:r>
              <a:rPr sz="1800" b="1" spc="-220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ca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sys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150" dirty="0">
                <a:latin typeface="Arial"/>
                <a:cs typeface="Arial"/>
              </a:rPr>
              <a:t>m</a:t>
            </a:r>
            <a:r>
              <a:rPr sz="1800" b="1" spc="-265" dirty="0">
                <a:latin typeface="Arial"/>
                <a:cs typeface="Arial"/>
              </a:rPr>
              <a:t>w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ec</a:t>
            </a:r>
            <a:r>
              <a:rPr sz="1800" b="1" spc="-215" dirty="0">
                <a:latin typeface="Arial"/>
                <a:cs typeface="Arial"/>
              </a:rPr>
              <a:t>hno</a:t>
            </a:r>
            <a:r>
              <a:rPr sz="1800" b="1" spc="-100" dirty="0">
                <a:latin typeface="Arial"/>
                <a:cs typeface="Arial"/>
              </a:rPr>
              <a:t>l</a:t>
            </a:r>
            <a:r>
              <a:rPr sz="1800" b="1" spc="-215" dirty="0">
                <a:latin typeface="Arial"/>
                <a:cs typeface="Arial"/>
              </a:rPr>
              <a:t>og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ca</a:t>
            </a:r>
            <a:r>
              <a:rPr sz="1800" b="1" spc="-100" dirty="0">
                <a:latin typeface="Arial"/>
                <a:cs typeface="Arial"/>
              </a:rPr>
              <a:t>ll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180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229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sc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10" dirty="0">
                <a:latin typeface="Arial"/>
                <a:cs typeface="Arial"/>
              </a:rPr>
              <a:t>f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75" dirty="0">
                <a:latin typeface="Arial"/>
                <a:cs typeface="Arial"/>
              </a:rPr>
              <a:t>c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00" dirty="0">
                <a:latin typeface="Arial"/>
                <a:cs typeface="Arial"/>
              </a:rPr>
              <a:t>l</a:t>
            </a:r>
            <a:r>
              <a:rPr sz="1800" b="1" spc="-90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180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ou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215" dirty="0">
                <a:latin typeface="Arial"/>
                <a:cs typeface="Arial"/>
              </a:rPr>
              <a:t>nd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215" dirty="0">
                <a:latin typeface="Arial"/>
                <a:cs typeface="Arial"/>
              </a:rPr>
              <a:t>ng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bu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5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spc="-185" dirty="0">
                <a:latin typeface="Arial"/>
                <a:cs typeface="Arial"/>
              </a:rPr>
              <a:t>ve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00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l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65" dirty="0">
                <a:latin typeface="Arial"/>
                <a:cs typeface="Arial"/>
              </a:rPr>
              <a:t>w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no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55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se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8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-24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p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'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c</a:t>
            </a:r>
            <a:r>
              <a:rPr sz="1800" b="1" spc="-215" dirty="0">
                <a:latin typeface="Arial"/>
                <a:cs typeface="Arial"/>
              </a:rPr>
              <a:t>on</a:t>
            </a:r>
            <a:r>
              <a:rPr sz="1800" b="1" spc="-185" dirty="0">
                <a:latin typeface="Arial"/>
                <a:cs typeface="Arial"/>
              </a:rPr>
              <a:t>ce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229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55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c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spc="-295" dirty="0">
                <a:latin typeface="Arial"/>
                <a:cs typeface="Arial"/>
              </a:rPr>
              <a:t>m</a:t>
            </a:r>
            <a:r>
              <a:rPr sz="1800" b="1" spc="-110" dirty="0">
                <a:latin typeface="Arial"/>
                <a:cs typeface="Arial"/>
              </a:rPr>
              <a:t>f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193675" marR="156845" indent="-180975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-24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Th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Y</a:t>
            </a:r>
            <a:r>
              <a:rPr sz="1800" b="1" spc="-185" dirty="0">
                <a:latin typeface="Arial"/>
                <a:cs typeface="Arial"/>
              </a:rPr>
              <a:t>ea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50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198</a:t>
            </a:r>
            <a:r>
              <a:rPr sz="1800" b="1" spc="-190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f</a:t>
            </a:r>
            <a:r>
              <a:rPr sz="1800" b="1" spc="-215" dirty="0">
                <a:latin typeface="Arial"/>
                <a:cs typeface="Arial"/>
              </a:rPr>
              <a:t>ound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229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P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cke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30" dirty="0">
                <a:latin typeface="Times New Roman"/>
                <a:cs typeface="Times New Roman"/>
              </a:rPr>
              <a:t> 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u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d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215" dirty="0">
                <a:latin typeface="Arial"/>
                <a:cs typeface="Arial"/>
              </a:rPr>
              <a:t>d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ca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225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-24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d</a:t>
            </a:r>
            <a:r>
              <a:rPr sz="1800" b="1" spc="-185" dirty="0">
                <a:latin typeface="Arial"/>
                <a:cs typeface="Arial"/>
              </a:rPr>
              <a:t>eve</a:t>
            </a:r>
            <a:r>
              <a:rPr sz="1800" b="1" spc="-100" dirty="0">
                <a:latin typeface="Arial"/>
                <a:cs typeface="Arial"/>
              </a:rPr>
              <a:t>l</a:t>
            </a:r>
            <a:r>
              <a:rPr sz="1800" b="1" spc="-215" dirty="0">
                <a:latin typeface="Arial"/>
                <a:cs typeface="Arial"/>
              </a:rPr>
              <a:t>op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g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1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p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14" dirty="0">
                <a:latin typeface="Arial"/>
                <a:cs typeface="Arial"/>
              </a:rPr>
              <a:t>t</a:t>
            </a:r>
            <a:r>
              <a:rPr sz="1800" b="1" spc="-110" dirty="0">
                <a:latin typeface="Arial"/>
                <a:cs typeface="Arial"/>
              </a:rPr>
              <a:t>-</a:t>
            </a:r>
            <a:r>
              <a:rPr sz="1800" b="1" spc="-185" dirty="0">
                <a:latin typeface="Arial"/>
                <a:cs typeface="Arial"/>
              </a:rPr>
              <a:t>ce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215" dirty="0">
                <a:latin typeface="Arial"/>
                <a:cs typeface="Arial"/>
              </a:rPr>
              <a:t>pp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215" dirty="0">
                <a:latin typeface="Arial"/>
                <a:cs typeface="Arial"/>
              </a:rPr>
              <a:t>o</a:t>
            </a:r>
            <a:r>
              <a:rPr sz="1800" b="1" spc="-185" dirty="0">
                <a:latin typeface="Arial"/>
                <a:cs typeface="Arial"/>
              </a:rPr>
              <a:t>ac</a:t>
            </a:r>
            <a:r>
              <a:rPr sz="1800" b="1" spc="-15" dirty="0">
                <a:latin typeface="Arial"/>
                <a:cs typeface="Arial"/>
              </a:rPr>
              <a:t>h</a:t>
            </a:r>
            <a:r>
              <a:rPr sz="1800" b="1" spc="-22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ea</a:t>
            </a:r>
            <a:r>
              <a:rPr sz="1800" b="1" spc="-100" dirty="0">
                <a:latin typeface="Arial"/>
                <a:cs typeface="Arial"/>
              </a:rPr>
              <a:t>l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h</a:t>
            </a:r>
            <a:r>
              <a:rPr sz="1800" b="1" spc="-185" dirty="0">
                <a:latin typeface="Arial"/>
                <a:cs typeface="Arial"/>
              </a:rPr>
              <a:t>ca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750">
              <a:latin typeface="Times New Roman"/>
              <a:cs typeface="Times New Roman"/>
            </a:endParaRPr>
          </a:p>
          <a:p>
            <a:pPr marL="338455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Lumen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9349" y="1164673"/>
            <a:ext cx="176974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115" marR="5080" indent="-65405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si b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78710" y="1910224"/>
            <a:ext cx="12350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3010" y="1783820"/>
            <a:ext cx="14738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16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600" spc="39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01007" y="1762303"/>
            <a:ext cx="240284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795" algn="ctr">
              <a:lnSpc>
                <a:spcPct val="100000"/>
              </a:lnSpc>
            </a:pP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627505" algn="l"/>
              </a:tabLst>
            </a:pP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34213" y="3779520"/>
            <a:ext cx="5582920" cy="2755900"/>
          </a:xfrm>
          <a:custGeom>
            <a:avLst/>
            <a:gdLst/>
            <a:ahLst/>
            <a:cxnLst/>
            <a:rect l="l" t="t" r="r" b="b"/>
            <a:pathLst>
              <a:path w="5582920" h="2755900">
                <a:moveTo>
                  <a:pt x="38098" y="0"/>
                </a:moveTo>
                <a:lnTo>
                  <a:pt x="0" y="0"/>
                </a:lnTo>
                <a:lnTo>
                  <a:pt x="6" y="2737674"/>
                </a:lnTo>
                <a:lnTo>
                  <a:pt x="5317" y="2750421"/>
                </a:lnTo>
                <a:lnTo>
                  <a:pt x="18286" y="2755392"/>
                </a:lnTo>
                <a:lnTo>
                  <a:pt x="5564436" y="2755316"/>
                </a:lnTo>
                <a:lnTo>
                  <a:pt x="5577120" y="2749672"/>
                </a:lnTo>
                <a:lnTo>
                  <a:pt x="5582410" y="2737104"/>
                </a:lnTo>
                <a:lnTo>
                  <a:pt x="38098" y="2737104"/>
                </a:lnTo>
                <a:lnTo>
                  <a:pt x="18286" y="2717292"/>
                </a:lnTo>
                <a:lnTo>
                  <a:pt x="38098" y="2717292"/>
                </a:lnTo>
                <a:lnTo>
                  <a:pt x="38098" y="0"/>
                </a:lnTo>
                <a:close/>
              </a:path>
              <a:path w="5582920" h="2755900">
                <a:moveTo>
                  <a:pt x="38098" y="2717292"/>
                </a:moveTo>
                <a:lnTo>
                  <a:pt x="18286" y="2717292"/>
                </a:lnTo>
                <a:lnTo>
                  <a:pt x="38098" y="2737104"/>
                </a:lnTo>
                <a:lnTo>
                  <a:pt x="38098" y="2717292"/>
                </a:lnTo>
                <a:close/>
              </a:path>
              <a:path w="5582920" h="2755900">
                <a:moveTo>
                  <a:pt x="5544310" y="2717292"/>
                </a:moveTo>
                <a:lnTo>
                  <a:pt x="38098" y="2717292"/>
                </a:lnTo>
                <a:lnTo>
                  <a:pt x="38098" y="2737104"/>
                </a:lnTo>
                <a:lnTo>
                  <a:pt x="5544310" y="2737104"/>
                </a:lnTo>
                <a:lnTo>
                  <a:pt x="5544310" y="2717292"/>
                </a:lnTo>
                <a:close/>
              </a:path>
              <a:path w="5582920" h="2755900">
                <a:moveTo>
                  <a:pt x="5582333" y="0"/>
                </a:moveTo>
                <a:lnTo>
                  <a:pt x="5544310" y="0"/>
                </a:lnTo>
                <a:lnTo>
                  <a:pt x="5544310" y="2737104"/>
                </a:lnTo>
                <a:lnTo>
                  <a:pt x="5562598" y="2717292"/>
                </a:lnTo>
                <a:lnTo>
                  <a:pt x="5582410" y="2717292"/>
                </a:lnTo>
                <a:lnTo>
                  <a:pt x="5582333" y="0"/>
                </a:lnTo>
                <a:close/>
              </a:path>
              <a:path w="5582920" h="2755900">
                <a:moveTo>
                  <a:pt x="5582410" y="2717292"/>
                </a:moveTo>
                <a:lnTo>
                  <a:pt x="5562598" y="2717292"/>
                </a:lnTo>
                <a:lnTo>
                  <a:pt x="5544310" y="2737104"/>
                </a:lnTo>
                <a:lnTo>
                  <a:pt x="5582410" y="2737104"/>
                </a:lnTo>
                <a:lnTo>
                  <a:pt x="5582410" y="2717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01968" y="3777996"/>
            <a:ext cx="2857500" cy="21564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4900" y="440436"/>
            <a:ext cx="8813291" cy="3340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1223" y="2286000"/>
            <a:ext cx="1362710" cy="848994"/>
          </a:xfrm>
          <a:custGeom>
            <a:avLst/>
            <a:gdLst/>
            <a:ahLst/>
            <a:cxnLst/>
            <a:rect l="l" t="t" r="r" b="b"/>
            <a:pathLst>
              <a:path w="1362710" h="848994">
                <a:moveTo>
                  <a:pt x="1357883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845819"/>
                </a:lnTo>
                <a:lnTo>
                  <a:pt x="4571" y="848867"/>
                </a:lnTo>
                <a:lnTo>
                  <a:pt x="1357883" y="848867"/>
                </a:lnTo>
                <a:lnTo>
                  <a:pt x="1362455" y="845819"/>
                </a:lnTo>
                <a:lnTo>
                  <a:pt x="1362455" y="839723"/>
                </a:lnTo>
                <a:lnTo>
                  <a:pt x="19811" y="839723"/>
                </a:lnTo>
                <a:lnTo>
                  <a:pt x="9143" y="830579"/>
                </a:lnTo>
                <a:lnTo>
                  <a:pt x="19811" y="830579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1362455" y="9143"/>
                </a:lnTo>
                <a:lnTo>
                  <a:pt x="1362455" y="3047"/>
                </a:lnTo>
                <a:lnTo>
                  <a:pt x="1357883" y="0"/>
                </a:lnTo>
                <a:close/>
              </a:path>
              <a:path w="1362710" h="848994">
                <a:moveTo>
                  <a:pt x="19811" y="830579"/>
                </a:moveTo>
                <a:lnTo>
                  <a:pt x="9143" y="830579"/>
                </a:lnTo>
                <a:lnTo>
                  <a:pt x="19811" y="839723"/>
                </a:lnTo>
                <a:lnTo>
                  <a:pt x="19811" y="830579"/>
                </a:lnTo>
                <a:close/>
              </a:path>
              <a:path w="1362710" h="848994">
                <a:moveTo>
                  <a:pt x="1342643" y="830579"/>
                </a:moveTo>
                <a:lnTo>
                  <a:pt x="19811" y="830579"/>
                </a:lnTo>
                <a:lnTo>
                  <a:pt x="19811" y="839723"/>
                </a:lnTo>
                <a:lnTo>
                  <a:pt x="1342643" y="839723"/>
                </a:lnTo>
                <a:lnTo>
                  <a:pt x="1342643" y="830579"/>
                </a:lnTo>
                <a:close/>
              </a:path>
              <a:path w="1362710" h="848994">
                <a:moveTo>
                  <a:pt x="1342643" y="9143"/>
                </a:moveTo>
                <a:lnTo>
                  <a:pt x="1342643" y="839723"/>
                </a:lnTo>
                <a:lnTo>
                  <a:pt x="1353311" y="830579"/>
                </a:lnTo>
                <a:lnTo>
                  <a:pt x="1362455" y="830579"/>
                </a:lnTo>
                <a:lnTo>
                  <a:pt x="1362455" y="18287"/>
                </a:lnTo>
                <a:lnTo>
                  <a:pt x="1353311" y="18287"/>
                </a:lnTo>
                <a:lnTo>
                  <a:pt x="1342643" y="9143"/>
                </a:lnTo>
                <a:close/>
              </a:path>
              <a:path w="1362710" h="848994">
                <a:moveTo>
                  <a:pt x="1362455" y="830579"/>
                </a:moveTo>
                <a:lnTo>
                  <a:pt x="1353311" y="830579"/>
                </a:lnTo>
                <a:lnTo>
                  <a:pt x="1342643" y="839723"/>
                </a:lnTo>
                <a:lnTo>
                  <a:pt x="1362455" y="839723"/>
                </a:lnTo>
                <a:lnTo>
                  <a:pt x="1362455" y="830579"/>
                </a:lnTo>
                <a:close/>
              </a:path>
              <a:path w="1362710" h="848994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1362710" h="848994">
                <a:moveTo>
                  <a:pt x="1342643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1342643" y="18287"/>
                </a:lnTo>
                <a:lnTo>
                  <a:pt x="1342643" y="9143"/>
                </a:lnTo>
                <a:close/>
              </a:path>
              <a:path w="1362710" h="848994">
                <a:moveTo>
                  <a:pt x="1362455" y="9143"/>
                </a:moveTo>
                <a:lnTo>
                  <a:pt x="1342643" y="9143"/>
                </a:lnTo>
                <a:lnTo>
                  <a:pt x="1353311" y="18287"/>
                </a:lnTo>
                <a:lnTo>
                  <a:pt x="1362455" y="18287"/>
                </a:lnTo>
                <a:lnTo>
                  <a:pt x="136245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109" y="2353181"/>
            <a:ext cx="118681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200"/>
              </a:lnSpc>
            </a:pPr>
            <a:r>
              <a:rPr sz="1200" b="1" spc="-120" dirty="0">
                <a:latin typeface="Arial"/>
                <a:cs typeface="Arial"/>
              </a:rPr>
              <a:t>1988</a:t>
            </a:r>
            <a:r>
              <a:rPr sz="1200" b="1" spc="-80" dirty="0">
                <a:latin typeface="Arial"/>
                <a:cs typeface="Arial"/>
              </a:rPr>
              <a:t>:</a:t>
            </a:r>
            <a:r>
              <a:rPr sz="1200" b="1" spc="-14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65" dirty="0">
                <a:latin typeface="Times New Roman"/>
                <a:cs typeface="Times New Roman"/>
              </a:rPr>
              <a:t> 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8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i="1" spc="-145" dirty="0">
                <a:latin typeface="Arial"/>
                <a:cs typeface="Arial"/>
              </a:rPr>
              <a:t>p</a:t>
            </a:r>
            <a:r>
              <a:rPr sz="1200" b="1" i="1" spc="-120" dirty="0">
                <a:latin typeface="Arial"/>
                <a:cs typeface="Arial"/>
              </a:rPr>
              <a:t>a</a:t>
            </a:r>
            <a:r>
              <a:rPr sz="1200" b="1" i="1" spc="-80" dirty="0">
                <a:latin typeface="Arial"/>
                <a:cs typeface="Arial"/>
              </a:rPr>
              <a:t>t</a:t>
            </a:r>
            <a:r>
              <a:rPr sz="1200" b="1" i="1" spc="-65" dirty="0">
                <a:latin typeface="Arial"/>
                <a:cs typeface="Arial"/>
              </a:rPr>
              <a:t>i</a:t>
            </a:r>
            <a:r>
              <a:rPr sz="1200" b="1" i="1" spc="-120" dirty="0">
                <a:latin typeface="Arial"/>
                <a:cs typeface="Arial"/>
              </a:rPr>
              <a:t>e</a:t>
            </a:r>
            <a:r>
              <a:rPr sz="1200" b="1" i="1" spc="-145" dirty="0">
                <a:latin typeface="Arial"/>
                <a:cs typeface="Arial"/>
              </a:rPr>
              <a:t>n</a:t>
            </a:r>
            <a:r>
              <a:rPr sz="1200" b="1" i="1" spc="-75" dirty="0">
                <a:latin typeface="Arial"/>
                <a:cs typeface="Arial"/>
              </a:rPr>
              <a:t>t</a:t>
            </a:r>
            <a:r>
              <a:rPr sz="1200" b="1" i="1" spc="-80" dirty="0">
                <a:latin typeface="Arial"/>
                <a:cs typeface="Arial"/>
              </a:rPr>
              <a:t>-</a:t>
            </a:r>
            <a:r>
              <a:rPr sz="1200" b="1" i="1" spc="-120" dirty="0">
                <a:latin typeface="Arial"/>
                <a:cs typeface="Arial"/>
              </a:rPr>
              <a:t>ce</a:t>
            </a:r>
            <a:r>
              <a:rPr sz="1200" b="1" i="1" spc="-145" dirty="0">
                <a:latin typeface="Arial"/>
                <a:cs typeface="Arial"/>
              </a:rPr>
              <a:t>n</a:t>
            </a:r>
            <a:r>
              <a:rPr sz="1200" b="1" i="1" spc="-80" dirty="0">
                <a:latin typeface="Arial"/>
                <a:cs typeface="Arial"/>
              </a:rPr>
              <a:t>t</a:t>
            </a:r>
            <a:r>
              <a:rPr sz="1200" b="1" i="1" spc="-120" dirty="0">
                <a:latin typeface="Arial"/>
                <a:cs typeface="Arial"/>
              </a:rPr>
              <a:t>e</a:t>
            </a:r>
            <a:r>
              <a:rPr sz="1200" b="1" i="1" spc="-85" dirty="0">
                <a:latin typeface="Arial"/>
                <a:cs typeface="Arial"/>
              </a:rPr>
              <a:t>r</a:t>
            </a:r>
            <a:r>
              <a:rPr sz="1200" b="1" i="1" spc="-120" dirty="0">
                <a:latin typeface="Arial"/>
                <a:cs typeface="Arial"/>
              </a:rPr>
              <a:t>e</a:t>
            </a:r>
            <a:r>
              <a:rPr sz="1200" b="1" i="1" spc="-10" dirty="0">
                <a:latin typeface="Arial"/>
                <a:cs typeface="Arial"/>
              </a:rPr>
              <a:t>d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b="1" i="1" spc="-120" dirty="0">
                <a:latin typeface="Arial"/>
                <a:cs typeface="Arial"/>
              </a:rPr>
              <a:t>ca</a:t>
            </a:r>
            <a:r>
              <a:rPr sz="1200" b="1" i="1" spc="-85" dirty="0">
                <a:latin typeface="Arial"/>
                <a:cs typeface="Arial"/>
              </a:rPr>
              <a:t>r</a:t>
            </a:r>
            <a:r>
              <a:rPr sz="1200" b="1" i="1" dirty="0">
                <a:latin typeface="Arial"/>
                <a:cs typeface="Arial"/>
              </a:rPr>
              <a:t>e</a:t>
            </a:r>
            <a:r>
              <a:rPr sz="1200" b="1" i="1" spc="-150" dirty="0">
                <a:latin typeface="Times New Roman"/>
                <a:cs typeface="Times New Roman"/>
              </a:rPr>
              <a:t> </a:t>
            </a:r>
            <a:r>
              <a:rPr sz="1200" b="1" spc="-180" dirty="0">
                <a:latin typeface="Arial"/>
                <a:cs typeface="Arial"/>
              </a:rPr>
              <a:t>w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155" dirty="0">
                <a:latin typeface="Times New Roman"/>
                <a:cs typeface="Times New Roman"/>
              </a:rPr>
              <a:t> </a:t>
            </a:r>
            <a:r>
              <a:rPr sz="1200" b="1" spc="-120" dirty="0">
                <a:latin typeface="Arial"/>
                <a:cs typeface="Arial"/>
              </a:rPr>
              <a:t>c</a:t>
            </a:r>
            <a:r>
              <a:rPr sz="1200" b="1" spc="-145" dirty="0">
                <a:latin typeface="Arial"/>
                <a:cs typeface="Arial"/>
              </a:rPr>
              <a:t>o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spc="-170" dirty="0">
                <a:latin typeface="Times New Roman"/>
                <a:cs typeface="Times New Roman"/>
              </a:rPr>
              <a:t> </a:t>
            </a:r>
            <a:r>
              <a:rPr sz="1200" b="1" spc="-14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H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85" dirty="0">
                <a:latin typeface="Arial"/>
                <a:cs typeface="Arial"/>
              </a:rPr>
              <a:t>r</a:t>
            </a:r>
            <a:r>
              <a:rPr sz="1200" b="1" spc="-120" dirty="0">
                <a:latin typeface="Arial"/>
                <a:cs typeface="Arial"/>
              </a:rPr>
              <a:t>ve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150" dirty="0">
                <a:latin typeface="Times New Roman"/>
                <a:cs typeface="Times New Roman"/>
              </a:rPr>
              <a:t> </a:t>
            </a:r>
            <a:r>
              <a:rPr sz="1200" b="1" spc="-155" dirty="0">
                <a:latin typeface="Arial"/>
                <a:cs typeface="Arial"/>
              </a:rPr>
              <a:t>P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-120" dirty="0">
                <a:latin typeface="Arial"/>
                <a:cs typeface="Arial"/>
              </a:rPr>
              <a:t>cke</a:t>
            </a:r>
            <a:r>
              <a:rPr sz="1200" b="1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70319" y="2779776"/>
            <a:ext cx="35560" cy="963294"/>
          </a:xfrm>
          <a:custGeom>
            <a:avLst/>
            <a:gdLst/>
            <a:ahLst/>
            <a:cxnLst/>
            <a:rect l="l" t="t" r="r" b="b"/>
            <a:pathLst>
              <a:path w="35560" h="963295">
                <a:moveTo>
                  <a:pt x="25907" y="0"/>
                </a:moveTo>
                <a:lnTo>
                  <a:pt x="0" y="0"/>
                </a:lnTo>
                <a:lnTo>
                  <a:pt x="1523" y="76199"/>
                </a:lnTo>
                <a:lnTo>
                  <a:pt x="27431" y="76199"/>
                </a:lnTo>
                <a:lnTo>
                  <a:pt x="25907" y="0"/>
                </a:lnTo>
                <a:close/>
              </a:path>
              <a:path w="35560" h="963295">
                <a:moveTo>
                  <a:pt x="27431" y="102107"/>
                </a:moveTo>
                <a:lnTo>
                  <a:pt x="1523" y="102107"/>
                </a:lnTo>
                <a:lnTo>
                  <a:pt x="3047" y="178307"/>
                </a:lnTo>
                <a:lnTo>
                  <a:pt x="27431" y="178307"/>
                </a:lnTo>
                <a:lnTo>
                  <a:pt x="27431" y="102107"/>
                </a:lnTo>
                <a:close/>
              </a:path>
              <a:path w="35560" h="963295">
                <a:moveTo>
                  <a:pt x="27431" y="202691"/>
                </a:moveTo>
                <a:lnTo>
                  <a:pt x="3047" y="204215"/>
                </a:lnTo>
                <a:lnTo>
                  <a:pt x="3047" y="280415"/>
                </a:lnTo>
                <a:lnTo>
                  <a:pt x="28955" y="278891"/>
                </a:lnTo>
                <a:lnTo>
                  <a:pt x="27431" y="202691"/>
                </a:lnTo>
                <a:close/>
              </a:path>
              <a:path w="35560" h="963295">
                <a:moveTo>
                  <a:pt x="28955" y="304799"/>
                </a:moveTo>
                <a:lnTo>
                  <a:pt x="3047" y="304799"/>
                </a:lnTo>
                <a:lnTo>
                  <a:pt x="4571" y="380999"/>
                </a:lnTo>
                <a:lnTo>
                  <a:pt x="30479" y="380999"/>
                </a:lnTo>
                <a:lnTo>
                  <a:pt x="28955" y="304799"/>
                </a:lnTo>
                <a:close/>
              </a:path>
              <a:path w="35560" h="963295">
                <a:moveTo>
                  <a:pt x="30479" y="406907"/>
                </a:moveTo>
                <a:lnTo>
                  <a:pt x="4571" y="406907"/>
                </a:lnTo>
                <a:lnTo>
                  <a:pt x="6095" y="483107"/>
                </a:lnTo>
                <a:lnTo>
                  <a:pt x="30479" y="483107"/>
                </a:lnTo>
                <a:lnTo>
                  <a:pt x="30479" y="406907"/>
                </a:lnTo>
                <a:close/>
              </a:path>
              <a:path w="35560" h="963295">
                <a:moveTo>
                  <a:pt x="30479" y="507491"/>
                </a:moveTo>
                <a:lnTo>
                  <a:pt x="6095" y="509015"/>
                </a:lnTo>
                <a:lnTo>
                  <a:pt x="6095" y="585215"/>
                </a:lnTo>
                <a:lnTo>
                  <a:pt x="32003" y="583691"/>
                </a:lnTo>
                <a:lnTo>
                  <a:pt x="30479" y="507491"/>
                </a:lnTo>
                <a:close/>
              </a:path>
              <a:path w="35560" h="963295">
                <a:moveTo>
                  <a:pt x="32003" y="609599"/>
                </a:moveTo>
                <a:lnTo>
                  <a:pt x="6095" y="609599"/>
                </a:lnTo>
                <a:lnTo>
                  <a:pt x="7619" y="685799"/>
                </a:lnTo>
                <a:lnTo>
                  <a:pt x="33527" y="685799"/>
                </a:lnTo>
                <a:lnTo>
                  <a:pt x="32003" y="609599"/>
                </a:lnTo>
                <a:close/>
              </a:path>
              <a:path w="35560" h="963295">
                <a:moveTo>
                  <a:pt x="33527" y="711707"/>
                </a:moveTo>
                <a:lnTo>
                  <a:pt x="7619" y="711707"/>
                </a:lnTo>
                <a:lnTo>
                  <a:pt x="7619" y="787907"/>
                </a:lnTo>
                <a:lnTo>
                  <a:pt x="33527" y="787907"/>
                </a:lnTo>
                <a:lnTo>
                  <a:pt x="33527" y="711707"/>
                </a:lnTo>
                <a:close/>
              </a:path>
              <a:path w="35560" h="963295">
                <a:moveTo>
                  <a:pt x="33527" y="812291"/>
                </a:moveTo>
                <a:lnTo>
                  <a:pt x="9143" y="813815"/>
                </a:lnTo>
                <a:lnTo>
                  <a:pt x="9143" y="890015"/>
                </a:lnTo>
                <a:lnTo>
                  <a:pt x="35051" y="888491"/>
                </a:lnTo>
                <a:lnTo>
                  <a:pt x="33527" y="812291"/>
                </a:lnTo>
                <a:close/>
              </a:path>
              <a:path w="35560" h="963295">
                <a:moveTo>
                  <a:pt x="35051" y="914399"/>
                </a:moveTo>
                <a:lnTo>
                  <a:pt x="9143" y="914399"/>
                </a:lnTo>
                <a:lnTo>
                  <a:pt x="10667" y="963167"/>
                </a:lnTo>
                <a:lnTo>
                  <a:pt x="35051" y="961643"/>
                </a:lnTo>
                <a:lnTo>
                  <a:pt x="35051" y="91439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3867" y="2683764"/>
            <a:ext cx="3657600" cy="117475"/>
          </a:xfrm>
          <a:custGeom>
            <a:avLst/>
            <a:gdLst/>
            <a:ahLst/>
            <a:cxnLst/>
            <a:rect l="l" t="t" r="r" b="b"/>
            <a:pathLst>
              <a:path w="3657600" h="117475">
                <a:moveTo>
                  <a:pt x="102107" y="0"/>
                </a:moveTo>
                <a:lnTo>
                  <a:pt x="96011" y="3047"/>
                </a:lnTo>
                <a:lnTo>
                  <a:pt x="0" y="57911"/>
                </a:lnTo>
                <a:lnTo>
                  <a:pt x="96011" y="114299"/>
                </a:lnTo>
                <a:lnTo>
                  <a:pt x="102107" y="117347"/>
                </a:lnTo>
                <a:lnTo>
                  <a:pt x="109727" y="115823"/>
                </a:lnTo>
                <a:lnTo>
                  <a:pt x="115823" y="103631"/>
                </a:lnTo>
                <a:lnTo>
                  <a:pt x="114299" y="96011"/>
                </a:lnTo>
                <a:lnTo>
                  <a:pt x="108203" y="91439"/>
                </a:lnTo>
                <a:lnTo>
                  <a:pt x="74045" y="71627"/>
                </a:lnTo>
                <a:lnTo>
                  <a:pt x="25907" y="71627"/>
                </a:lnTo>
                <a:lnTo>
                  <a:pt x="25907" y="45719"/>
                </a:lnTo>
                <a:lnTo>
                  <a:pt x="71417" y="45719"/>
                </a:lnTo>
                <a:lnTo>
                  <a:pt x="108203" y="24383"/>
                </a:lnTo>
                <a:lnTo>
                  <a:pt x="114299" y="21335"/>
                </a:lnTo>
                <a:lnTo>
                  <a:pt x="117347" y="13715"/>
                </a:lnTo>
                <a:lnTo>
                  <a:pt x="112775" y="7619"/>
                </a:lnTo>
                <a:lnTo>
                  <a:pt x="109727" y="1523"/>
                </a:lnTo>
                <a:lnTo>
                  <a:pt x="102107" y="0"/>
                </a:lnTo>
                <a:close/>
              </a:path>
              <a:path w="3657600" h="117475">
                <a:moveTo>
                  <a:pt x="71417" y="45719"/>
                </a:moveTo>
                <a:lnTo>
                  <a:pt x="25907" y="45719"/>
                </a:lnTo>
                <a:lnTo>
                  <a:pt x="25907" y="71627"/>
                </a:lnTo>
                <a:lnTo>
                  <a:pt x="74045" y="71627"/>
                </a:lnTo>
                <a:lnTo>
                  <a:pt x="68790" y="68579"/>
                </a:lnTo>
                <a:lnTo>
                  <a:pt x="32003" y="68579"/>
                </a:lnTo>
                <a:lnTo>
                  <a:pt x="32003" y="47243"/>
                </a:lnTo>
                <a:lnTo>
                  <a:pt x="68790" y="47243"/>
                </a:lnTo>
                <a:lnTo>
                  <a:pt x="71417" y="45719"/>
                </a:lnTo>
                <a:close/>
              </a:path>
              <a:path w="3657600" h="117475">
                <a:moveTo>
                  <a:pt x="102107" y="45719"/>
                </a:moveTo>
                <a:lnTo>
                  <a:pt x="71417" y="45719"/>
                </a:lnTo>
                <a:lnTo>
                  <a:pt x="50397" y="57911"/>
                </a:lnTo>
                <a:lnTo>
                  <a:pt x="74045" y="71627"/>
                </a:lnTo>
                <a:lnTo>
                  <a:pt x="102107" y="71627"/>
                </a:lnTo>
                <a:lnTo>
                  <a:pt x="102107" y="45719"/>
                </a:lnTo>
                <a:close/>
              </a:path>
              <a:path w="3657600" h="117475">
                <a:moveTo>
                  <a:pt x="32003" y="47243"/>
                </a:moveTo>
                <a:lnTo>
                  <a:pt x="32003" y="68579"/>
                </a:lnTo>
                <a:lnTo>
                  <a:pt x="50397" y="57911"/>
                </a:lnTo>
                <a:lnTo>
                  <a:pt x="32003" y="47243"/>
                </a:lnTo>
                <a:close/>
              </a:path>
              <a:path w="3657600" h="117475">
                <a:moveTo>
                  <a:pt x="50397" y="57911"/>
                </a:moveTo>
                <a:lnTo>
                  <a:pt x="32003" y="68579"/>
                </a:lnTo>
                <a:lnTo>
                  <a:pt x="68790" y="68579"/>
                </a:lnTo>
                <a:lnTo>
                  <a:pt x="50397" y="57911"/>
                </a:lnTo>
                <a:close/>
              </a:path>
              <a:path w="3657600" h="117475">
                <a:moveTo>
                  <a:pt x="68790" y="47243"/>
                </a:moveTo>
                <a:lnTo>
                  <a:pt x="32003" y="47243"/>
                </a:lnTo>
                <a:lnTo>
                  <a:pt x="50397" y="57911"/>
                </a:lnTo>
                <a:lnTo>
                  <a:pt x="68790" y="47243"/>
                </a:lnTo>
                <a:close/>
              </a:path>
              <a:path w="3657600" h="117475">
                <a:moveTo>
                  <a:pt x="204215" y="45719"/>
                </a:moveTo>
                <a:lnTo>
                  <a:pt x="128015" y="45719"/>
                </a:lnTo>
                <a:lnTo>
                  <a:pt x="128015" y="71627"/>
                </a:lnTo>
                <a:lnTo>
                  <a:pt x="204215" y="71627"/>
                </a:lnTo>
                <a:lnTo>
                  <a:pt x="204215" y="45719"/>
                </a:lnTo>
                <a:close/>
              </a:path>
              <a:path w="3657600" h="117475">
                <a:moveTo>
                  <a:pt x="304799" y="45719"/>
                </a:moveTo>
                <a:lnTo>
                  <a:pt x="228599" y="45719"/>
                </a:lnTo>
                <a:lnTo>
                  <a:pt x="228599" y="71627"/>
                </a:lnTo>
                <a:lnTo>
                  <a:pt x="304799" y="71627"/>
                </a:lnTo>
                <a:lnTo>
                  <a:pt x="304799" y="45719"/>
                </a:lnTo>
                <a:close/>
              </a:path>
              <a:path w="3657600" h="117475">
                <a:moveTo>
                  <a:pt x="330707" y="45719"/>
                </a:moveTo>
                <a:lnTo>
                  <a:pt x="330707" y="71627"/>
                </a:lnTo>
                <a:lnTo>
                  <a:pt x="406907" y="71627"/>
                </a:lnTo>
                <a:lnTo>
                  <a:pt x="406907" y="47243"/>
                </a:lnTo>
                <a:lnTo>
                  <a:pt x="330707" y="45719"/>
                </a:lnTo>
                <a:close/>
              </a:path>
              <a:path w="3657600" h="117475">
                <a:moveTo>
                  <a:pt x="509015" y="47243"/>
                </a:moveTo>
                <a:lnTo>
                  <a:pt x="432815" y="47243"/>
                </a:lnTo>
                <a:lnTo>
                  <a:pt x="432815" y="71627"/>
                </a:lnTo>
                <a:lnTo>
                  <a:pt x="509015" y="71627"/>
                </a:lnTo>
                <a:lnTo>
                  <a:pt x="509015" y="47243"/>
                </a:lnTo>
                <a:close/>
              </a:path>
              <a:path w="3657600" h="117475">
                <a:moveTo>
                  <a:pt x="609599" y="47243"/>
                </a:moveTo>
                <a:lnTo>
                  <a:pt x="533399" y="47243"/>
                </a:lnTo>
                <a:lnTo>
                  <a:pt x="533399" y="71627"/>
                </a:lnTo>
                <a:lnTo>
                  <a:pt x="609599" y="73151"/>
                </a:lnTo>
                <a:lnTo>
                  <a:pt x="609599" y="47243"/>
                </a:lnTo>
                <a:close/>
              </a:path>
              <a:path w="3657600" h="117475">
                <a:moveTo>
                  <a:pt x="711707" y="47243"/>
                </a:moveTo>
                <a:lnTo>
                  <a:pt x="635507" y="47243"/>
                </a:lnTo>
                <a:lnTo>
                  <a:pt x="635507" y="73151"/>
                </a:lnTo>
                <a:lnTo>
                  <a:pt x="711707" y="73151"/>
                </a:lnTo>
                <a:lnTo>
                  <a:pt x="711707" y="47243"/>
                </a:lnTo>
                <a:close/>
              </a:path>
              <a:path w="3657600" h="117475">
                <a:moveTo>
                  <a:pt x="813815" y="47243"/>
                </a:moveTo>
                <a:lnTo>
                  <a:pt x="737615" y="47243"/>
                </a:lnTo>
                <a:lnTo>
                  <a:pt x="737615" y="73151"/>
                </a:lnTo>
                <a:lnTo>
                  <a:pt x="813815" y="73151"/>
                </a:lnTo>
                <a:lnTo>
                  <a:pt x="813815" y="47243"/>
                </a:lnTo>
                <a:close/>
              </a:path>
              <a:path w="3657600" h="117475">
                <a:moveTo>
                  <a:pt x="914399" y="47243"/>
                </a:moveTo>
                <a:lnTo>
                  <a:pt x="838199" y="47243"/>
                </a:lnTo>
                <a:lnTo>
                  <a:pt x="838199" y="73151"/>
                </a:lnTo>
                <a:lnTo>
                  <a:pt x="914399" y="73151"/>
                </a:lnTo>
                <a:lnTo>
                  <a:pt x="914399" y="47243"/>
                </a:lnTo>
                <a:close/>
              </a:path>
              <a:path w="3657600" h="117475">
                <a:moveTo>
                  <a:pt x="940307" y="47243"/>
                </a:moveTo>
                <a:lnTo>
                  <a:pt x="940307" y="73151"/>
                </a:lnTo>
                <a:lnTo>
                  <a:pt x="1016507" y="73151"/>
                </a:lnTo>
                <a:lnTo>
                  <a:pt x="1016507" y="48767"/>
                </a:lnTo>
                <a:lnTo>
                  <a:pt x="940307" y="47243"/>
                </a:lnTo>
                <a:close/>
              </a:path>
              <a:path w="3657600" h="117475">
                <a:moveTo>
                  <a:pt x="1118615" y="48767"/>
                </a:moveTo>
                <a:lnTo>
                  <a:pt x="1042415" y="48767"/>
                </a:lnTo>
                <a:lnTo>
                  <a:pt x="1042415" y="73151"/>
                </a:lnTo>
                <a:lnTo>
                  <a:pt x="1118615" y="73151"/>
                </a:lnTo>
                <a:lnTo>
                  <a:pt x="1118615" y="48767"/>
                </a:lnTo>
                <a:close/>
              </a:path>
              <a:path w="3657600" h="117475">
                <a:moveTo>
                  <a:pt x="1219199" y="48767"/>
                </a:moveTo>
                <a:lnTo>
                  <a:pt x="1142999" y="48767"/>
                </a:lnTo>
                <a:lnTo>
                  <a:pt x="1142999" y="74675"/>
                </a:lnTo>
                <a:lnTo>
                  <a:pt x="1219199" y="74675"/>
                </a:lnTo>
                <a:lnTo>
                  <a:pt x="1219199" y="48767"/>
                </a:lnTo>
                <a:close/>
              </a:path>
              <a:path w="3657600" h="117475">
                <a:moveTo>
                  <a:pt x="1321307" y="48767"/>
                </a:moveTo>
                <a:lnTo>
                  <a:pt x="1245107" y="48767"/>
                </a:lnTo>
                <a:lnTo>
                  <a:pt x="1245107" y="74675"/>
                </a:lnTo>
                <a:lnTo>
                  <a:pt x="1321307" y="74675"/>
                </a:lnTo>
                <a:lnTo>
                  <a:pt x="1321307" y="48767"/>
                </a:lnTo>
                <a:close/>
              </a:path>
              <a:path w="3657600" h="117475">
                <a:moveTo>
                  <a:pt x="1423415" y="48767"/>
                </a:moveTo>
                <a:lnTo>
                  <a:pt x="1347215" y="48767"/>
                </a:lnTo>
                <a:lnTo>
                  <a:pt x="1347215" y="74675"/>
                </a:lnTo>
                <a:lnTo>
                  <a:pt x="1423415" y="74675"/>
                </a:lnTo>
                <a:lnTo>
                  <a:pt x="1423415" y="48767"/>
                </a:lnTo>
                <a:close/>
              </a:path>
              <a:path w="3657600" h="117475">
                <a:moveTo>
                  <a:pt x="1523999" y="48767"/>
                </a:moveTo>
                <a:lnTo>
                  <a:pt x="1447799" y="48767"/>
                </a:lnTo>
                <a:lnTo>
                  <a:pt x="1447799" y="74675"/>
                </a:lnTo>
                <a:lnTo>
                  <a:pt x="1523999" y="74675"/>
                </a:lnTo>
                <a:lnTo>
                  <a:pt x="1523999" y="48767"/>
                </a:lnTo>
                <a:close/>
              </a:path>
              <a:path w="3657600" h="117475">
                <a:moveTo>
                  <a:pt x="1626107" y="50291"/>
                </a:moveTo>
                <a:lnTo>
                  <a:pt x="1549907" y="50291"/>
                </a:lnTo>
                <a:lnTo>
                  <a:pt x="1549907" y="74675"/>
                </a:lnTo>
                <a:lnTo>
                  <a:pt x="1626107" y="74675"/>
                </a:lnTo>
                <a:lnTo>
                  <a:pt x="1626107" y="50291"/>
                </a:lnTo>
                <a:close/>
              </a:path>
              <a:path w="3657600" h="117475">
                <a:moveTo>
                  <a:pt x="1728215" y="50291"/>
                </a:moveTo>
                <a:lnTo>
                  <a:pt x="1652015" y="50291"/>
                </a:lnTo>
                <a:lnTo>
                  <a:pt x="1652015" y="74675"/>
                </a:lnTo>
                <a:lnTo>
                  <a:pt x="1728215" y="76199"/>
                </a:lnTo>
                <a:lnTo>
                  <a:pt x="1728215" y="50291"/>
                </a:lnTo>
                <a:close/>
              </a:path>
              <a:path w="3657600" h="117475">
                <a:moveTo>
                  <a:pt x="1828799" y="50291"/>
                </a:moveTo>
                <a:lnTo>
                  <a:pt x="1752599" y="50291"/>
                </a:lnTo>
                <a:lnTo>
                  <a:pt x="1752599" y="76199"/>
                </a:lnTo>
                <a:lnTo>
                  <a:pt x="1828799" y="76199"/>
                </a:lnTo>
                <a:lnTo>
                  <a:pt x="1828799" y="50291"/>
                </a:lnTo>
                <a:close/>
              </a:path>
              <a:path w="3657600" h="117475">
                <a:moveTo>
                  <a:pt x="1930907" y="50291"/>
                </a:moveTo>
                <a:lnTo>
                  <a:pt x="1854707" y="50291"/>
                </a:lnTo>
                <a:lnTo>
                  <a:pt x="1854707" y="76199"/>
                </a:lnTo>
                <a:lnTo>
                  <a:pt x="1930907" y="76199"/>
                </a:lnTo>
                <a:lnTo>
                  <a:pt x="1930907" y="50291"/>
                </a:lnTo>
                <a:close/>
              </a:path>
              <a:path w="3657600" h="117475">
                <a:moveTo>
                  <a:pt x="2033015" y="50291"/>
                </a:moveTo>
                <a:lnTo>
                  <a:pt x="1956815" y="50291"/>
                </a:lnTo>
                <a:lnTo>
                  <a:pt x="1956815" y="76199"/>
                </a:lnTo>
                <a:lnTo>
                  <a:pt x="2033015" y="76199"/>
                </a:lnTo>
                <a:lnTo>
                  <a:pt x="2033015" y="50291"/>
                </a:lnTo>
                <a:close/>
              </a:path>
              <a:path w="3657600" h="117475">
                <a:moveTo>
                  <a:pt x="2057399" y="50291"/>
                </a:moveTo>
                <a:lnTo>
                  <a:pt x="2057399" y="76199"/>
                </a:lnTo>
                <a:lnTo>
                  <a:pt x="2133599" y="76199"/>
                </a:lnTo>
                <a:lnTo>
                  <a:pt x="2133599" y="51815"/>
                </a:lnTo>
                <a:lnTo>
                  <a:pt x="2057399" y="50291"/>
                </a:lnTo>
                <a:close/>
              </a:path>
              <a:path w="3657600" h="117475">
                <a:moveTo>
                  <a:pt x="2235707" y="51815"/>
                </a:moveTo>
                <a:lnTo>
                  <a:pt x="2159507" y="51815"/>
                </a:lnTo>
                <a:lnTo>
                  <a:pt x="2159507" y="76199"/>
                </a:lnTo>
                <a:lnTo>
                  <a:pt x="2235707" y="76199"/>
                </a:lnTo>
                <a:lnTo>
                  <a:pt x="2235707" y="51815"/>
                </a:lnTo>
                <a:close/>
              </a:path>
              <a:path w="3657600" h="117475">
                <a:moveTo>
                  <a:pt x="2337815" y="51815"/>
                </a:moveTo>
                <a:lnTo>
                  <a:pt x="2261615" y="51815"/>
                </a:lnTo>
                <a:lnTo>
                  <a:pt x="2261615" y="76199"/>
                </a:lnTo>
                <a:lnTo>
                  <a:pt x="2337815" y="77723"/>
                </a:lnTo>
                <a:lnTo>
                  <a:pt x="2337815" y="51815"/>
                </a:lnTo>
                <a:close/>
              </a:path>
              <a:path w="3657600" h="117475">
                <a:moveTo>
                  <a:pt x="2438399" y="51815"/>
                </a:moveTo>
                <a:lnTo>
                  <a:pt x="2362199" y="51815"/>
                </a:lnTo>
                <a:lnTo>
                  <a:pt x="2362199" y="77723"/>
                </a:lnTo>
                <a:lnTo>
                  <a:pt x="2438399" y="77723"/>
                </a:lnTo>
                <a:lnTo>
                  <a:pt x="2438399" y="51815"/>
                </a:lnTo>
                <a:close/>
              </a:path>
              <a:path w="3657600" h="117475">
                <a:moveTo>
                  <a:pt x="2540507" y="51815"/>
                </a:moveTo>
                <a:lnTo>
                  <a:pt x="2464307" y="51815"/>
                </a:lnTo>
                <a:lnTo>
                  <a:pt x="2464307" y="77723"/>
                </a:lnTo>
                <a:lnTo>
                  <a:pt x="2540507" y="77723"/>
                </a:lnTo>
                <a:lnTo>
                  <a:pt x="2540507" y="51815"/>
                </a:lnTo>
                <a:close/>
              </a:path>
              <a:path w="3657600" h="117475">
                <a:moveTo>
                  <a:pt x="2642615" y="51815"/>
                </a:moveTo>
                <a:lnTo>
                  <a:pt x="2566415" y="51815"/>
                </a:lnTo>
                <a:lnTo>
                  <a:pt x="2566415" y="77723"/>
                </a:lnTo>
                <a:lnTo>
                  <a:pt x="2642615" y="77723"/>
                </a:lnTo>
                <a:lnTo>
                  <a:pt x="2642615" y="51815"/>
                </a:lnTo>
                <a:close/>
              </a:path>
              <a:path w="3657600" h="117475">
                <a:moveTo>
                  <a:pt x="2666999" y="51815"/>
                </a:moveTo>
                <a:lnTo>
                  <a:pt x="2666999" y="77723"/>
                </a:lnTo>
                <a:lnTo>
                  <a:pt x="2743199" y="77723"/>
                </a:lnTo>
                <a:lnTo>
                  <a:pt x="2743199" y="53339"/>
                </a:lnTo>
                <a:lnTo>
                  <a:pt x="2666999" y="51815"/>
                </a:lnTo>
                <a:close/>
              </a:path>
              <a:path w="3657600" h="117475">
                <a:moveTo>
                  <a:pt x="2845307" y="53339"/>
                </a:moveTo>
                <a:lnTo>
                  <a:pt x="2769107" y="53339"/>
                </a:lnTo>
                <a:lnTo>
                  <a:pt x="2769107" y="77723"/>
                </a:lnTo>
                <a:lnTo>
                  <a:pt x="2845307" y="77723"/>
                </a:lnTo>
                <a:lnTo>
                  <a:pt x="2845307" y="53339"/>
                </a:lnTo>
                <a:close/>
              </a:path>
              <a:path w="3657600" h="117475">
                <a:moveTo>
                  <a:pt x="2947415" y="53339"/>
                </a:moveTo>
                <a:lnTo>
                  <a:pt x="2871215" y="53339"/>
                </a:lnTo>
                <a:lnTo>
                  <a:pt x="2871215" y="77723"/>
                </a:lnTo>
                <a:lnTo>
                  <a:pt x="2947415" y="79247"/>
                </a:lnTo>
                <a:lnTo>
                  <a:pt x="2947415" y="53339"/>
                </a:lnTo>
                <a:close/>
              </a:path>
              <a:path w="3657600" h="117475">
                <a:moveTo>
                  <a:pt x="3047999" y="53339"/>
                </a:moveTo>
                <a:lnTo>
                  <a:pt x="2971799" y="53339"/>
                </a:lnTo>
                <a:lnTo>
                  <a:pt x="2971799" y="79247"/>
                </a:lnTo>
                <a:lnTo>
                  <a:pt x="3047999" y="79247"/>
                </a:lnTo>
                <a:lnTo>
                  <a:pt x="3047999" y="53339"/>
                </a:lnTo>
                <a:close/>
              </a:path>
              <a:path w="3657600" h="117475">
                <a:moveTo>
                  <a:pt x="3150107" y="53339"/>
                </a:moveTo>
                <a:lnTo>
                  <a:pt x="3073907" y="53339"/>
                </a:lnTo>
                <a:lnTo>
                  <a:pt x="3073907" y="79247"/>
                </a:lnTo>
                <a:lnTo>
                  <a:pt x="3150107" y="79247"/>
                </a:lnTo>
                <a:lnTo>
                  <a:pt x="3150107" y="53339"/>
                </a:lnTo>
                <a:close/>
              </a:path>
              <a:path w="3657600" h="117475">
                <a:moveTo>
                  <a:pt x="3252215" y="53339"/>
                </a:moveTo>
                <a:lnTo>
                  <a:pt x="3176015" y="53339"/>
                </a:lnTo>
                <a:lnTo>
                  <a:pt x="3176015" y="79247"/>
                </a:lnTo>
                <a:lnTo>
                  <a:pt x="3252215" y="79247"/>
                </a:lnTo>
                <a:lnTo>
                  <a:pt x="3252215" y="53339"/>
                </a:lnTo>
                <a:close/>
              </a:path>
              <a:path w="3657600" h="117475">
                <a:moveTo>
                  <a:pt x="3276599" y="53339"/>
                </a:moveTo>
                <a:lnTo>
                  <a:pt x="3276599" y="79247"/>
                </a:lnTo>
                <a:lnTo>
                  <a:pt x="3352799" y="79247"/>
                </a:lnTo>
                <a:lnTo>
                  <a:pt x="3352799" y="54863"/>
                </a:lnTo>
                <a:lnTo>
                  <a:pt x="3276599" y="53339"/>
                </a:lnTo>
                <a:close/>
              </a:path>
              <a:path w="3657600" h="117475">
                <a:moveTo>
                  <a:pt x="3454907" y="54863"/>
                </a:moveTo>
                <a:lnTo>
                  <a:pt x="3378707" y="54863"/>
                </a:lnTo>
                <a:lnTo>
                  <a:pt x="3378707" y="79247"/>
                </a:lnTo>
                <a:lnTo>
                  <a:pt x="3454907" y="79247"/>
                </a:lnTo>
                <a:lnTo>
                  <a:pt x="3454907" y="54863"/>
                </a:lnTo>
                <a:close/>
              </a:path>
              <a:path w="3657600" h="117475">
                <a:moveTo>
                  <a:pt x="3557015" y="54863"/>
                </a:moveTo>
                <a:lnTo>
                  <a:pt x="3480815" y="54863"/>
                </a:lnTo>
                <a:lnTo>
                  <a:pt x="3480815" y="79247"/>
                </a:lnTo>
                <a:lnTo>
                  <a:pt x="3557015" y="80771"/>
                </a:lnTo>
                <a:lnTo>
                  <a:pt x="3557015" y="54863"/>
                </a:lnTo>
                <a:close/>
              </a:path>
              <a:path w="3657600" h="117475">
                <a:moveTo>
                  <a:pt x="3657599" y="54863"/>
                </a:moveTo>
                <a:lnTo>
                  <a:pt x="3581399" y="54863"/>
                </a:lnTo>
                <a:lnTo>
                  <a:pt x="3581399" y="80771"/>
                </a:lnTo>
                <a:lnTo>
                  <a:pt x="3657599" y="80771"/>
                </a:lnTo>
                <a:lnTo>
                  <a:pt x="3657599" y="5486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2168" y="3712464"/>
            <a:ext cx="26034" cy="68580"/>
          </a:xfrm>
          <a:custGeom>
            <a:avLst/>
            <a:gdLst/>
            <a:ahLst/>
            <a:cxnLst/>
            <a:rect l="l" t="t" r="r" b="b"/>
            <a:pathLst>
              <a:path w="26035" h="68579">
                <a:moveTo>
                  <a:pt x="25755" y="0"/>
                </a:moveTo>
                <a:lnTo>
                  <a:pt x="1371" y="0"/>
                </a:lnTo>
                <a:lnTo>
                  <a:pt x="0" y="68579"/>
                </a:lnTo>
                <a:lnTo>
                  <a:pt x="25755" y="68579"/>
                </a:lnTo>
                <a:lnTo>
                  <a:pt x="2575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4900" y="3777996"/>
            <a:ext cx="8813291" cy="2932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96602" y="6948312"/>
            <a:ext cx="4267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latin typeface="Arial"/>
                <a:cs typeface="Arial"/>
              </a:rPr>
              <a:t>(</a:t>
            </a:r>
            <a:r>
              <a:rPr sz="1200" spc="-185" dirty="0">
                <a:latin typeface="Arial"/>
                <a:cs typeface="Arial"/>
              </a:rPr>
              <a:t>M</a:t>
            </a:r>
            <a:r>
              <a:rPr sz="1200" spc="-110" dirty="0">
                <a:latin typeface="Arial"/>
                <a:cs typeface="Arial"/>
              </a:rPr>
              <a:t>c</a:t>
            </a:r>
            <a:r>
              <a:rPr sz="1200" spc="-155" dirty="0">
                <a:latin typeface="Arial"/>
                <a:cs typeface="Arial"/>
              </a:rPr>
              <a:t>A</a:t>
            </a:r>
            <a:r>
              <a:rPr sz="1200" spc="-120" dirty="0">
                <a:latin typeface="Arial"/>
                <a:cs typeface="Arial"/>
              </a:rPr>
              <a:t>da</a:t>
            </a:r>
            <a:r>
              <a:rPr sz="1200" spc="-18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180" dirty="0">
                <a:latin typeface="Arial"/>
                <a:cs typeface="Arial"/>
              </a:rPr>
              <a:t>T</a:t>
            </a:r>
            <a:r>
              <a:rPr sz="1200" spc="-80" dirty="0">
                <a:latin typeface="Arial"/>
                <a:cs typeface="Arial"/>
              </a:rPr>
              <a:t>r</a:t>
            </a:r>
            <a:r>
              <a:rPr sz="1200" spc="-120" dirty="0">
                <a:latin typeface="Arial"/>
                <a:cs typeface="Arial"/>
              </a:rPr>
              <a:t>an</a:t>
            </a:r>
            <a:r>
              <a:rPr sz="1200" spc="-110" dirty="0">
                <a:latin typeface="Arial"/>
                <a:cs typeface="Arial"/>
              </a:rPr>
              <a:t>s</a:t>
            </a:r>
            <a:r>
              <a:rPr sz="1200" spc="-55" dirty="0">
                <a:latin typeface="Arial"/>
                <a:cs typeface="Arial"/>
              </a:rPr>
              <a:t>i</a:t>
            </a:r>
            <a:r>
              <a:rPr sz="1200" spc="-65" dirty="0">
                <a:latin typeface="Arial"/>
                <a:cs typeface="Arial"/>
              </a:rPr>
              <a:t>t</a:t>
            </a:r>
            <a:r>
              <a:rPr sz="1200" spc="-55" dirty="0">
                <a:latin typeface="Arial"/>
                <a:cs typeface="Arial"/>
              </a:rPr>
              <a:t>i</a:t>
            </a:r>
            <a:r>
              <a:rPr sz="1200" spc="-120" dirty="0">
                <a:latin typeface="Arial"/>
                <a:cs typeface="Arial"/>
              </a:rPr>
              <a:t>on</a:t>
            </a:r>
            <a:r>
              <a:rPr sz="1200" spc="-55" dirty="0">
                <a:latin typeface="Arial"/>
                <a:cs typeface="Arial"/>
              </a:rPr>
              <a:t>i</a:t>
            </a:r>
            <a:r>
              <a:rPr sz="1200" spc="-12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-6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155" dirty="0">
                <a:latin typeface="Arial"/>
                <a:cs typeface="Arial"/>
              </a:rPr>
              <a:t>P</a:t>
            </a:r>
            <a:r>
              <a:rPr sz="1200" spc="-160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75" dirty="0">
                <a:latin typeface="Times New Roman"/>
                <a:cs typeface="Times New Roman"/>
              </a:rPr>
              <a:t> </a:t>
            </a:r>
            <a:r>
              <a:rPr sz="1200" spc="-6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spc="-65" dirty="0">
                <a:latin typeface="Arial"/>
                <a:cs typeface="Arial"/>
              </a:rPr>
              <a:t>I</a:t>
            </a:r>
            <a:r>
              <a:rPr sz="1200" spc="-185" dirty="0">
                <a:latin typeface="Arial"/>
                <a:cs typeface="Arial"/>
              </a:rPr>
              <a:t>m</a:t>
            </a:r>
            <a:r>
              <a:rPr sz="1200" spc="-120" dirty="0">
                <a:latin typeface="Arial"/>
                <a:cs typeface="Arial"/>
              </a:rPr>
              <a:t>p</a:t>
            </a:r>
            <a:r>
              <a:rPr sz="1200" spc="-80" dirty="0">
                <a:latin typeface="Arial"/>
                <a:cs typeface="Arial"/>
              </a:rPr>
              <a:t>r</a:t>
            </a:r>
            <a:r>
              <a:rPr sz="1200" spc="-120" dirty="0">
                <a:latin typeface="Arial"/>
                <a:cs typeface="Arial"/>
              </a:rPr>
              <a:t>o</a:t>
            </a:r>
            <a:r>
              <a:rPr sz="1200" spc="-1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180" dirty="0">
                <a:latin typeface="Arial"/>
                <a:cs typeface="Arial"/>
              </a:rPr>
              <a:t>Q</a:t>
            </a:r>
            <a:r>
              <a:rPr sz="1200" spc="-120" dirty="0">
                <a:latin typeface="Arial"/>
                <a:cs typeface="Arial"/>
              </a:rPr>
              <a:t>ua</a:t>
            </a:r>
            <a:r>
              <a:rPr sz="1200" spc="-55" dirty="0">
                <a:latin typeface="Arial"/>
                <a:cs typeface="Arial"/>
              </a:rPr>
              <a:t>li</a:t>
            </a:r>
            <a:r>
              <a:rPr sz="1200" spc="-65" dirty="0">
                <a:latin typeface="Arial"/>
                <a:cs typeface="Arial"/>
              </a:rPr>
              <a:t>t</a:t>
            </a:r>
            <a:r>
              <a:rPr sz="1200" spc="-180" dirty="0">
                <a:latin typeface="Arial"/>
                <a:cs typeface="Arial"/>
              </a:rPr>
              <a:t>y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160" dirty="0">
                <a:latin typeface="Arial"/>
                <a:cs typeface="Arial"/>
              </a:rPr>
              <a:t>H</a:t>
            </a:r>
            <a:r>
              <a:rPr sz="1200" spc="-185" dirty="0">
                <a:latin typeface="Arial"/>
                <a:cs typeface="Arial"/>
              </a:rPr>
              <a:t>M</a:t>
            </a:r>
            <a:r>
              <a:rPr sz="1200" spc="80" dirty="0">
                <a:latin typeface="Arial"/>
                <a:cs typeface="Arial"/>
              </a:rPr>
              <a:t>A</a:t>
            </a:r>
            <a:r>
              <a:rPr sz="1200" spc="-120" dirty="0">
                <a:latin typeface="Arial"/>
                <a:cs typeface="Arial"/>
              </a:rPr>
              <a:t>2013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155" dirty="0">
                <a:latin typeface="Arial"/>
                <a:cs typeface="Arial"/>
              </a:rPr>
              <a:t>B</a:t>
            </a:r>
            <a:r>
              <a:rPr sz="1200" spc="-120" dirty="0">
                <a:latin typeface="Arial"/>
                <a:cs typeface="Arial"/>
              </a:rPr>
              <a:t>ang</a:t>
            </a:r>
            <a:r>
              <a:rPr sz="1200" spc="-110" dirty="0">
                <a:latin typeface="Arial"/>
                <a:cs typeface="Arial"/>
              </a:rPr>
              <a:t>k</a:t>
            </a:r>
            <a:r>
              <a:rPr sz="1200" spc="-120" dirty="0">
                <a:latin typeface="Arial"/>
                <a:cs typeface="Arial"/>
              </a:rPr>
              <a:t>o</a:t>
            </a:r>
            <a:r>
              <a:rPr sz="1200" spc="-110" dirty="0">
                <a:latin typeface="Arial"/>
                <a:cs typeface="Arial"/>
              </a:rPr>
              <a:t>k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9680" y="4549140"/>
            <a:ext cx="1407160" cy="1403985"/>
          </a:xfrm>
          <a:custGeom>
            <a:avLst/>
            <a:gdLst/>
            <a:ahLst/>
            <a:cxnLst/>
            <a:rect l="l" t="t" r="r" b="b"/>
            <a:pathLst>
              <a:path w="1407160" h="1403985">
                <a:moveTo>
                  <a:pt x="1402079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1400555"/>
                </a:lnTo>
                <a:lnTo>
                  <a:pt x="4571" y="1403603"/>
                </a:lnTo>
                <a:lnTo>
                  <a:pt x="1402079" y="1403603"/>
                </a:lnTo>
                <a:lnTo>
                  <a:pt x="1406651" y="1400555"/>
                </a:lnTo>
                <a:lnTo>
                  <a:pt x="1406651" y="1394459"/>
                </a:lnTo>
                <a:lnTo>
                  <a:pt x="18287" y="1394459"/>
                </a:lnTo>
                <a:lnTo>
                  <a:pt x="9143" y="1385315"/>
                </a:lnTo>
                <a:lnTo>
                  <a:pt x="18287" y="1385315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1406651" y="9143"/>
                </a:lnTo>
                <a:lnTo>
                  <a:pt x="1406651" y="4571"/>
                </a:lnTo>
                <a:lnTo>
                  <a:pt x="1402079" y="0"/>
                </a:lnTo>
                <a:close/>
              </a:path>
              <a:path w="1407160" h="1403985">
                <a:moveTo>
                  <a:pt x="18287" y="1385315"/>
                </a:moveTo>
                <a:lnTo>
                  <a:pt x="9143" y="1385315"/>
                </a:lnTo>
                <a:lnTo>
                  <a:pt x="18287" y="1394459"/>
                </a:lnTo>
                <a:lnTo>
                  <a:pt x="18287" y="1385315"/>
                </a:lnTo>
                <a:close/>
              </a:path>
              <a:path w="1407160" h="1403985">
                <a:moveTo>
                  <a:pt x="1386839" y="1385315"/>
                </a:moveTo>
                <a:lnTo>
                  <a:pt x="18287" y="1385315"/>
                </a:lnTo>
                <a:lnTo>
                  <a:pt x="18287" y="1394459"/>
                </a:lnTo>
                <a:lnTo>
                  <a:pt x="1386839" y="1394459"/>
                </a:lnTo>
                <a:lnTo>
                  <a:pt x="1386839" y="1385315"/>
                </a:lnTo>
                <a:close/>
              </a:path>
              <a:path w="1407160" h="1403985">
                <a:moveTo>
                  <a:pt x="1386839" y="9143"/>
                </a:moveTo>
                <a:lnTo>
                  <a:pt x="1386839" y="1394459"/>
                </a:lnTo>
                <a:lnTo>
                  <a:pt x="1397507" y="1385315"/>
                </a:lnTo>
                <a:lnTo>
                  <a:pt x="1406651" y="1385315"/>
                </a:lnTo>
                <a:lnTo>
                  <a:pt x="1406651" y="19811"/>
                </a:lnTo>
                <a:lnTo>
                  <a:pt x="1397507" y="19811"/>
                </a:lnTo>
                <a:lnTo>
                  <a:pt x="1386839" y="9143"/>
                </a:lnTo>
                <a:close/>
              </a:path>
              <a:path w="1407160" h="1403985">
                <a:moveTo>
                  <a:pt x="1406651" y="1385315"/>
                </a:moveTo>
                <a:lnTo>
                  <a:pt x="1397507" y="1385315"/>
                </a:lnTo>
                <a:lnTo>
                  <a:pt x="1386839" y="1394459"/>
                </a:lnTo>
                <a:lnTo>
                  <a:pt x="1406651" y="1394459"/>
                </a:lnTo>
                <a:lnTo>
                  <a:pt x="1406651" y="1385315"/>
                </a:lnTo>
                <a:close/>
              </a:path>
              <a:path w="1407160" h="1403985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  <a:path w="1407160" h="1403985">
                <a:moveTo>
                  <a:pt x="1386839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1386839" y="19811"/>
                </a:lnTo>
                <a:lnTo>
                  <a:pt x="1386839" y="9143"/>
                </a:lnTo>
                <a:close/>
              </a:path>
              <a:path w="1407160" h="1403985">
                <a:moveTo>
                  <a:pt x="1406651" y="9143"/>
                </a:moveTo>
                <a:lnTo>
                  <a:pt x="1386839" y="9143"/>
                </a:lnTo>
                <a:lnTo>
                  <a:pt x="1397507" y="19811"/>
                </a:lnTo>
                <a:lnTo>
                  <a:pt x="1406651" y="19811"/>
                </a:lnTo>
                <a:lnTo>
                  <a:pt x="140665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37184" y="4616958"/>
            <a:ext cx="1046480" cy="127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99"/>
              </a:lnSpc>
            </a:pPr>
            <a:r>
              <a:rPr sz="1200" b="1" spc="-120" dirty="0">
                <a:latin typeface="Arial"/>
                <a:cs typeface="Arial"/>
              </a:rPr>
              <a:t>1969</a:t>
            </a:r>
            <a:r>
              <a:rPr sz="1200" b="1" spc="-80" dirty="0">
                <a:latin typeface="Arial"/>
                <a:cs typeface="Arial"/>
              </a:rPr>
              <a:t>:</a:t>
            </a:r>
            <a:r>
              <a:rPr sz="1200" b="1" spc="-155" dirty="0">
                <a:latin typeface="Arial"/>
                <a:cs typeface="Arial"/>
              </a:rPr>
              <a:t>E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spc="-175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B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65" dirty="0">
                <a:latin typeface="Arial"/>
                <a:cs typeface="Arial"/>
              </a:rPr>
              <a:t>li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20" dirty="0">
                <a:latin typeface="Arial"/>
                <a:cs typeface="Arial"/>
              </a:rPr>
              <a:t>c</a:t>
            </a:r>
            <a:r>
              <a:rPr sz="1200" b="1" spc="-145" dirty="0">
                <a:latin typeface="Arial"/>
                <a:cs typeface="Arial"/>
              </a:rPr>
              <a:t>o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spc="-185" dirty="0">
                <a:latin typeface="Times New Roman"/>
                <a:cs typeface="Times New Roman"/>
              </a:rPr>
              <a:t> 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14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40" dirty="0">
                <a:latin typeface="Times New Roman"/>
                <a:cs typeface="Times New Roman"/>
              </a:rPr>
              <a:t> 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8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45" dirty="0">
                <a:latin typeface="Arial"/>
                <a:cs typeface="Arial"/>
              </a:rPr>
              <a:t>p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7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20" dirty="0">
                <a:latin typeface="Arial"/>
                <a:cs typeface="Arial"/>
              </a:rPr>
              <a:t>ce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85" dirty="0">
                <a:latin typeface="Arial"/>
                <a:cs typeface="Arial"/>
              </a:rPr>
              <a:t>r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45" dirty="0">
                <a:latin typeface="Arial"/>
                <a:cs typeface="Arial"/>
              </a:rPr>
              <a:t>dn</a:t>
            </a:r>
            <a:r>
              <a:rPr sz="1200" b="1" spc="-120" dirty="0">
                <a:latin typeface="Arial"/>
                <a:cs typeface="Arial"/>
              </a:rPr>
              <a:t>ess</a:t>
            </a:r>
            <a:r>
              <a:rPr sz="1200" b="1" spc="-5" dirty="0">
                <a:latin typeface="Arial"/>
                <a:cs typeface="Arial"/>
              </a:rPr>
              <a:t>,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20" dirty="0">
                <a:latin typeface="Arial"/>
                <a:cs typeface="Arial"/>
              </a:rPr>
              <a:t>c</a:t>
            </a:r>
            <a:r>
              <a:rPr sz="1200" b="1" spc="-145" dirty="0">
                <a:latin typeface="Arial"/>
                <a:cs typeface="Arial"/>
              </a:rPr>
              <a:t>on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85" dirty="0">
                <a:latin typeface="Arial"/>
                <a:cs typeface="Arial"/>
              </a:rPr>
              <a:t>r</a:t>
            </a:r>
            <a:r>
              <a:rPr sz="1200" b="1" spc="-120" dirty="0">
                <a:latin typeface="Arial"/>
                <a:cs typeface="Arial"/>
              </a:rPr>
              <a:t>as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spc="-170" dirty="0">
                <a:latin typeface="Times New Roman"/>
                <a:cs typeface="Times New Roman"/>
              </a:rPr>
              <a:t> </a:t>
            </a:r>
            <a:r>
              <a:rPr sz="1200" b="1" spc="-180" dirty="0">
                <a:latin typeface="Arial"/>
                <a:cs typeface="Arial"/>
              </a:rPr>
              <a:t>w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h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MS PGothic"/>
                <a:cs typeface="MS PGothic"/>
              </a:rPr>
              <a:t>“</a:t>
            </a:r>
            <a:r>
              <a:rPr sz="1200" b="1" spc="-65" dirty="0">
                <a:latin typeface="Arial"/>
                <a:cs typeface="Arial"/>
              </a:rPr>
              <a:t>ill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120" dirty="0">
                <a:latin typeface="Arial"/>
                <a:cs typeface="Arial"/>
              </a:rPr>
              <a:t>es</a:t>
            </a:r>
            <a:r>
              <a:rPr sz="1200" b="1" spc="-110" dirty="0">
                <a:latin typeface="Arial"/>
                <a:cs typeface="Arial"/>
              </a:rPr>
              <a:t>s</a:t>
            </a:r>
            <a:r>
              <a:rPr sz="1200" b="1" spc="-80" dirty="0">
                <a:latin typeface="Arial"/>
                <a:cs typeface="Arial"/>
              </a:rPr>
              <a:t>-</a:t>
            </a:r>
            <a:r>
              <a:rPr sz="1200" b="1" spc="-145" dirty="0">
                <a:latin typeface="Arial"/>
                <a:cs typeface="Arial"/>
              </a:rPr>
              <a:t>o</a:t>
            </a:r>
            <a:r>
              <a:rPr sz="1200" b="1" spc="-85" dirty="0">
                <a:latin typeface="Arial"/>
                <a:cs typeface="Arial"/>
              </a:rPr>
              <a:t>r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20" dirty="0">
                <a:latin typeface="Arial"/>
                <a:cs typeface="Arial"/>
              </a:rPr>
              <a:t>ca</a:t>
            </a:r>
            <a:r>
              <a:rPr sz="1200" b="1" spc="-85" dirty="0">
                <a:latin typeface="Arial"/>
                <a:cs typeface="Arial"/>
              </a:rPr>
              <a:t>r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60" dirty="0">
                <a:latin typeface="Arial"/>
                <a:cs typeface="Arial"/>
              </a:rPr>
              <a:t>.</a:t>
            </a:r>
            <a:r>
              <a:rPr sz="1200" b="1" spc="-10" dirty="0">
                <a:latin typeface="MS PGothic"/>
                <a:cs typeface="MS PGothic"/>
              </a:rPr>
              <a:t>”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42872" y="3779520"/>
            <a:ext cx="35560" cy="782320"/>
          </a:xfrm>
          <a:custGeom>
            <a:avLst/>
            <a:gdLst/>
            <a:ahLst/>
            <a:cxnLst/>
            <a:rect l="l" t="t" r="r" b="b"/>
            <a:pathLst>
              <a:path w="35560" h="782320">
                <a:moveTo>
                  <a:pt x="35051" y="0"/>
                </a:moveTo>
                <a:lnTo>
                  <a:pt x="9326" y="0"/>
                </a:lnTo>
                <a:lnTo>
                  <a:pt x="9143" y="9144"/>
                </a:lnTo>
                <a:lnTo>
                  <a:pt x="35051" y="9144"/>
                </a:lnTo>
                <a:lnTo>
                  <a:pt x="35051" y="0"/>
                </a:lnTo>
                <a:close/>
              </a:path>
              <a:path w="35560" h="782320">
                <a:moveTo>
                  <a:pt x="33527" y="35052"/>
                </a:moveTo>
                <a:lnTo>
                  <a:pt x="9143" y="35052"/>
                </a:lnTo>
                <a:lnTo>
                  <a:pt x="7619" y="111252"/>
                </a:lnTo>
                <a:lnTo>
                  <a:pt x="33527" y="111252"/>
                </a:lnTo>
                <a:lnTo>
                  <a:pt x="33527" y="35052"/>
                </a:lnTo>
                <a:close/>
              </a:path>
              <a:path w="35560" h="782320">
                <a:moveTo>
                  <a:pt x="7619" y="135636"/>
                </a:moveTo>
                <a:lnTo>
                  <a:pt x="6095" y="211836"/>
                </a:lnTo>
                <a:lnTo>
                  <a:pt x="32003" y="213360"/>
                </a:lnTo>
                <a:lnTo>
                  <a:pt x="33527" y="137160"/>
                </a:lnTo>
                <a:lnTo>
                  <a:pt x="7619" y="135636"/>
                </a:lnTo>
                <a:close/>
              </a:path>
              <a:path w="35560" h="782320">
                <a:moveTo>
                  <a:pt x="32003" y="237744"/>
                </a:moveTo>
                <a:lnTo>
                  <a:pt x="6095" y="237744"/>
                </a:lnTo>
                <a:lnTo>
                  <a:pt x="6095" y="313944"/>
                </a:lnTo>
                <a:lnTo>
                  <a:pt x="30479" y="313944"/>
                </a:lnTo>
                <a:lnTo>
                  <a:pt x="32003" y="237744"/>
                </a:lnTo>
                <a:close/>
              </a:path>
              <a:path w="35560" h="782320">
                <a:moveTo>
                  <a:pt x="30479" y="339852"/>
                </a:moveTo>
                <a:lnTo>
                  <a:pt x="6095" y="339852"/>
                </a:lnTo>
                <a:lnTo>
                  <a:pt x="4571" y="416052"/>
                </a:lnTo>
                <a:lnTo>
                  <a:pt x="30479" y="416052"/>
                </a:lnTo>
                <a:lnTo>
                  <a:pt x="30479" y="339852"/>
                </a:lnTo>
                <a:close/>
              </a:path>
              <a:path w="35560" h="782320">
                <a:moveTo>
                  <a:pt x="4571" y="440436"/>
                </a:moveTo>
                <a:lnTo>
                  <a:pt x="3047" y="516636"/>
                </a:lnTo>
                <a:lnTo>
                  <a:pt x="28955" y="518160"/>
                </a:lnTo>
                <a:lnTo>
                  <a:pt x="28955" y="441960"/>
                </a:lnTo>
                <a:lnTo>
                  <a:pt x="4571" y="440436"/>
                </a:lnTo>
                <a:close/>
              </a:path>
              <a:path w="35560" h="782320">
                <a:moveTo>
                  <a:pt x="28955" y="542544"/>
                </a:moveTo>
                <a:lnTo>
                  <a:pt x="3047" y="542544"/>
                </a:lnTo>
                <a:lnTo>
                  <a:pt x="3047" y="618744"/>
                </a:lnTo>
                <a:lnTo>
                  <a:pt x="27431" y="618744"/>
                </a:lnTo>
                <a:lnTo>
                  <a:pt x="28955" y="542544"/>
                </a:lnTo>
                <a:close/>
              </a:path>
              <a:path w="35560" h="782320">
                <a:moveTo>
                  <a:pt x="27431" y="644652"/>
                </a:moveTo>
                <a:lnTo>
                  <a:pt x="1523" y="644652"/>
                </a:lnTo>
                <a:lnTo>
                  <a:pt x="1523" y="720852"/>
                </a:lnTo>
                <a:lnTo>
                  <a:pt x="25907" y="720852"/>
                </a:lnTo>
                <a:lnTo>
                  <a:pt x="27431" y="644652"/>
                </a:lnTo>
                <a:close/>
              </a:path>
              <a:path w="35560" h="782320">
                <a:moveTo>
                  <a:pt x="1523" y="745236"/>
                </a:moveTo>
                <a:lnTo>
                  <a:pt x="0" y="781812"/>
                </a:lnTo>
                <a:lnTo>
                  <a:pt x="25907" y="781812"/>
                </a:lnTo>
                <a:lnTo>
                  <a:pt x="25907" y="746760"/>
                </a:lnTo>
                <a:lnTo>
                  <a:pt x="1523" y="74523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095" y="1283208"/>
            <a:ext cx="8506967" cy="2497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68741" y="1353947"/>
            <a:ext cx="42456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45" dirty="0">
                <a:solidFill>
                  <a:srgbClr val="A40020"/>
                </a:solidFill>
                <a:latin typeface="Arial"/>
                <a:cs typeface="Arial"/>
              </a:rPr>
              <a:t>P</a:t>
            </a:r>
            <a:r>
              <a:rPr sz="2400" b="1" spc="260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2400" b="1" spc="190" dirty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sz="2400" b="1" spc="125" dirty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2400" b="1" spc="114" dirty="0">
                <a:solidFill>
                  <a:srgbClr val="A40020"/>
                </a:solidFill>
                <a:latin typeface="Arial"/>
                <a:cs typeface="Arial"/>
              </a:rPr>
              <a:t>on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-</a:t>
            </a:r>
            <a:r>
              <a:rPr sz="2400" b="1" spc="260" dirty="0">
                <a:solidFill>
                  <a:srgbClr val="A40020"/>
                </a:solidFill>
                <a:latin typeface="Arial"/>
                <a:cs typeface="Arial"/>
              </a:rPr>
              <a:t>ce</a:t>
            </a:r>
            <a:r>
              <a:rPr sz="2400" b="1" spc="114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2400" b="1" spc="265" dirty="0">
                <a:solidFill>
                  <a:srgbClr val="A40020"/>
                </a:solidFill>
                <a:latin typeface="Arial"/>
                <a:cs typeface="Arial"/>
              </a:rPr>
              <a:t>t</a:t>
            </a:r>
            <a:r>
              <a:rPr sz="2400" b="1" spc="165" dirty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sz="2400" b="1" spc="260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400" b="1" spc="-26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400" b="1" spc="170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A40020"/>
                </a:solidFill>
                <a:latin typeface="Arial"/>
                <a:cs typeface="Arial"/>
              </a:rPr>
              <a:t>pp</a:t>
            </a:r>
            <a:r>
              <a:rPr sz="2400" b="1" spc="165" dirty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sz="2400" b="1" spc="114" dirty="0">
                <a:solidFill>
                  <a:srgbClr val="A40020"/>
                </a:solidFill>
                <a:latin typeface="Arial"/>
                <a:cs typeface="Arial"/>
              </a:rPr>
              <a:t>o</a:t>
            </a:r>
            <a:r>
              <a:rPr sz="2400" b="1" spc="260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400" b="1" spc="225" dirty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A40020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83067" y="2979420"/>
            <a:ext cx="277495" cy="387350"/>
          </a:xfrm>
          <a:custGeom>
            <a:avLst/>
            <a:gdLst/>
            <a:ahLst/>
            <a:cxnLst/>
            <a:rect l="l" t="t" r="r" b="b"/>
            <a:pathLst>
              <a:path w="277495" h="387350">
                <a:moveTo>
                  <a:pt x="77723" y="239267"/>
                </a:moveTo>
                <a:lnTo>
                  <a:pt x="70103" y="239267"/>
                </a:lnTo>
                <a:lnTo>
                  <a:pt x="67055" y="242315"/>
                </a:lnTo>
                <a:lnTo>
                  <a:pt x="3047" y="310895"/>
                </a:lnTo>
                <a:lnTo>
                  <a:pt x="1523" y="312419"/>
                </a:lnTo>
                <a:lnTo>
                  <a:pt x="0" y="315467"/>
                </a:lnTo>
                <a:lnTo>
                  <a:pt x="0" y="316991"/>
                </a:lnTo>
                <a:lnTo>
                  <a:pt x="1523" y="320039"/>
                </a:lnTo>
                <a:lnTo>
                  <a:pt x="1523" y="323087"/>
                </a:lnTo>
                <a:lnTo>
                  <a:pt x="3047" y="324611"/>
                </a:lnTo>
                <a:lnTo>
                  <a:pt x="68579" y="384047"/>
                </a:lnTo>
                <a:lnTo>
                  <a:pt x="70103" y="387095"/>
                </a:lnTo>
                <a:lnTo>
                  <a:pt x="74675" y="387095"/>
                </a:lnTo>
                <a:lnTo>
                  <a:pt x="77723" y="385571"/>
                </a:lnTo>
                <a:lnTo>
                  <a:pt x="82295" y="384047"/>
                </a:lnTo>
                <a:lnTo>
                  <a:pt x="83819" y="380999"/>
                </a:lnTo>
                <a:lnTo>
                  <a:pt x="83819" y="377951"/>
                </a:lnTo>
                <a:lnTo>
                  <a:pt x="65531" y="377951"/>
                </a:lnTo>
                <a:lnTo>
                  <a:pt x="65531" y="356180"/>
                </a:lnTo>
                <a:lnTo>
                  <a:pt x="31535" y="324611"/>
                </a:lnTo>
                <a:lnTo>
                  <a:pt x="16763" y="324611"/>
                </a:lnTo>
                <a:lnTo>
                  <a:pt x="16763" y="310895"/>
                </a:lnTo>
                <a:lnTo>
                  <a:pt x="29565" y="310895"/>
                </a:lnTo>
                <a:lnTo>
                  <a:pt x="65531" y="272360"/>
                </a:lnTo>
                <a:lnTo>
                  <a:pt x="65531" y="248411"/>
                </a:lnTo>
                <a:lnTo>
                  <a:pt x="83819" y="248411"/>
                </a:lnTo>
                <a:lnTo>
                  <a:pt x="83819" y="245363"/>
                </a:lnTo>
                <a:lnTo>
                  <a:pt x="82295" y="240791"/>
                </a:lnTo>
                <a:lnTo>
                  <a:pt x="77723" y="239267"/>
                </a:lnTo>
                <a:close/>
              </a:path>
              <a:path w="277495" h="387350">
                <a:moveTo>
                  <a:pt x="65531" y="356180"/>
                </a:moveTo>
                <a:lnTo>
                  <a:pt x="65531" y="377951"/>
                </a:lnTo>
                <a:lnTo>
                  <a:pt x="80771" y="370331"/>
                </a:lnTo>
                <a:lnTo>
                  <a:pt x="65531" y="356180"/>
                </a:lnTo>
                <a:close/>
              </a:path>
              <a:path w="277495" h="387350">
                <a:moveTo>
                  <a:pt x="254507" y="231647"/>
                </a:moveTo>
                <a:lnTo>
                  <a:pt x="245363" y="252983"/>
                </a:lnTo>
                <a:lnTo>
                  <a:pt x="237743" y="262127"/>
                </a:lnTo>
                <a:lnTo>
                  <a:pt x="219455" y="280415"/>
                </a:lnTo>
                <a:lnTo>
                  <a:pt x="207263" y="288035"/>
                </a:lnTo>
                <a:lnTo>
                  <a:pt x="195071" y="297179"/>
                </a:lnTo>
                <a:lnTo>
                  <a:pt x="181355" y="304799"/>
                </a:lnTo>
                <a:lnTo>
                  <a:pt x="166115" y="310895"/>
                </a:lnTo>
                <a:lnTo>
                  <a:pt x="149351" y="318515"/>
                </a:lnTo>
                <a:lnTo>
                  <a:pt x="112775" y="327659"/>
                </a:lnTo>
                <a:lnTo>
                  <a:pt x="92963" y="332231"/>
                </a:lnTo>
                <a:lnTo>
                  <a:pt x="73151" y="335279"/>
                </a:lnTo>
                <a:lnTo>
                  <a:pt x="68579" y="336803"/>
                </a:lnTo>
                <a:lnTo>
                  <a:pt x="65531" y="339851"/>
                </a:lnTo>
                <a:lnTo>
                  <a:pt x="65531" y="356180"/>
                </a:lnTo>
                <a:lnTo>
                  <a:pt x="80771" y="370331"/>
                </a:lnTo>
                <a:lnTo>
                  <a:pt x="65531" y="377951"/>
                </a:lnTo>
                <a:lnTo>
                  <a:pt x="83819" y="377951"/>
                </a:lnTo>
                <a:lnTo>
                  <a:pt x="83819" y="355091"/>
                </a:lnTo>
                <a:lnTo>
                  <a:pt x="76199" y="355091"/>
                </a:lnTo>
                <a:lnTo>
                  <a:pt x="83819" y="345947"/>
                </a:lnTo>
                <a:lnTo>
                  <a:pt x="122300" y="345947"/>
                </a:lnTo>
                <a:lnTo>
                  <a:pt x="137159" y="341375"/>
                </a:lnTo>
                <a:lnTo>
                  <a:pt x="173735" y="329183"/>
                </a:lnTo>
                <a:lnTo>
                  <a:pt x="219455" y="303275"/>
                </a:lnTo>
                <a:lnTo>
                  <a:pt x="262127" y="262127"/>
                </a:lnTo>
                <a:lnTo>
                  <a:pt x="272795" y="239267"/>
                </a:lnTo>
                <a:lnTo>
                  <a:pt x="272795" y="237743"/>
                </a:lnTo>
                <a:lnTo>
                  <a:pt x="273938" y="233171"/>
                </a:lnTo>
                <a:lnTo>
                  <a:pt x="254507" y="233171"/>
                </a:lnTo>
                <a:lnTo>
                  <a:pt x="254507" y="231647"/>
                </a:lnTo>
                <a:close/>
              </a:path>
              <a:path w="277495" h="387350">
                <a:moveTo>
                  <a:pt x="83819" y="345947"/>
                </a:moveTo>
                <a:lnTo>
                  <a:pt x="76199" y="355091"/>
                </a:lnTo>
                <a:lnTo>
                  <a:pt x="83819" y="353459"/>
                </a:lnTo>
                <a:lnTo>
                  <a:pt x="83819" y="345947"/>
                </a:lnTo>
                <a:close/>
              </a:path>
              <a:path w="277495" h="387350">
                <a:moveTo>
                  <a:pt x="83819" y="353459"/>
                </a:moveTo>
                <a:lnTo>
                  <a:pt x="76199" y="355091"/>
                </a:lnTo>
                <a:lnTo>
                  <a:pt x="83819" y="355091"/>
                </a:lnTo>
                <a:lnTo>
                  <a:pt x="83819" y="353459"/>
                </a:lnTo>
                <a:close/>
              </a:path>
              <a:path w="277495" h="387350">
                <a:moveTo>
                  <a:pt x="122300" y="345947"/>
                </a:moveTo>
                <a:lnTo>
                  <a:pt x="83819" y="345947"/>
                </a:lnTo>
                <a:lnTo>
                  <a:pt x="83819" y="353459"/>
                </a:lnTo>
                <a:lnTo>
                  <a:pt x="97535" y="350519"/>
                </a:lnTo>
                <a:lnTo>
                  <a:pt x="117347" y="347471"/>
                </a:lnTo>
                <a:lnTo>
                  <a:pt x="122300" y="345947"/>
                </a:lnTo>
                <a:close/>
              </a:path>
              <a:path w="277495" h="387350">
                <a:moveTo>
                  <a:pt x="16763" y="310895"/>
                </a:moveTo>
                <a:lnTo>
                  <a:pt x="16763" y="324611"/>
                </a:lnTo>
                <a:lnTo>
                  <a:pt x="23621" y="317264"/>
                </a:lnTo>
                <a:lnTo>
                  <a:pt x="16763" y="310895"/>
                </a:lnTo>
                <a:close/>
              </a:path>
              <a:path w="277495" h="387350">
                <a:moveTo>
                  <a:pt x="23621" y="317264"/>
                </a:moveTo>
                <a:lnTo>
                  <a:pt x="16763" y="324611"/>
                </a:lnTo>
                <a:lnTo>
                  <a:pt x="31535" y="324611"/>
                </a:lnTo>
                <a:lnTo>
                  <a:pt x="23621" y="317264"/>
                </a:lnTo>
                <a:close/>
              </a:path>
              <a:path w="277495" h="387350">
                <a:moveTo>
                  <a:pt x="29565" y="310895"/>
                </a:moveTo>
                <a:lnTo>
                  <a:pt x="16763" y="310895"/>
                </a:lnTo>
                <a:lnTo>
                  <a:pt x="23621" y="317264"/>
                </a:lnTo>
                <a:lnTo>
                  <a:pt x="29565" y="310895"/>
                </a:lnTo>
                <a:close/>
              </a:path>
              <a:path w="277495" h="387350">
                <a:moveTo>
                  <a:pt x="83819" y="248411"/>
                </a:moveTo>
                <a:lnTo>
                  <a:pt x="65531" y="248411"/>
                </a:lnTo>
                <a:lnTo>
                  <a:pt x="80771" y="256031"/>
                </a:lnTo>
                <a:lnTo>
                  <a:pt x="65531" y="272360"/>
                </a:lnTo>
                <a:lnTo>
                  <a:pt x="65531" y="286511"/>
                </a:lnTo>
                <a:lnTo>
                  <a:pt x="68579" y="288035"/>
                </a:lnTo>
                <a:lnTo>
                  <a:pt x="70103" y="289559"/>
                </a:lnTo>
                <a:lnTo>
                  <a:pt x="73151" y="291083"/>
                </a:lnTo>
                <a:lnTo>
                  <a:pt x="76199" y="291083"/>
                </a:lnTo>
                <a:lnTo>
                  <a:pt x="109727" y="284987"/>
                </a:lnTo>
                <a:lnTo>
                  <a:pt x="126491" y="280415"/>
                </a:lnTo>
                <a:lnTo>
                  <a:pt x="83819" y="280415"/>
                </a:lnTo>
                <a:lnTo>
                  <a:pt x="73151" y="271271"/>
                </a:lnTo>
                <a:lnTo>
                  <a:pt x="83819" y="269332"/>
                </a:lnTo>
                <a:lnTo>
                  <a:pt x="83819" y="248411"/>
                </a:lnTo>
                <a:close/>
              </a:path>
              <a:path w="277495" h="387350">
                <a:moveTo>
                  <a:pt x="83819" y="269332"/>
                </a:moveTo>
                <a:lnTo>
                  <a:pt x="73151" y="271271"/>
                </a:lnTo>
                <a:lnTo>
                  <a:pt x="83819" y="280415"/>
                </a:lnTo>
                <a:lnTo>
                  <a:pt x="83819" y="269332"/>
                </a:lnTo>
                <a:close/>
              </a:path>
              <a:path w="277495" h="387350">
                <a:moveTo>
                  <a:pt x="249173" y="179831"/>
                </a:moveTo>
                <a:lnTo>
                  <a:pt x="210311" y="222503"/>
                </a:lnTo>
                <a:lnTo>
                  <a:pt x="176783" y="242315"/>
                </a:lnTo>
                <a:lnTo>
                  <a:pt x="164591" y="246887"/>
                </a:lnTo>
                <a:lnTo>
                  <a:pt x="150875" y="252983"/>
                </a:lnTo>
                <a:lnTo>
                  <a:pt x="137159" y="257555"/>
                </a:lnTo>
                <a:lnTo>
                  <a:pt x="121919" y="262127"/>
                </a:lnTo>
                <a:lnTo>
                  <a:pt x="106679" y="265175"/>
                </a:lnTo>
                <a:lnTo>
                  <a:pt x="83819" y="269332"/>
                </a:lnTo>
                <a:lnTo>
                  <a:pt x="83819" y="280415"/>
                </a:lnTo>
                <a:lnTo>
                  <a:pt x="126491" y="280415"/>
                </a:lnTo>
                <a:lnTo>
                  <a:pt x="156971" y="271271"/>
                </a:lnTo>
                <a:lnTo>
                  <a:pt x="198119" y="252983"/>
                </a:lnTo>
                <a:lnTo>
                  <a:pt x="231647" y="230123"/>
                </a:lnTo>
                <a:lnTo>
                  <a:pt x="257262" y="204567"/>
                </a:lnTo>
                <a:lnTo>
                  <a:pt x="252983" y="187451"/>
                </a:lnTo>
                <a:lnTo>
                  <a:pt x="249173" y="179831"/>
                </a:lnTo>
                <a:close/>
              </a:path>
              <a:path w="277495" h="387350">
                <a:moveTo>
                  <a:pt x="65531" y="248411"/>
                </a:moveTo>
                <a:lnTo>
                  <a:pt x="65531" y="272360"/>
                </a:lnTo>
                <a:lnTo>
                  <a:pt x="80771" y="256031"/>
                </a:lnTo>
                <a:lnTo>
                  <a:pt x="65531" y="248411"/>
                </a:lnTo>
                <a:close/>
              </a:path>
              <a:path w="277495" h="387350">
                <a:moveTo>
                  <a:pt x="257555" y="220979"/>
                </a:moveTo>
                <a:lnTo>
                  <a:pt x="254507" y="233171"/>
                </a:lnTo>
                <a:lnTo>
                  <a:pt x="273938" y="233171"/>
                </a:lnTo>
                <a:lnTo>
                  <a:pt x="275843" y="225551"/>
                </a:lnTo>
                <a:lnTo>
                  <a:pt x="275843" y="224027"/>
                </a:lnTo>
                <a:lnTo>
                  <a:pt x="276034" y="222503"/>
                </a:lnTo>
                <a:lnTo>
                  <a:pt x="257555" y="222503"/>
                </a:lnTo>
                <a:lnTo>
                  <a:pt x="257555" y="220979"/>
                </a:lnTo>
                <a:close/>
              </a:path>
              <a:path w="277495" h="387350">
                <a:moveTo>
                  <a:pt x="257555" y="157479"/>
                </a:moveTo>
                <a:lnTo>
                  <a:pt x="257555" y="178585"/>
                </a:lnTo>
                <a:lnTo>
                  <a:pt x="268223" y="184403"/>
                </a:lnTo>
                <a:lnTo>
                  <a:pt x="263651" y="195071"/>
                </a:lnTo>
                <a:lnTo>
                  <a:pt x="257555" y="204215"/>
                </a:lnTo>
                <a:lnTo>
                  <a:pt x="257555" y="222503"/>
                </a:lnTo>
                <a:lnTo>
                  <a:pt x="276034" y="222503"/>
                </a:lnTo>
                <a:lnTo>
                  <a:pt x="277367" y="211835"/>
                </a:lnTo>
                <a:lnTo>
                  <a:pt x="275843" y="204215"/>
                </a:lnTo>
                <a:lnTo>
                  <a:pt x="275843" y="196595"/>
                </a:lnTo>
                <a:lnTo>
                  <a:pt x="274319" y="188975"/>
                </a:lnTo>
                <a:lnTo>
                  <a:pt x="268223" y="173735"/>
                </a:lnTo>
                <a:lnTo>
                  <a:pt x="263651" y="166115"/>
                </a:lnTo>
                <a:lnTo>
                  <a:pt x="259079" y="160019"/>
                </a:lnTo>
                <a:lnTo>
                  <a:pt x="257555" y="157479"/>
                </a:lnTo>
                <a:close/>
              </a:path>
              <a:path w="277495" h="387350">
                <a:moveTo>
                  <a:pt x="104647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36575" y="19811"/>
                </a:lnTo>
                <a:lnTo>
                  <a:pt x="85343" y="25907"/>
                </a:lnTo>
                <a:lnTo>
                  <a:pt x="131063" y="36575"/>
                </a:lnTo>
                <a:lnTo>
                  <a:pt x="170687" y="50291"/>
                </a:lnTo>
                <a:lnTo>
                  <a:pt x="204215" y="68579"/>
                </a:lnTo>
                <a:lnTo>
                  <a:pt x="240791" y="100583"/>
                </a:lnTo>
                <a:lnTo>
                  <a:pt x="243839" y="106679"/>
                </a:lnTo>
                <a:lnTo>
                  <a:pt x="248411" y="112775"/>
                </a:lnTo>
                <a:lnTo>
                  <a:pt x="251459" y="117347"/>
                </a:lnTo>
                <a:lnTo>
                  <a:pt x="252983" y="123443"/>
                </a:lnTo>
                <a:lnTo>
                  <a:pt x="256031" y="129539"/>
                </a:lnTo>
                <a:lnTo>
                  <a:pt x="257555" y="135635"/>
                </a:lnTo>
                <a:lnTo>
                  <a:pt x="257555" y="157479"/>
                </a:lnTo>
                <a:lnTo>
                  <a:pt x="259079" y="160019"/>
                </a:lnTo>
                <a:lnTo>
                  <a:pt x="263651" y="166115"/>
                </a:lnTo>
                <a:lnTo>
                  <a:pt x="268223" y="173735"/>
                </a:lnTo>
                <a:lnTo>
                  <a:pt x="274319" y="188975"/>
                </a:lnTo>
                <a:lnTo>
                  <a:pt x="275843" y="196595"/>
                </a:lnTo>
                <a:lnTo>
                  <a:pt x="275843" y="204215"/>
                </a:lnTo>
                <a:lnTo>
                  <a:pt x="277367" y="211835"/>
                </a:lnTo>
                <a:lnTo>
                  <a:pt x="277367" y="147827"/>
                </a:lnTo>
                <a:lnTo>
                  <a:pt x="275843" y="140207"/>
                </a:lnTo>
                <a:lnTo>
                  <a:pt x="275843" y="131063"/>
                </a:lnTo>
                <a:lnTo>
                  <a:pt x="272795" y="123443"/>
                </a:lnTo>
                <a:lnTo>
                  <a:pt x="271271" y="115823"/>
                </a:lnTo>
                <a:lnTo>
                  <a:pt x="268223" y="108203"/>
                </a:lnTo>
                <a:lnTo>
                  <a:pt x="263651" y="102107"/>
                </a:lnTo>
                <a:lnTo>
                  <a:pt x="259079" y="94487"/>
                </a:lnTo>
                <a:lnTo>
                  <a:pt x="254507" y="88391"/>
                </a:lnTo>
                <a:lnTo>
                  <a:pt x="213359" y="51815"/>
                </a:lnTo>
                <a:lnTo>
                  <a:pt x="156971" y="24383"/>
                </a:lnTo>
                <a:lnTo>
                  <a:pt x="112775" y="12191"/>
                </a:lnTo>
                <a:lnTo>
                  <a:pt x="104647" y="10667"/>
                </a:lnTo>
                <a:close/>
              </a:path>
              <a:path w="277495" h="387350">
                <a:moveTo>
                  <a:pt x="257555" y="204215"/>
                </a:moveTo>
                <a:lnTo>
                  <a:pt x="257262" y="204567"/>
                </a:lnTo>
                <a:lnTo>
                  <a:pt x="257555" y="205739"/>
                </a:lnTo>
                <a:lnTo>
                  <a:pt x="257555" y="204215"/>
                </a:lnTo>
                <a:close/>
              </a:path>
              <a:path w="277495" h="387350">
                <a:moveTo>
                  <a:pt x="251459" y="175259"/>
                </a:moveTo>
                <a:lnTo>
                  <a:pt x="249173" y="179831"/>
                </a:lnTo>
                <a:lnTo>
                  <a:pt x="252983" y="187451"/>
                </a:lnTo>
                <a:lnTo>
                  <a:pt x="257262" y="204567"/>
                </a:lnTo>
                <a:lnTo>
                  <a:pt x="257555" y="204215"/>
                </a:lnTo>
                <a:lnTo>
                  <a:pt x="257555" y="178585"/>
                </a:lnTo>
                <a:lnTo>
                  <a:pt x="251459" y="175259"/>
                </a:lnTo>
                <a:close/>
              </a:path>
              <a:path w="277495" h="387350">
                <a:moveTo>
                  <a:pt x="257555" y="178585"/>
                </a:moveTo>
                <a:lnTo>
                  <a:pt x="257555" y="204215"/>
                </a:lnTo>
                <a:lnTo>
                  <a:pt x="263651" y="195071"/>
                </a:lnTo>
                <a:lnTo>
                  <a:pt x="268223" y="184403"/>
                </a:lnTo>
                <a:lnTo>
                  <a:pt x="257555" y="178585"/>
                </a:lnTo>
                <a:close/>
              </a:path>
              <a:path w="277495" h="387350">
                <a:moveTo>
                  <a:pt x="10667" y="0"/>
                </a:moveTo>
                <a:lnTo>
                  <a:pt x="7619" y="0"/>
                </a:lnTo>
                <a:lnTo>
                  <a:pt x="6095" y="1523"/>
                </a:lnTo>
                <a:lnTo>
                  <a:pt x="3047" y="3047"/>
                </a:lnTo>
                <a:lnTo>
                  <a:pt x="1523" y="4571"/>
                </a:lnTo>
                <a:lnTo>
                  <a:pt x="0" y="7619"/>
                </a:lnTo>
                <a:lnTo>
                  <a:pt x="0" y="79247"/>
                </a:lnTo>
                <a:lnTo>
                  <a:pt x="4571" y="83819"/>
                </a:lnTo>
                <a:lnTo>
                  <a:pt x="10667" y="83819"/>
                </a:lnTo>
                <a:lnTo>
                  <a:pt x="60959" y="86867"/>
                </a:lnTo>
                <a:lnTo>
                  <a:pt x="108203" y="94487"/>
                </a:lnTo>
                <a:lnTo>
                  <a:pt x="150875" y="106679"/>
                </a:lnTo>
                <a:lnTo>
                  <a:pt x="187451" y="123443"/>
                </a:lnTo>
                <a:lnTo>
                  <a:pt x="228599" y="152399"/>
                </a:lnTo>
                <a:lnTo>
                  <a:pt x="249173" y="179831"/>
                </a:lnTo>
                <a:lnTo>
                  <a:pt x="251459" y="175259"/>
                </a:lnTo>
                <a:lnTo>
                  <a:pt x="257555" y="175259"/>
                </a:lnTo>
                <a:lnTo>
                  <a:pt x="257555" y="157479"/>
                </a:lnTo>
                <a:lnTo>
                  <a:pt x="230123" y="128015"/>
                </a:lnTo>
                <a:lnTo>
                  <a:pt x="196595" y="106679"/>
                </a:lnTo>
                <a:lnTo>
                  <a:pt x="135635" y="82295"/>
                </a:lnTo>
                <a:lnTo>
                  <a:pt x="104647" y="74675"/>
                </a:lnTo>
                <a:lnTo>
                  <a:pt x="19811" y="74675"/>
                </a:lnTo>
                <a:lnTo>
                  <a:pt x="10667" y="65531"/>
                </a:lnTo>
                <a:lnTo>
                  <a:pt x="19811" y="65531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10667"/>
                </a:lnTo>
                <a:lnTo>
                  <a:pt x="104647" y="10667"/>
                </a:lnTo>
                <a:lnTo>
                  <a:pt x="88391" y="7619"/>
                </a:lnTo>
                <a:lnTo>
                  <a:pt x="62483" y="3047"/>
                </a:lnTo>
                <a:lnTo>
                  <a:pt x="10667" y="0"/>
                </a:lnTo>
                <a:close/>
              </a:path>
              <a:path w="277495" h="387350">
                <a:moveTo>
                  <a:pt x="257555" y="175259"/>
                </a:moveTo>
                <a:lnTo>
                  <a:pt x="251459" y="175259"/>
                </a:lnTo>
                <a:lnTo>
                  <a:pt x="257555" y="178585"/>
                </a:lnTo>
                <a:lnTo>
                  <a:pt x="257555" y="175259"/>
                </a:lnTo>
                <a:close/>
              </a:path>
              <a:path w="277495" h="387350">
                <a:moveTo>
                  <a:pt x="19811" y="65531"/>
                </a:moveTo>
                <a:lnTo>
                  <a:pt x="10667" y="65531"/>
                </a:lnTo>
                <a:lnTo>
                  <a:pt x="19811" y="74675"/>
                </a:lnTo>
                <a:lnTo>
                  <a:pt x="19811" y="65531"/>
                </a:lnTo>
                <a:close/>
              </a:path>
              <a:path w="277495" h="387350">
                <a:moveTo>
                  <a:pt x="36575" y="65531"/>
                </a:moveTo>
                <a:lnTo>
                  <a:pt x="19811" y="65531"/>
                </a:lnTo>
                <a:lnTo>
                  <a:pt x="19811" y="74675"/>
                </a:lnTo>
                <a:lnTo>
                  <a:pt x="104647" y="74675"/>
                </a:lnTo>
                <a:lnTo>
                  <a:pt x="88391" y="71627"/>
                </a:lnTo>
                <a:lnTo>
                  <a:pt x="64007" y="68579"/>
                </a:lnTo>
                <a:lnTo>
                  <a:pt x="36575" y="65531"/>
                </a:lnTo>
                <a:close/>
              </a:path>
              <a:path w="277495" h="387350">
                <a:moveTo>
                  <a:pt x="19811" y="10667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3895" y="3351276"/>
            <a:ext cx="276225" cy="387350"/>
          </a:xfrm>
          <a:custGeom>
            <a:avLst/>
            <a:gdLst/>
            <a:ahLst/>
            <a:cxnLst/>
            <a:rect l="l" t="t" r="r" b="b"/>
            <a:pathLst>
              <a:path w="276225" h="387350">
                <a:moveTo>
                  <a:pt x="73151" y="237743"/>
                </a:moveTo>
                <a:lnTo>
                  <a:pt x="68579" y="239267"/>
                </a:lnTo>
                <a:lnTo>
                  <a:pt x="67055" y="242315"/>
                </a:lnTo>
                <a:lnTo>
                  <a:pt x="1523" y="310895"/>
                </a:lnTo>
                <a:lnTo>
                  <a:pt x="0" y="312419"/>
                </a:lnTo>
                <a:lnTo>
                  <a:pt x="0" y="321563"/>
                </a:lnTo>
                <a:lnTo>
                  <a:pt x="3047" y="324611"/>
                </a:lnTo>
                <a:lnTo>
                  <a:pt x="67055" y="384047"/>
                </a:lnTo>
                <a:lnTo>
                  <a:pt x="70103" y="387095"/>
                </a:lnTo>
                <a:lnTo>
                  <a:pt x="73151" y="387095"/>
                </a:lnTo>
                <a:lnTo>
                  <a:pt x="77723" y="385571"/>
                </a:lnTo>
                <a:lnTo>
                  <a:pt x="80771" y="384047"/>
                </a:lnTo>
                <a:lnTo>
                  <a:pt x="82295" y="380999"/>
                </a:lnTo>
                <a:lnTo>
                  <a:pt x="82295" y="376427"/>
                </a:lnTo>
                <a:lnTo>
                  <a:pt x="64007" y="376427"/>
                </a:lnTo>
                <a:lnTo>
                  <a:pt x="64007" y="355817"/>
                </a:lnTo>
                <a:lnTo>
                  <a:pt x="29641" y="323087"/>
                </a:lnTo>
                <a:lnTo>
                  <a:pt x="15239" y="323087"/>
                </a:lnTo>
                <a:lnTo>
                  <a:pt x="15239" y="309371"/>
                </a:lnTo>
                <a:lnTo>
                  <a:pt x="28346" y="309371"/>
                </a:lnTo>
                <a:lnTo>
                  <a:pt x="64007" y="272051"/>
                </a:lnTo>
                <a:lnTo>
                  <a:pt x="64007" y="248411"/>
                </a:lnTo>
                <a:lnTo>
                  <a:pt x="82295" y="248411"/>
                </a:lnTo>
                <a:lnTo>
                  <a:pt x="82295" y="243839"/>
                </a:lnTo>
                <a:lnTo>
                  <a:pt x="80771" y="240791"/>
                </a:lnTo>
                <a:lnTo>
                  <a:pt x="76199" y="239267"/>
                </a:lnTo>
                <a:lnTo>
                  <a:pt x="73151" y="237743"/>
                </a:lnTo>
                <a:close/>
              </a:path>
              <a:path w="276225" h="387350">
                <a:moveTo>
                  <a:pt x="64007" y="355817"/>
                </a:moveTo>
                <a:lnTo>
                  <a:pt x="64007" y="376427"/>
                </a:lnTo>
                <a:lnTo>
                  <a:pt x="79247" y="370331"/>
                </a:lnTo>
                <a:lnTo>
                  <a:pt x="64007" y="355817"/>
                </a:lnTo>
                <a:close/>
              </a:path>
              <a:path w="276225" h="387350">
                <a:moveTo>
                  <a:pt x="252983" y="231647"/>
                </a:moveTo>
                <a:lnTo>
                  <a:pt x="228599" y="271271"/>
                </a:lnTo>
                <a:lnTo>
                  <a:pt x="193547" y="297179"/>
                </a:lnTo>
                <a:lnTo>
                  <a:pt x="179831" y="303275"/>
                </a:lnTo>
                <a:lnTo>
                  <a:pt x="164591" y="310895"/>
                </a:lnTo>
                <a:lnTo>
                  <a:pt x="131063" y="323087"/>
                </a:lnTo>
                <a:lnTo>
                  <a:pt x="91439" y="332231"/>
                </a:lnTo>
                <a:lnTo>
                  <a:pt x="71627" y="335279"/>
                </a:lnTo>
                <a:lnTo>
                  <a:pt x="67055" y="336803"/>
                </a:lnTo>
                <a:lnTo>
                  <a:pt x="64007" y="339851"/>
                </a:lnTo>
                <a:lnTo>
                  <a:pt x="64007" y="355817"/>
                </a:lnTo>
                <a:lnTo>
                  <a:pt x="79247" y="370331"/>
                </a:lnTo>
                <a:lnTo>
                  <a:pt x="64007" y="376427"/>
                </a:lnTo>
                <a:lnTo>
                  <a:pt x="82295" y="376427"/>
                </a:lnTo>
                <a:lnTo>
                  <a:pt x="82295" y="353567"/>
                </a:lnTo>
                <a:lnTo>
                  <a:pt x="74675" y="353567"/>
                </a:lnTo>
                <a:lnTo>
                  <a:pt x="82295" y="344423"/>
                </a:lnTo>
                <a:lnTo>
                  <a:pt x="122427" y="344423"/>
                </a:lnTo>
                <a:lnTo>
                  <a:pt x="135635" y="341375"/>
                </a:lnTo>
                <a:lnTo>
                  <a:pt x="188975" y="320039"/>
                </a:lnTo>
                <a:lnTo>
                  <a:pt x="230123" y="294131"/>
                </a:lnTo>
                <a:lnTo>
                  <a:pt x="260603" y="262127"/>
                </a:lnTo>
                <a:lnTo>
                  <a:pt x="272414" y="233171"/>
                </a:lnTo>
                <a:lnTo>
                  <a:pt x="252983" y="233171"/>
                </a:lnTo>
                <a:lnTo>
                  <a:pt x="252983" y="231647"/>
                </a:lnTo>
                <a:close/>
              </a:path>
              <a:path w="276225" h="387350">
                <a:moveTo>
                  <a:pt x="82295" y="344423"/>
                </a:moveTo>
                <a:lnTo>
                  <a:pt x="74675" y="353567"/>
                </a:lnTo>
                <a:lnTo>
                  <a:pt x="82295" y="352479"/>
                </a:lnTo>
                <a:lnTo>
                  <a:pt x="82295" y="344423"/>
                </a:lnTo>
                <a:close/>
              </a:path>
              <a:path w="276225" h="387350">
                <a:moveTo>
                  <a:pt x="82295" y="352479"/>
                </a:moveTo>
                <a:lnTo>
                  <a:pt x="74675" y="353567"/>
                </a:lnTo>
                <a:lnTo>
                  <a:pt x="82295" y="353567"/>
                </a:lnTo>
                <a:lnTo>
                  <a:pt x="82295" y="352479"/>
                </a:lnTo>
                <a:close/>
              </a:path>
              <a:path w="276225" h="387350">
                <a:moveTo>
                  <a:pt x="122427" y="344423"/>
                </a:moveTo>
                <a:lnTo>
                  <a:pt x="82295" y="344423"/>
                </a:lnTo>
                <a:lnTo>
                  <a:pt x="82295" y="352479"/>
                </a:lnTo>
                <a:lnTo>
                  <a:pt x="96011" y="350519"/>
                </a:lnTo>
                <a:lnTo>
                  <a:pt x="122427" y="344423"/>
                </a:lnTo>
                <a:close/>
              </a:path>
              <a:path w="276225" h="387350">
                <a:moveTo>
                  <a:pt x="15239" y="309371"/>
                </a:moveTo>
                <a:lnTo>
                  <a:pt x="15239" y="323087"/>
                </a:lnTo>
                <a:lnTo>
                  <a:pt x="22101" y="315907"/>
                </a:lnTo>
                <a:lnTo>
                  <a:pt x="15239" y="309371"/>
                </a:lnTo>
                <a:close/>
              </a:path>
              <a:path w="276225" h="387350">
                <a:moveTo>
                  <a:pt x="22101" y="315907"/>
                </a:moveTo>
                <a:lnTo>
                  <a:pt x="15239" y="323087"/>
                </a:lnTo>
                <a:lnTo>
                  <a:pt x="29641" y="323087"/>
                </a:lnTo>
                <a:lnTo>
                  <a:pt x="22101" y="315907"/>
                </a:lnTo>
                <a:close/>
              </a:path>
              <a:path w="276225" h="387350">
                <a:moveTo>
                  <a:pt x="28346" y="309371"/>
                </a:moveTo>
                <a:lnTo>
                  <a:pt x="15239" y="309371"/>
                </a:lnTo>
                <a:lnTo>
                  <a:pt x="22101" y="315907"/>
                </a:lnTo>
                <a:lnTo>
                  <a:pt x="28346" y="309371"/>
                </a:lnTo>
                <a:close/>
              </a:path>
              <a:path w="276225" h="387350">
                <a:moveTo>
                  <a:pt x="82295" y="248411"/>
                </a:moveTo>
                <a:lnTo>
                  <a:pt x="64007" y="248411"/>
                </a:lnTo>
                <a:lnTo>
                  <a:pt x="80771" y="254507"/>
                </a:lnTo>
                <a:lnTo>
                  <a:pt x="64007" y="272051"/>
                </a:lnTo>
                <a:lnTo>
                  <a:pt x="64007" y="283463"/>
                </a:lnTo>
                <a:lnTo>
                  <a:pt x="65531" y="286511"/>
                </a:lnTo>
                <a:lnTo>
                  <a:pt x="68579" y="289559"/>
                </a:lnTo>
                <a:lnTo>
                  <a:pt x="71627" y="291083"/>
                </a:lnTo>
                <a:lnTo>
                  <a:pt x="74675" y="289559"/>
                </a:lnTo>
                <a:lnTo>
                  <a:pt x="91439" y="288035"/>
                </a:lnTo>
                <a:lnTo>
                  <a:pt x="108203" y="283463"/>
                </a:lnTo>
                <a:lnTo>
                  <a:pt x="124967" y="280415"/>
                </a:lnTo>
                <a:lnTo>
                  <a:pt x="82295" y="280415"/>
                </a:lnTo>
                <a:lnTo>
                  <a:pt x="71627" y="271271"/>
                </a:lnTo>
                <a:lnTo>
                  <a:pt x="82295" y="269332"/>
                </a:lnTo>
                <a:lnTo>
                  <a:pt x="82295" y="248411"/>
                </a:lnTo>
                <a:close/>
              </a:path>
              <a:path w="276225" h="387350">
                <a:moveTo>
                  <a:pt x="82295" y="269332"/>
                </a:moveTo>
                <a:lnTo>
                  <a:pt x="71627" y="271271"/>
                </a:lnTo>
                <a:lnTo>
                  <a:pt x="82295" y="280415"/>
                </a:lnTo>
                <a:lnTo>
                  <a:pt x="82295" y="269332"/>
                </a:lnTo>
                <a:close/>
              </a:path>
              <a:path w="276225" h="387350">
                <a:moveTo>
                  <a:pt x="248581" y="178646"/>
                </a:moveTo>
                <a:lnTo>
                  <a:pt x="219455" y="214883"/>
                </a:lnTo>
                <a:lnTo>
                  <a:pt x="163067" y="246887"/>
                </a:lnTo>
                <a:lnTo>
                  <a:pt x="120395" y="262127"/>
                </a:lnTo>
                <a:lnTo>
                  <a:pt x="82295" y="269332"/>
                </a:lnTo>
                <a:lnTo>
                  <a:pt x="82295" y="280415"/>
                </a:lnTo>
                <a:lnTo>
                  <a:pt x="124967" y="280415"/>
                </a:lnTo>
                <a:lnTo>
                  <a:pt x="155447" y="271271"/>
                </a:lnTo>
                <a:lnTo>
                  <a:pt x="196595" y="252983"/>
                </a:lnTo>
                <a:lnTo>
                  <a:pt x="230123" y="230123"/>
                </a:lnTo>
                <a:lnTo>
                  <a:pt x="239267" y="220979"/>
                </a:lnTo>
                <a:lnTo>
                  <a:pt x="248411" y="213359"/>
                </a:lnTo>
                <a:lnTo>
                  <a:pt x="256031" y="204215"/>
                </a:lnTo>
                <a:lnTo>
                  <a:pt x="256031" y="198119"/>
                </a:lnTo>
                <a:lnTo>
                  <a:pt x="254507" y="193547"/>
                </a:lnTo>
                <a:lnTo>
                  <a:pt x="251459" y="187451"/>
                </a:lnTo>
                <a:lnTo>
                  <a:pt x="249935" y="181355"/>
                </a:lnTo>
                <a:lnTo>
                  <a:pt x="248581" y="178646"/>
                </a:lnTo>
                <a:close/>
              </a:path>
              <a:path w="276225" h="387350">
                <a:moveTo>
                  <a:pt x="64007" y="248411"/>
                </a:moveTo>
                <a:lnTo>
                  <a:pt x="64007" y="272051"/>
                </a:lnTo>
                <a:lnTo>
                  <a:pt x="80771" y="254507"/>
                </a:lnTo>
                <a:lnTo>
                  <a:pt x="64007" y="248411"/>
                </a:lnTo>
                <a:close/>
              </a:path>
              <a:path w="276225" h="387350">
                <a:moveTo>
                  <a:pt x="256031" y="220979"/>
                </a:moveTo>
                <a:lnTo>
                  <a:pt x="252983" y="233171"/>
                </a:lnTo>
                <a:lnTo>
                  <a:pt x="272414" y="233171"/>
                </a:lnTo>
                <a:lnTo>
                  <a:pt x="274319" y="225551"/>
                </a:lnTo>
                <a:lnTo>
                  <a:pt x="274319" y="224027"/>
                </a:lnTo>
                <a:lnTo>
                  <a:pt x="274510" y="222503"/>
                </a:lnTo>
                <a:lnTo>
                  <a:pt x="256031" y="222503"/>
                </a:lnTo>
                <a:lnTo>
                  <a:pt x="256031" y="220979"/>
                </a:lnTo>
                <a:close/>
              </a:path>
              <a:path w="276225" h="387350">
                <a:moveTo>
                  <a:pt x="256031" y="156209"/>
                </a:moveTo>
                <a:lnTo>
                  <a:pt x="256031" y="178307"/>
                </a:lnTo>
                <a:lnTo>
                  <a:pt x="268223" y="184403"/>
                </a:lnTo>
                <a:lnTo>
                  <a:pt x="262127" y="193547"/>
                </a:lnTo>
                <a:lnTo>
                  <a:pt x="256031" y="204215"/>
                </a:lnTo>
                <a:lnTo>
                  <a:pt x="256031" y="222503"/>
                </a:lnTo>
                <a:lnTo>
                  <a:pt x="274510" y="222503"/>
                </a:lnTo>
                <a:lnTo>
                  <a:pt x="275843" y="211835"/>
                </a:lnTo>
                <a:lnTo>
                  <a:pt x="275843" y="204215"/>
                </a:lnTo>
                <a:lnTo>
                  <a:pt x="272795" y="188975"/>
                </a:lnTo>
                <a:lnTo>
                  <a:pt x="263651" y="166115"/>
                </a:lnTo>
                <a:lnTo>
                  <a:pt x="259079" y="160019"/>
                </a:lnTo>
                <a:lnTo>
                  <a:pt x="256031" y="156209"/>
                </a:lnTo>
                <a:close/>
              </a:path>
              <a:path w="276225" h="387350">
                <a:moveTo>
                  <a:pt x="256031" y="178307"/>
                </a:moveTo>
                <a:lnTo>
                  <a:pt x="256031" y="204215"/>
                </a:lnTo>
                <a:lnTo>
                  <a:pt x="262127" y="193547"/>
                </a:lnTo>
                <a:lnTo>
                  <a:pt x="268223" y="184403"/>
                </a:lnTo>
                <a:lnTo>
                  <a:pt x="256031" y="178307"/>
                </a:lnTo>
                <a:close/>
              </a:path>
              <a:path w="276225" h="387350">
                <a:moveTo>
                  <a:pt x="103123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35051" y="19811"/>
                </a:lnTo>
                <a:lnTo>
                  <a:pt x="83819" y="25907"/>
                </a:lnTo>
                <a:lnTo>
                  <a:pt x="129539" y="35051"/>
                </a:lnTo>
                <a:lnTo>
                  <a:pt x="169163" y="50291"/>
                </a:lnTo>
                <a:lnTo>
                  <a:pt x="202691" y="68579"/>
                </a:lnTo>
                <a:lnTo>
                  <a:pt x="239267" y="100583"/>
                </a:lnTo>
                <a:lnTo>
                  <a:pt x="242315" y="105155"/>
                </a:lnTo>
                <a:lnTo>
                  <a:pt x="246887" y="111251"/>
                </a:lnTo>
                <a:lnTo>
                  <a:pt x="249935" y="117347"/>
                </a:lnTo>
                <a:lnTo>
                  <a:pt x="251459" y="123443"/>
                </a:lnTo>
                <a:lnTo>
                  <a:pt x="254507" y="129539"/>
                </a:lnTo>
                <a:lnTo>
                  <a:pt x="256031" y="135635"/>
                </a:lnTo>
                <a:lnTo>
                  <a:pt x="256031" y="156209"/>
                </a:lnTo>
                <a:lnTo>
                  <a:pt x="259079" y="160019"/>
                </a:lnTo>
                <a:lnTo>
                  <a:pt x="263651" y="166115"/>
                </a:lnTo>
                <a:lnTo>
                  <a:pt x="272795" y="188975"/>
                </a:lnTo>
                <a:lnTo>
                  <a:pt x="275843" y="204215"/>
                </a:lnTo>
                <a:lnTo>
                  <a:pt x="275843" y="138683"/>
                </a:lnTo>
                <a:lnTo>
                  <a:pt x="272795" y="123443"/>
                </a:lnTo>
                <a:lnTo>
                  <a:pt x="266699" y="108203"/>
                </a:lnTo>
                <a:lnTo>
                  <a:pt x="262127" y="102107"/>
                </a:lnTo>
                <a:lnTo>
                  <a:pt x="252983" y="86867"/>
                </a:lnTo>
                <a:lnTo>
                  <a:pt x="211835" y="51815"/>
                </a:lnTo>
                <a:lnTo>
                  <a:pt x="176783" y="32003"/>
                </a:lnTo>
                <a:lnTo>
                  <a:pt x="134111" y="16763"/>
                </a:lnTo>
                <a:lnTo>
                  <a:pt x="111251" y="10667"/>
                </a:lnTo>
                <a:lnTo>
                  <a:pt x="103123" y="9143"/>
                </a:lnTo>
                <a:close/>
              </a:path>
              <a:path w="276225" h="387350">
                <a:moveTo>
                  <a:pt x="249935" y="175259"/>
                </a:moveTo>
                <a:lnTo>
                  <a:pt x="248581" y="178646"/>
                </a:lnTo>
                <a:lnTo>
                  <a:pt x="249935" y="181355"/>
                </a:lnTo>
                <a:lnTo>
                  <a:pt x="251459" y="187451"/>
                </a:lnTo>
                <a:lnTo>
                  <a:pt x="254507" y="193547"/>
                </a:lnTo>
                <a:lnTo>
                  <a:pt x="256031" y="198119"/>
                </a:lnTo>
                <a:lnTo>
                  <a:pt x="256031" y="178307"/>
                </a:lnTo>
                <a:lnTo>
                  <a:pt x="249935" y="175259"/>
                </a:lnTo>
                <a:close/>
              </a:path>
              <a:path w="276225" h="387350">
                <a:moveTo>
                  <a:pt x="9143" y="0"/>
                </a:moveTo>
                <a:lnTo>
                  <a:pt x="6095" y="0"/>
                </a:lnTo>
                <a:lnTo>
                  <a:pt x="3047" y="3047"/>
                </a:lnTo>
                <a:lnTo>
                  <a:pt x="0" y="4571"/>
                </a:lnTo>
                <a:lnTo>
                  <a:pt x="0" y="79247"/>
                </a:lnTo>
                <a:lnTo>
                  <a:pt x="3047" y="83819"/>
                </a:lnTo>
                <a:lnTo>
                  <a:pt x="35051" y="83819"/>
                </a:lnTo>
                <a:lnTo>
                  <a:pt x="83819" y="89915"/>
                </a:lnTo>
                <a:lnTo>
                  <a:pt x="128015" y="99059"/>
                </a:lnTo>
                <a:lnTo>
                  <a:pt x="185927" y="121919"/>
                </a:lnTo>
                <a:lnTo>
                  <a:pt x="201167" y="132587"/>
                </a:lnTo>
                <a:lnTo>
                  <a:pt x="216407" y="141731"/>
                </a:lnTo>
                <a:lnTo>
                  <a:pt x="228599" y="152399"/>
                </a:lnTo>
                <a:lnTo>
                  <a:pt x="237743" y="163067"/>
                </a:lnTo>
                <a:lnTo>
                  <a:pt x="246887" y="175259"/>
                </a:lnTo>
                <a:lnTo>
                  <a:pt x="248581" y="178646"/>
                </a:lnTo>
                <a:lnTo>
                  <a:pt x="249935" y="175259"/>
                </a:lnTo>
                <a:lnTo>
                  <a:pt x="256031" y="175259"/>
                </a:lnTo>
                <a:lnTo>
                  <a:pt x="256031" y="156209"/>
                </a:lnTo>
                <a:lnTo>
                  <a:pt x="228599" y="128015"/>
                </a:lnTo>
                <a:lnTo>
                  <a:pt x="176783" y="97535"/>
                </a:lnTo>
                <a:lnTo>
                  <a:pt x="111251" y="76199"/>
                </a:lnTo>
                <a:lnTo>
                  <a:pt x="103123" y="74675"/>
                </a:lnTo>
                <a:lnTo>
                  <a:pt x="18287" y="74675"/>
                </a:lnTo>
                <a:lnTo>
                  <a:pt x="9143" y="64007"/>
                </a:lnTo>
                <a:lnTo>
                  <a:pt x="18287" y="64007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103123" y="9143"/>
                </a:lnTo>
                <a:lnTo>
                  <a:pt x="86867" y="6095"/>
                </a:lnTo>
                <a:lnTo>
                  <a:pt x="60959" y="3047"/>
                </a:lnTo>
                <a:lnTo>
                  <a:pt x="9143" y="0"/>
                </a:lnTo>
                <a:close/>
              </a:path>
              <a:path w="276225" h="387350">
                <a:moveTo>
                  <a:pt x="256031" y="175259"/>
                </a:moveTo>
                <a:lnTo>
                  <a:pt x="249935" y="175259"/>
                </a:lnTo>
                <a:lnTo>
                  <a:pt x="256031" y="178307"/>
                </a:lnTo>
                <a:lnTo>
                  <a:pt x="256031" y="175259"/>
                </a:lnTo>
                <a:close/>
              </a:path>
              <a:path w="276225" h="387350">
                <a:moveTo>
                  <a:pt x="9143" y="64007"/>
                </a:moveTo>
                <a:lnTo>
                  <a:pt x="18287" y="74675"/>
                </a:lnTo>
                <a:lnTo>
                  <a:pt x="18287" y="64515"/>
                </a:lnTo>
                <a:lnTo>
                  <a:pt x="9143" y="64007"/>
                </a:lnTo>
                <a:close/>
              </a:path>
              <a:path w="276225" h="387350">
                <a:moveTo>
                  <a:pt x="18287" y="64515"/>
                </a:moveTo>
                <a:lnTo>
                  <a:pt x="18287" y="74675"/>
                </a:lnTo>
                <a:lnTo>
                  <a:pt x="103123" y="74675"/>
                </a:lnTo>
                <a:lnTo>
                  <a:pt x="62483" y="67055"/>
                </a:lnTo>
                <a:lnTo>
                  <a:pt x="18287" y="64515"/>
                </a:lnTo>
                <a:close/>
              </a:path>
              <a:path w="276225" h="387350">
                <a:moveTo>
                  <a:pt x="18287" y="64007"/>
                </a:moveTo>
                <a:lnTo>
                  <a:pt x="9143" y="64007"/>
                </a:lnTo>
                <a:lnTo>
                  <a:pt x="18287" y="64515"/>
                </a:lnTo>
                <a:lnTo>
                  <a:pt x="18287" y="64007"/>
                </a:lnTo>
                <a:close/>
              </a:path>
              <a:path w="276225" h="387350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47125" y="6534340"/>
            <a:ext cx="5963285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indent="-116839">
              <a:lnSpc>
                <a:spcPct val="100000"/>
              </a:lnSpc>
              <a:buFont typeface="Arial"/>
              <a:buChar char="•"/>
              <a:tabLst>
                <a:tab pos="130175" algn="l"/>
              </a:tabLst>
            </a:pPr>
            <a:r>
              <a:rPr sz="1400" i="1" spc="-5" dirty="0">
                <a:latin typeface="Calibri"/>
                <a:cs typeface="Calibri"/>
              </a:rPr>
              <a:t>Ca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emo</a:t>
            </a:r>
            <a:r>
              <a:rPr sz="1400" i="1" spc="-5" dirty="0">
                <a:latin typeface="Calibri"/>
                <a:cs typeface="Calibri"/>
              </a:rPr>
              <a:t>r</a:t>
            </a:r>
            <a:r>
              <a:rPr sz="1400" i="1" dirty="0">
                <a:latin typeface="Calibri"/>
                <a:cs typeface="Calibri"/>
              </a:rPr>
              <a:t>e,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R :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30" dirty="0">
                <a:latin typeface="Calibri"/>
                <a:cs typeface="Calibri"/>
              </a:rPr>
              <a:t>P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5" dirty="0">
                <a:latin typeface="Calibri"/>
                <a:cs typeface="Calibri"/>
              </a:rPr>
              <a:t>r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o</a:t>
            </a:r>
            <a:r>
              <a:rPr sz="1400" i="1" spc="-5" dirty="0">
                <a:latin typeface="Calibri"/>
                <a:cs typeface="Calibri"/>
              </a:rPr>
              <a:t>n</a:t>
            </a:r>
            <a:r>
              <a:rPr sz="1400" i="1" dirty="0">
                <a:latin typeface="Calibri"/>
                <a:cs typeface="Calibri"/>
              </a:rPr>
              <a:t>-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15" dirty="0">
                <a:latin typeface="Calibri"/>
                <a:cs typeface="Calibri"/>
              </a:rPr>
              <a:t>n</a:t>
            </a:r>
            <a:r>
              <a:rPr sz="1400" i="1" spc="-5" dirty="0">
                <a:latin typeface="Calibri"/>
                <a:cs typeface="Calibri"/>
              </a:rPr>
              <a:t>tr</a:t>
            </a:r>
            <a:r>
              <a:rPr sz="1400" i="1" dirty="0">
                <a:latin typeface="Calibri"/>
                <a:cs typeface="Calibri"/>
              </a:rPr>
              <a:t>ed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o</a:t>
            </a:r>
            <a:r>
              <a:rPr sz="1400" i="1" spc="-5" dirty="0">
                <a:latin typeface="Calibri"/>
                <a:cs typeface="Calibri"/>
              </a:rPr>
              <a:t>un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elli</a:t>
            </a:r>
            <a:r>
              <a:rPr sz="1400" i="1" spc="-5" dirty="0">
                <a:latin typeface="Calibri"/>
                <a:cs typeface="Calibri"/>
              </a:rPr>
              <a:t>n</a:t>
            </a:r>
            <a:r>
              <a:rPr sz="1400" i="1" dirty="0">
                <a:latin typeface="Calibri"/>
                <a:cs typeface="Calibri"/>
              </a:rPr>
              <a:t>g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in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n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nut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spc="-5" dirty="0">
                <a:latin typeface="Calibri"/>
                <a:cs typeface="Calibri"/>
              </a:rPr>
              <a:t>h</a:t>
            </a:r>
            <a:r>
              <a:rPr sz="1400" i="1" dirty="0">
                <a:latin typeface="Calibri"/>
                <a:cs typeface="Calibri"/>
              </a:rPr>
              <a:t>ell,  S</a:t>
            </a:r>
            <a:r>
              <a:rPr sz="1400" i="1" spc="-5" dirty="0">
                <a:latin typeface="Calibri"/>
                <a:cs typeface="Calibri"/>
              </a:rPr>
              <a:t>ag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</a:t>
            </a:r>
            <a:r>
              <a:rPr sz="1400" i="1" spc="-5" dirty="0">
                <a:latin typeface="Calibri"/>
                <a:cs typeface="Calibri"/>
              </a:rPr>
              <a:t>ub</a:t>
            </a:r>
            <a:r>
              <a:rPr sz="1400" i="1" dirty="0">
                <a:latin typeface="Calibri"/>
                <a:cs typeface="Calibri"/>
              </a:rPr>
              <a:t>li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at</a:t>
            </a:r>
            <a:r>
              <a:rPr sz="1400" i="1" dirty="0">
                <a:latin typeface="Calibri"/>
                <a:cs typeface="Calibri"/>
              </a:rPr>
              <a:t>io</a:t>
            </a:r>
            <a:r>
              <a:rPr sz="1400" i="1" spc="-5" dirty="0">
                <a:latin typeface="Calibri"/>
                <a:cs typeface="Calibri"/>
              </a:rPr>
              <a:t>n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,</a:t>
            </a:r>
            <a:r>
              <a:rPr sz="1400" i="1" spc="2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201</a:t>
            </a:r>
            <a:r>
              <a:rPr sz="1400" i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9539" indent="-116839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30175" algn="l"/>
              </a:tabLst>
            </a:pPr>
            <a:r>
              <a:rPr sz="1400" i="1" spc="-215" dirty="0">
                <a:latin typeface="Arial"/>
                <a:cs typeface="Arial"/>
              </a:rPr>
              <a:t>M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Leod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Arial"/>
                <a:cs typeface="Arial"/>
              </a:rPr>
              <a:t>J</a:t>
            </a:r>
            <a:r>
              <a:rPr sz="1400" i="1" spc="-1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Arial"/>
                <a:cs typeface="Arial"/>
              </a:rPr>
              <a:t>:</a:t>
            </a:r>
            <a:r>
              <a:rPr sz="1400" i="1" spc="-165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85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n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odu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60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o</a:t>
            </a:r>
            <a:r>
              <a:rPr sz="1400" i="1" spc="-160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oun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60" dirty="0">
                <a:latin typeface="Arial"/>
                <a:cs typeface="Arial"/>
              </a:rPr>
              <a:t>lli</a:t>
            </a:r>
            <a:r>
              <a:rPr sz="1400" i="1" spc="-145" dirty="0">
                <a:latin typeface="Arial"/>
                <a:cs typeface="Arial"/>
              </a:rPr>
              <a:t>ng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spc="-135" dirty="0">
                <a:latin typeface="Arial"/>
                <a:cs typeface="Arial"/>
              </a:rPr>
              <a:t>3</a:t>
            </a:r>
            <a:r>
              <a:rPr sz="1350" i="1" spc="-75" baseline="24691" dirty="0">
                <a:latin typeface="Arial"/>
                <a:cs typeface="Arial"/>
              </a:rPr>
              <a:t>r</a:t>
            </a:r>
            <a:r>
              <a:rPr sz="1350" i="1" spc="30" baseline="24691" dirty="0">
                <a:latin typeface="Arial"/>
                <a:cs typeface="Arial"/>
              </a:rPr>
              <a:t>d</a:t>
            </a:r>
            <a:r>
              <a:rPr sz="1350" i="1" spc="-7" baseline="24691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ed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85" dirty="0">
                <a:latin typeface="Times New Roman"/>
                <a:cs typeface="Times New Roman"/>
              </a:rPr>
              <a:t> </a:t>
            </a:r>
            <a:r>
              <a:rPr sz="1400" i="1" spc="-195" dirty="0">
                <a:latin typeface="Arial"/>
                <a:cs typeface="Arial"/>
              </a:rPr>
              <a:t>O</a:t>
            </a:r>
            <a:r>
              <a:rPr sz="1400" i="1" spc="-145" dirty="0">
                <a:latin typeface="Arial"/>
                <a:cs typeface="Arial"/>
              </a:rPr>
              <a:t>pe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80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U</a:t>
            </a:r>
            <a:r>
              <a:rPr sz="1400" i="1" spc="-145" dirty="0">
                <a:latin typeface="Arial"/>
                <a:cs typeface="Arial"/>
              </a:rPr>
              <a:t>n</a:t>
            </a:r>
            <a:r>
              <a:rPr sz="1400" i="1" spc="-130" dirty="0">
                <a:latin typeface="Arial"/>
                <a:cs typeface="Arial"/>
              </a:rPr>
              <a:t>v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y</a:t>
            </a:r>
            <a:r>
              <a:rPr sz="1400" i="1" spc="-15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130" dirty="0">
                <a:latin typeface="Arial"/>
                <a:cs typeface="Arial"/>
              </a:rPr>
              <a:t>ss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200</a:t>
            </a:r>
            <a:r>
              <a:rPr sz="1400" i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9095" y="3777996"/>
            <a:ext cx="8506967" cy="1664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6574" y="2085468"/>
            <a:ext cx="8156575" cy="327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2992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Carl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1902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1987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so</a:t>
            </a:r>
            <a:r>
              <a:rPr sz="2400" b="1" spc="1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- ce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pp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oach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elling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inally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‘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ec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9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’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20" dirty="0">
                <a:latin typeface="Calibri"/>
                <a:cs typeface="Calibri"/>
              </a:rPr>
              <a:t>1942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spc="-5" dirty="0">
                <a:latin typeface="Calibri"/>
                <a:cs typeface="Calibri"/>
              </a:rPr>
              <a:t>‘</a:t>
            </a:r>
            <a:r>
              <a:rPr sz="2400" dirty="0">
                <a:latin typeface="Calibri"/>
                <a:cs typeface="Calibri"/>
              </a:rPr>
              <a:t>Clie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8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’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ach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Le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behind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acy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w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b="1" spc="85" dirty="0">
                <a:latin typeface="Calibri"/>
                <a:cs typeface="Calibri"/>
              </a:rPr>
              <a:t>‘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hi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ce’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Ameri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og</a:t>
            </a:r>
            <a:r>
              <a:rPr sz="2400" spc="-16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namel</a:t>
            </a:r>
            <a:r>
              <a:rPr sz="2400" spc="-16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Hu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ma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ni</a:t>
            </a:r>
            <a:r>
              <a:rPr sz="2400" b="1" spc="-2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ti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c </a:t>
            </a:r>
            <a:r>
              <a:rPr sz="2400" b="1" spc="-2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b="1" spc="-35" dirty="0">
                <a:solidFill>
                  <a:srgbClr val="0000CC"/>
                </a:solidFill>
                <a:latin typeface="Calibri"/>
                <a:cs typeface="Calibri"/>
              </a:rPr>
              <a:t>sy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h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ogy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he </a:t>
            </a:r>
            <a:r>
              <a:rPr sz="2400" spc="-5" dirty="0">
                <a:latin typeface="Calibri"/>
                <a:cs typeface="Calibri"/>
              </a:rPr>
              <a:t>ot</a:t>
            </a:r>
            <a:r>
              <a:rPr sz="2400" dirty="0">
                <a:latin typeface="Calibri"/>
                <a:cs typeface="Calibri"/>
              </a:rPr>
              <a:t>her 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o 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ces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Ameri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p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og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30" dirty="0">
                <a:latin typeface="Calibri"/>
                <a:cs typeface="Calibri"/>
              </a:rPr>
              <a:t>P</a:t>
            </a:r>
            <a:r>
              <a:rPr sz="2400" b="1" spc="-35" dirty="0">
                <a:latin typeface="Calibri"/>
                <a:cs typeface="Calibri"/>
              </a:rPr>
              <a:t>sy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oa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spc="-3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7505" y="796022"/>
            <a:ext cx="57511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00"/>
              </a:lnSpc>
            </a:pPr>
            <a:r>
              <a:rPr sz="2100" b="1" spc="-15" dirty="0">
                <a:latin typeface="Arial"/>
                <a:cs typeface="Arial"/>
              </a:rPr>
              <a:t>S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ix</a:t>
            </a:r>
            <a:r>
              <a:rPr sz="2100" b="1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ms</a:t>
            </a:r>
            <a:r>
              <a:rPr sz="2100" b="1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sz="2100" b="1" spc="-20" dirty="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sz="2100" b="1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sz="2100" b="1" spc="-20" dirty="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rove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spc="-20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2100" b="1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latin typeface="Arial"/>
                <a:cs typeface="Arial"/>
              </a:rPr>
              <a:t>h</a:t>
            </a:r>
            <a:r>
              <a:rPr sz="2100" b="1" spc="-5" dirty="0">
                <a:latin typeface="Arial"/>
                <a:cs typeface="Arial"/>
              </a:rPr>
              <a:t>ea</a:t>
            </a:r>
            <a:r>
              <a:rPr sz="2100" b="1" spc="-10" dirty="0">
                <a:latin typeface="Arial"/>
                <a:cs typeface="Arial"/>
              </a:rPr>
              <a:t>l</a:t>
            </a:r>
            <a:r>
              <a:rPr sz="2100" b="1" spc="-5" dirty="0">
                <a:latin typeface="Arial"/>
                <a:cs typeface="Arial"/>
              </a:rPr>
              <a:t>t</a:t>
            </a:r>
            <a:r>
              <a:rPr sz="2100" b="1" spc="-15" dirty="0">
                <a:latin typeface="Arial"/>
                <a:cs typeface="Arial"/>
              </a:rPr>
              <a:t>h</a:t>
            </a:r>
            <a:r>
              <a:rPr sz="2100" b="1" spc="5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Arial"/>
                <a:cs typeface="Arial"/>
              </a:rPr>
              <a:t>car</a:t>
            </a:r>
            <a:r>
              <a:rPr sz="2100" b="1" dirty="0">
                <a:latin typeface="Arial"/>
                <a:cs typeface="Arial"/>
              </a:rPr>
              <a:t>e</a:t>
            </a:r>
            <a:r>
              <a:rPr sz="2100" b="1" spc="4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Arial"/>
                <a:cs typeface="Arial"/>
              </a:rPr>
              <a:t>s</a:t>
            </a:r>
            <a:r>
              <a:rPr sz="2100" b="1" spc="-45" dirty="0">
                <a:latin typeface="Arial"/>
                <a:cs typeface="Arial"/>
              </a:rPr>
              <a:t>y</a:t>
            </a:r>
            <a:r>
              <a:rPr sz="2100" b="1" spc="-5" dirty="0">
                <a:latin typeface="Arial"/>
                <a:cs typeface="Arial"/>
              </a:rPr>
              <a:t>ste</a:t>
            </a:r>
            <a:r>
              <a:rPr sz="2100" b="1" dirty="0">
                <a:latin typeface="Arial"/>
                <a:cs typeface="Arial"/>
              </a:rPr>
              <a:t>m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428" y="1104657"/>
            <a:ext cx="847915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i="1" spc="-5" dirty="0">
                <a:latin typeface="Arial"/>
                <a:cs typeface="Arial"/>
              </a:rPr>
              <a:t>In</a:t>
            </a:r>
            <a:r>
              <a:rPr sz="1500" i="1" spc="5" dirty="0">
                <a:latin typeface="Arial"/>
                <a:cs typeface="Arial"/>
              </a:rPr>
              <a:t>s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dirty="0">
                <a:latin typeface="Arial"/>
                <a:cs typeface="Arial"/>
              </a:rPr>
              <a:t>i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dirty="0">
                <a:latin typeface="Arial"/>
                <a:cs typeface="Arial"/>
              </a:rPr>
              <a:t>u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dirty="0">
                <a:latin typeface="Arial"/>
                <a:cs typeface="Arial"/>
              </a:rPr>
              <a:t>e</a:t>
            </a:r>
            <a:r>
              <a:rPr sz="1500" i="1" spc="-10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Arial"/>
                <a:cs typeface="Arial"/>
              </a:rPr>
              <a:t>o</a:t>
            </a:r>
            <a:r>
              <a:rPr sz="1500" i="1" spc="-5" dirty="0">
                <a:latin typeface="Arial"/>
                <a:cs typeface="Arial"/>
              </a:rPr>
              <a:t>f</a:t>
            </a:r>
            <a:r>
              <a:rPr sz="1500" i="1" spc="20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M</a:t>
            </a:r>
            <a:r>
              <a:rPr sz="1500" i="1" dirty="0">
                <a:latin typeface="Arial"/>
                <a:cs typeface="Arial"/>
              </a:rPr>
              <a:t>edi</a:t>
            </a:r>
            <a:r>
              <a:rPr sz="1500" i="1" spc="5" dirty="0">
                <a:latin typeface="Arial"/>
                <a:cs typeface="Arial"/>
              </a:rPr>
              <a:t>c</a:t>
            </a:r>
            <a:r>
              <a:rPr sz="1500" i="1" dirty="0">
                <a:latin typeface="Arial"/>
                <a:cs typeface="Arial"/>
              </a:rPr>
              <a:t>ine</a:t>
            </a:r>
            <a:r>
              <a:rPr sz="1500" i="1" spc="35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:</a:t>
            </a:r>
            <a:r>
              <a:rPr sz="1500" i="1" spc="30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C</a:t>
            </a:r>
            <a:r>
              <a:rPr sz="1500" i="1" dirty="0">
                <a:latin typeface="Arial"/>
                <a:cs typeface="Arial"/>
              </a:rPr>
              <a:t>ro</a:t>
            </a:r>
            <a:r>
              <a:rPr sz="1500" i="1" spc="5" dirty="0">
                <a:latin typeface="Arial"/>
                <a:cs typeface="Arial"/>
              </a:rPr>
              <a:t>ss</a:t>
            </a:r>
            <a:r>
              <a:rPr sz="1500" i="1" dirty="0">
                <a:latin typeface="Arial"/>
                <a:cs typeface="Arial"/>
              </a:rPr>
              <a:t>ing</a:t>
            </a:r>
            <a:r>
              <a:rPr sz="1500" i="1" spc="25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dirty="0">
                <a:latin typeface="Arial"/>
                <a:cs typeface="Arial"/>
              </a:rPr>
              <a:t>he</a:t>
            </a:r>
            <a:r>
              <a:rPr sz="1500" i="1" spc="25" dirty="0">
                <a:latin typeface="Times New Roman"/>
                <a:cs typeface="Times New Roman"/>
              </a:rPr>
              <a:t> </a:t>
            </a:r>
            <a:r>
              <a:rPr sz="1500" i="1" spc="-20" dirty="0">
                <a:latin typeface="Arial"/>
                <a:cs typeface="Arial"/>
              </a:rPr>
              <a:t>Q</a:t>
            </a:r>
            <a:r>
              <a:rPr sz="1500" i="1" dirty="0">
                <a:latin typeface="Arial"/>
                <a:cs typeface="Arial"/>
              </a:rPr>
              <a:t>uali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dirty="0">
                <a:latin typeface="Arial"/>
                <a:cs typeface="Arial"/>
              </a:rPr>
              <a:t>y</a:t>
            </a:r>
            <a:r>
              <a:rPr sz="1500" i="1" spc="25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C</a:t>
            </a:r>
            <a:r>
              <a:rPr sz="1500" i="1" dirty="0">
                <a:latin typeface="Arial"/>
                <a:cs typeface="Arial"/>
              </a:rPr>
              <a:t>ha</a:t>
            </a:r>
            <a:r>
              <a:rPr sz="1500" i="1" spc="5" dirty="0">
                <a:latin typeface="Arial"/>
                <a:cs typeface="Arial"/>
              </a:rPr>
              <a:t>s</a:t>
            </a:r>
            <a:r>
              <a:rPr sz="1500" i="1" spc="-5" dirty="0">
                <a:latin typeface="Arial"/>
                <a:cs typeface="Arial"/>
              </a:rPr>
              <a:t>m:</a:t>
            </a:r>
            <a:r>
              <a:rPr sz="1500" i="1" dirty="0">
                <a:latin typeface="Times New Roman"/>
                <a:cs typeface="Times New Roman"/>
              </a:rPr>
              <a:t> </a:t>
            </a:r>
            <a:r>
              <a:rPr sz="1500" i="1" spc="15" dirty="0">
                <a:latin typeface="Times New Roman"/>
                <a:cs typeface="Times New Roman"/>
              </a:rPr>
              <a:t> </a:t>
            </a:r>
            <a:r>
              <a:rPr sz="1500" i="1" spc="-10" dirty="0">
                <a:latin typeface="Arial"/>
                <a:cs typeface="Arial"/>
              </a:rPr>
              <a:t>A</a:t>
            </a:r>
            <a:r>
              <a:rPr sz="1500" i="1" spc="-25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N</a:t>
            </a:r>
            <a:r>
              <a:rPr sz="1500" i="1" dirty="0">
                <a:latin typeface="Arial"/>
                <a:cs typeface="Arial"/>
              </a:rPr>
              <a:t>ew</a:t>
            </a:r>
            <a:r>
              <a:rPr sz="1500" i="1" spc="40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H</a:t>
            </a:r>
            <a:r>
              <a:rPr sz="1500" i="1" dirty="0">
                <a:latin typeface="Arial"/>
                <a:cs typeface="Arial"/>
              </a:rPr>
              <a:t>eal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dirty="0">
                <a:latin typeface="Arial"/>
                <a:cs typeface="Arial"/>
              </a:rPr>
              <a:t>h</a:t>
            </a:r>
            <a:r>
              <a:rPr sz="1500" i="1" spc="35" dirty="0">
                <a:latin typeface="Times New Roman"/>
                <a:cs typeface="Times New Roman"/>
              </a:rPr>
              <a:t> </a:t>
            </a:r>
            <a:r>
              <a:rPr sz="1500" i="1" spc="-15" dirty="0">
                <a:latin typeface="Arial"/>
                <a:cs typeface="Arial"/>
              </a:rPr>
              <a:t>S</a:t>
            </a:r>
            <a:r>
              <a:rPr sz="1500" i="1" spc="5" dirty="0">
                <a:latin typeface="Arial"/>
                <a:cs typeface="Arial"/>
              </a:rPr>
              <a:t>ys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dirty="0">
                <a:latin typeface="Arial"/>
                <a:cs typeface="Arial"/>
              </a:rPr>
              <a:t>em</a:t>
            </a:r>
            <a:r>
              <a:rPr sz="1500" i="1" spc="15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f</a:t>
            </a:r>
            <a:r>
              <a:rPr sz="1500" i="1" dirty="0">
                <a:latin typeface="Arial"/>
                <a:cs typeface="Arial"/>
              </a:rPr>
              <a:t>or</a:t>
            </a:r>
            <a:r>
              <a:rPr sz="1500" i="1" spc="20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dirty="0">
                <a:latin typeface="Arial"/>
                <a:cs typeface="Arial"/>
              </a:rPr>
              <a:t>he</a:t>
            </a:r>
            <a:r>
              <a:rPr sz="1500" i="1" spc="25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Arial"/>
                <a:cs typeface="Arial"/>
              </a:rPr>
              <a:t>21</a:t>
            </a:r>
            <a:r>
              <a:rPr sz="1500" i="1" spc="5" dirty="0">
                <a:latin typeface="Arial"/>
                <a:cs typeface="Arial"/>
              </a:rPr>
              <a:t>s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spc="20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Arial"/>
                <a:cs typeface="Arial"/>
              </a:rPr>
              <a:t>C</a:t>
            </a:r>
            <a:r>
              <a:rPr sz="1500" i="1" dirty="0">
                <a:latin typeface="Arial"/>
                <a:cs typeface="Arial"/>
              </a:rPr>
              <a:t>en</a:t>
            </a:r>
            <a:r>
              <a:rPr sz="1500" i="1" spc="-5" dirty="0">
                <a:latin typeface="Arial"/>
                <a:cs typeface="Arial"/>
              </a:rPr>
              <a:t>t</a:t>
            </a:r>
            <a:r>
              <a:rPr sz="1500" i="1" dirty="0">
                <a:latin typeface="Arial"/>
                <a:cs typeface="Arial"/>
              </a:rPr>
              <a:t>ur</a:t>
            </a:r>
            <a:r>
              <a:rPr sz="1500" i="1" spc="-105" dirty="0">
                <a:latin typeface="Arial"/>
                <a:cs typeface="Arial"/>
              </a:rPr>
              <a:t>y</a:t>
            </a:r>
            <a:r>
              <a:rPr sz="1500" i="1" spc="-5" dirty="0">
                <a:latin typeface="Arial"/>
                <a:cs typeface="Arial"/>
              </a:rPr>
              <a:t>,</a:t>
            </a:r>
            <a:r>
              <a:rPr sz="1500" i="1" spc="10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Arial"/>
                <a:cs typeface="Arial"/>
              </a:rPr>
              <a:t>2001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4711" y="2455164"/>
            <a:ext cx="2874645" cy="1325880"/>
          </a:xfrm>
          <a:custGeom>
            <a:avLst/>
            <a:gdLst/>
            <a:ahLst/>
            <a:cxnLst/>
            <a:rect l="l" t="t" r="r" b="b"/>
            <a:pathLst>
              <a:path w="2874645" h="1325879">
                <a:moveTo>
                  <a:pt x="2874263" y="1325879"/>
                </a:moveTo>
                <a:lnTo>
                  <a:pt x="2874263" y="0"/>
                </a:lnTo>
                <a:lnTo>
                  <a:pt x="0" y="0"/>
                </a:lnTo>
                <a:lnTo>
                  <a:pt x="0" y="1325879"/>
                </a:lnTo>
                <a:lnTo>
                  <a:pt x="2874263" y="1325879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567" y="2446020"/>
            <a:ext cx="2894330" cy="1335405"/>
          </a:xfrm>
          <a:custGeom>
            <a:avLst/>
            <a:gdLst/>
            <a:ahLst/>
            <a:cxnLst/>
            <a:rect l="l" t="t" r="r" b="b"/>
            <a:pathLst>
              <a:path w="2894329" h="1335404">
                <a:moveTo>
                  <a:pt x="2889503" y="0"/>
                </a:moveTo>
                <a:lnTo>
                  <a:pt x="3047" y="0"/>
                </a:lnTo>
                <a:lnTo>
                  <a:pt x="0" y="4571"/>
                </a:lnTo>
                <a:lnTo>
                  <a:pt x="0" y="1335023"/>
                </a:lnTo>
                <a:lnTo>
                  <a:pt x="18287" y="1335023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2894075" y="9143"/>
                </a:lnTo>
                <a:lnTo>
                  <a:pt x="2894075" y="4571"/>
                </a:lnTo>
                <a:lnTo>
                  <a:pt x="2889503" y="0"/>
                </a:lnTo>
                <a:close/>
              </a:path>
              <a:path w="2894329" h="1335404">
                <a:moveTo>
                  <a:pt x="2875787" y="9143"/>
                </a:moveTo>
                <a:lnTo>
                  <a:pt x="2875787" y="1335023"/>
                </a:lnTo>
                <a:lnTo>
                  <a:pt x="2894075" y="1335023"/>
                </a:lnTo>
                <a:lnTo>
                  <a:pt x="2894075" y="19811"/>
                </a:lnTo>
                <a:lnTo>
                  <a:pt x="2884931" y="19811"/>
                </a:lnTo>
                <a:lnTo>
                  <a:pt x="2875787" y="9143"/>
                </a:lnTo>
                <a:close/>
              </a:path>
              <a:path w="2894329" h="1335404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  <a:path w="2894329" h="1335404">
                <a:moveTo>
                  <a:pt x="2875787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2875787" y="19811"/>
                </a:lnTo>
                <a:lnTo>
                  <a:pt x="2875787" y="9143"/>
                </a:lnTo>
                <a:close/>
              </a:path>
              <a:path w="2894329" h="1335404">
                <a:moveTo>
                  <a:pt x="2894075" y="9143"/>
                </a:moveTo>
                <a:lnTo>
                  <a:pt x="2875787" y="9143"/>
                </a:lnTo>
                <a:lnTo>
                  <a:pt x="2884931" y="19811"/>
                </a:lnTo>
                <a:lnTo>
                  <a:pt x="2894075" y="19811"/>
                </a:lnTo>
                <a:lnTo>
                  <a:pt x="289407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3107" y="1418844"/>
            <a:ext cx="5541645" cy="2362200"/>
          </a:xfrm>
          <a:custGeom>
            <a:avLst/>
            <a:gdLst/>
            <a:ahLst/>
            <a:cxnLst/>
            <a:rect l="l" t="t" r="r" b="b"/>
            <a:pathLst>
              <a:path w="5541645" h="2362200">
                <a:moveTo>
                  <a:pt x="5536691" y="0"/>
                </a:moveTo>
                <a:lnTo>
                  <a:pt x="3047" y="0"/>
                </a:lnTo>
                <a:lnTo>
                  <a:pt x="0" y="4571"/>
                </a:lnTo>
                <a:lnTo>
                  <a:pt x="0" y="2362199"/>
                </a:lnTo>
                <a:lnTo>
                  <a:pt x="18287" y="2362199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5541263" y="9143"/>
                </a:lnTo>
                <a:lnTo>
                  <a:pt x="5541263" y="4571"/>
                </a:lnTo>
                <a:lnTo>
                  <a:pt x="5536691" y="0"/>
                </a:lnTo>
                <a:close/>
              </a:path>
              <a:path w="5541645" h="2362200">
                <a:moveTo>
                  <a:pt x="5522975" y="9143"/>
                </a:moveTo>
                <a:lnTo>
                  <a:pt x="5522975" y="2362199"/>
                </a:lnTo>
                <a:lnTo>
                  <a:pt x="5541263" y="2362199"/>
                </a:lnTo>
                <a:lnTo>
                  <a:pt x="5541263" y="19811"/>
                </a:lnTo>
                <a:lnTo>
                  <a:pt x="5532119" y="19811"/>
                </a:lnTo>
                <a:lnTo>
                  <a:pt x="5522975" y="9143"/>
                </a:lnTo>
                <a:close/>
              </a:path>
              <a:path w="5541645" h="2362200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  <a:path w="5541645" h="2362200">
                <a:moveTo>
                  <a:pt x="5522975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5522975" y="19811"/>
                </a:lnTo>
                <a:lnTo>
                  <a:pt x="5522975" y="9143"/>
                </a:lnTo>
                <a:close/>
              </a:path>
              <a:path w="5541645" h="2362200">
                <a:moveTo>
                  <a:pt x="5541263" y="9143"/>
                </a:moveTo>
                <a:lnTo>
                  <a:pt x="5522975" y="9143"/>
                </a:lnTo>
                <a:lnTo>
                  <a:pt x="5532119" y="19811"/>
                </a:lnTo>
                <a:lnTo>
                  <a:pt x="5541263" y="19811"/>
                </a:lnTo>
                <a:lnTo>
                  <a:pt x="5541263" y="914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4751" y="3253740"/>
            <a:ext cx="2414270" cy="527685"/>
          </a:xfrm>
          <a:custGeom>
            <a:avLst/>
            <a:gdLst/>
            <a:ahLst/>
            <a:cxnLst/>
            <a:rect l="l" t="t" r="r" b="b"/>
            <a:pathLst>
              <a:path w="2414270" h="527685">
                <a:moveTo>
                  <a:pt x="129" y="307842"/>
                </a:moveTo>
                <a:lnTo>
                  <a:pt x="0" y="307847"/>
                </a:lnTo>
                <a:lnTo>
                  <a:pt x="4571" y="335279"/>
                </a:lnTo>
                <a:lnTo>
                  <a:pt x="7619" y="344423"/>
                </a:lnTo>
                <a:lnTo>
                  <a:pt x="12191" y="352043"/>
                </a:lnTo>
                <a:lnTo>
                  <a:pt x="16763" y="361187"/>
                </a:lnTo>
                <a:lnTo>
                  <a:pt x="28955" y="376427"/>
                </a:lnTo>
                <a:lnTo>
                  <a:pt x="36575" y="384047"/>
                </a:lnTo>
                <a:lnTo>
                  <a:pt x="44195" y="393191"/>
                </a:lnTo>
                <a:lnTo>
                  <a:pt x="51815" y="399287"/>
                </a:lnTo>
                <a:lnTo>
                  <a:pt x="60959" y="406907"/>
                </a:lnTo>
                <a:lnTo>
                  <a:pt x="71627" y="414527"/>
                </a:lnTo>
                <a:lnTo>
                  <a:pt x="80771" y="420623"/>
                </a:lnTo>
                <a:lnTo>
                  <a:pt x="91439" y="428243"/>
                </a:lnTo>
                <a:lnTo>
                  <a:pt x="103631" y="434339"/>
                </a:lnTo>
                <a:lnTo>
                  <a:pt x="115823" y="441959"/>
                </a:lnTo>
                <a:lnTo>
                  <a:pt x="128015" y="448055"/>
                </a:lnTo>
                <a:lnTo>
                  <a:pt x="155447" y="460247"/>
                </a:lnTo>
                <a:lnTo>
                  <a:pt x="169163" y="467867"/>
                </a:lnTo>
                <a:lnTo>
                  <a:pt x="184403" y="473963"/>
                </a:lnTo>
                <a:lnTo>
                  <a:pt x="199643" y="478535"/>
                </a:lnTo>
                <a:lnTo>
                  <a:pt x="249935" y="496823"/>
                </a:lnTo>
                <a:lnTo>
                  <a:pt x="284987" y="507491"/>
                </a:lnTo>
                <a:lnTo>
                  <a:pt x="323087" y="518159"/>
                </a:lnTo>
                <a:lnTo>
                  <a:pt x="357050" y="527303"/>
                </a:lnTo>
                <a:lnTo>
                  <a:pt x="555344" y="527303"/>
                </a:lnTo>
                <a:lnTo>
                  <a:pt x="545591" y="525779"/>
                </a:lnTo>
                <a:lnTo>
                  <a:pt x="499871" y="518159"/>
                </a:lnTo>
                <a:lnTo>
                  <a:pt x="413003" y="499871"/>
                </a:lnTo>
                <a:lnTo>
                  <a:pt x="332231" y="481583"/>
                </a:lnTo>
                <a:lnTo>
                  <a:pt x="260603" y="460247"/>
                </a:lnTo>
                <a:lnTo>
                  <a:pt x="198119" y="437387"/>
                </a:lnTo>
                <a:lnTo>
                  <a:pt x="184403" y="431291"/>
                </a:lnTo>
                <a:lnTo>
                  <a:pt x="170687" y="426719"/>
                </a:lnTo>
                <a:lnTo>
                  <a:pt x="156971" y="420623"/>
                </a:lnTo>
                <a:lnTo>
                  <a:pt x="132587" y="408431"/>
                </a:lnTo>
                <a:lnTo>
                  <a:pt x="121919" y="402335"/>
                </a:lnTo>
                <a:lnTo>
                  <a:pt x="111251" y="394715"/>
                </a:lnTo>
                <a:lnTo>
                  <a:pt x="83819" y="376427"/>
                </a:lnTo>
                <a:lnTo>
                  <a:pt x="48767" y="339851"/>
                </a:lnTo>
                <a:lnTo>
                  <a:pt x="42272" y="326060"/>
                </a:lnTo>
                <a:lnTo>
                  <a:pt x="20125" y="326060"/>
                </a:lnTo>
                <a:lnTo>
                  <a:pt x="7069" y="320629"/>
                </a:lnTo>
                <a:lnTo>
                  <a:pt x="261" y="309396"/>
                </a:lnTo>
                <a:lnTo>
                  <a:pt x="129" y="307842"/>
                </a:lnTo>
                <a:close/>
              </a:path>
              <a:path w="2414270" h="527685">
                <a:moveTo>
                  <a:pt x="1800605" y="38099"/>
                </a:moveTo>
                <a:lnTo>
                  <a:pt x="1267967" y="38099"/>
                </a:lnTo>
                <a:lnTo>
                  <a:pt x="1386839" y="41147"/>
                </a:lnTo>
                <a:lnTo>
                  <a:pt x="1502663" y="47243"/>
                </a:lnTo>
                <a:lnTo>
                  <a:pt x="1559051" y="51815"/>
                </a:lnTo>
                <a:lnTo>
                  <a:pt x="1613915" y="54863"/>
                </a:lnTo>
                <a:lnTo>
                  <a:pt x="1821179" y="79247"/>
                </a:lnTo>
                <a:lnTo>
                  <a:pt x="1914143" y="94487"/>
                </a:lnTo>
                <a:lnTo>
                  <a:pt x="1959863" y="103631"/>
                </a:lnTo>
                <a:lnTo>
                  <a:pt x="2002535" y="112775"/>
                </a:lnTo>
                <a:lnTo>
                  <a:pt x="2081783" y="131063"/>
                </a:lnTo>
                <a:lnTo>
                  <a:pt x="2153411" y="152399"/>
                </a:lnTo>
                <a:lnTo>
                  <a:pt x="2231135" y="181355"/>
                </a:lnTo>
                <a:lnTo>
                  <a:pt x="2281427" y="205739"/>
                </a:lnTo>
                <a:lnTo>
                  <a:pt x="2322575" y="230123"/>
                </a:lnTo>
                <a:lnTo>
                  <a:pt x="2357627" y="260603"/>
                </a:lnTo>
                <a:lnTo>
                  <a:pt x="2365247" y="272795"/>
                </a:lnTo>
                <a:lnTo>
                  <a:pt x="2369819" y="278891"/>
                </a:lnTo>
                <a:lnTo>
                  <a:pt x="2371343" y="284987"/>
                </a:lnTo>
                <a:lnTo>
                  <a:pt x="2374391" y="291083"/>
                </a:lnTo>
                <a:lnTo>
                  <a:pt x="2375915" y="297179"/>
                </a:lnTo>
                <a:lnTo>
                  <a:pt x="2375915" y="312419"/>
                </a:lnTo>
                <a:lnTo>
                  <a:pt x="2374391" y="318515"/>
                </a:lnTo>
                <a:lnTo>
                  <a:pt x="2372867" y="323087"/>
                </a:lnTo>
                <a:lnTo>
                  <a:pt x="2371343" y="329183"/>
                </a:lnTo>
                <a:lnTo>
                  <a:pt x="2365247" y="341375"/>
                </a:lnTo>
                <a:lnTo>
                  <a:pt x="2360675" y="345947"/>
                </a:lnTo>
                <a:lnTo>
                  <a:pt x="2356103" y="352043"/>
                </a:lnTo>
                <a:lnTo>
                  <a:pt x="2337815" y="370331"/>
                </a:lnTo>
                <a:lnTo>
                  <a:pt x="2330195" y="376427"/>
                </a:lnTo>
                <a:lnTo>
                  <a:pt x="2321051" y="384047"/>
                </a:lnTo>
                <a:lnTo>
                  <a:pt x="2281427" y="408431"/>
                </a:lnTo>
                <a:lnTo>
                  <a:pt x="2229611" y="432815"/>
                </a:lnTo>
                <a:lnTo>
                  <a:pt x="2215895" y="437387"/>
                </a:lnTo>
                <a:lnTo>
                  <a:pt x="2185415" y="449579"/>
                </a:lnTo>
                <a:lnTo>
                  <a:pt x="2118359" y="470915"/>
                </a:lnTo>
                <a:lnTo>
                  <a:pt x="2001011" y="499871"/>
                </a:lnTo>
                <a:lnTo>
                  <a:pt x="1914143" y="518159"/>
                </a:lnTo>
                <a:lnTo>
                  <a:pt x="1868423" y="525779"/>
                </a:lnTo>
                <a:lnTo>
                  <a:pt x="1858671" y="527303"/>
                </a:lnTo>
                <a:lnTo>
                  <a:pt x="2056965" y="527303"/>
                </a:lnTo>
                <a:lnTo>
                  <a:pt x="2129027" y="507491"/>
                </a:lnTo>
                <a:lnTo>
                  <a:pt x="2199131" y="484631"/>
                </a:lnTo>
                <a:lnTo>
                  <a:pt x="2214371" y="478535"/>
                </a:lnTo>
                <a:lnTo>
                  <a:pt x="2231135" y="472439"/>
                </a:lnTo>
                <a:lnTo>
                  <a:pt x="2244851" y="466343"/>
                </a:lnTo>
                <a:lnTo>
                  <a:pt x="2260091" y="460247"/>
                </a:lnTo>
                <a:lnTo>
                  <a:pt x="2273807" y="454151"/>
                </a:lnTo>
                <a:lnTo>
                  <a:pt x="2285999" y="448055"/>
                </a:lnTo>
                <a:lnTo>
                  <a:pt x="2299715" y="441959"/>
                </a:lnTo>
                <a:lnTo>
                  <a:pt x="2311907" y="434339"/>
                </a:lnTo>
                <a:lnTo>
                  <a:pt x="2322575" y="428243"/>
                </a:lnTo>
                <a:lnTo>
                  <a:pt x="2333243" y="420623"/>
                </a:lnTo>
                <a:lnTo>
                  <a:pt x="2343911" y="414527"/>
                </a:lnTo>
                <a:lnTo>
                  <a:pt x="2371343" y="391667"/>
                </a:lnTo>
                <a:lnTo>
                  <a:pt x="2386583" y="376427"/>
                </a:lnTo>
                <a:lnTo>
                  <a:pt x="2392679" y="368807"/>
                </a:lnTo>
                <a:lnTo>
                  <a:pt x="2397251" y="359663"/>
                </a:lnTo>
                <a:lnTo>
                  <a:pt x="2403347" y="352043"/>
                </a:lnTo>
                <a:lnTo>
                  <a:pt x="2412491" y="324611"/>
                </a:lnTo>
                <a:lnTo>
                  <a:pt x="2414015" y="315467"/>
                </a:lnTo>
                <a:lnTo>
                  <a:pt x="2414015" y="295655"/>
                </a:lnTo>
                <a:lnTo>
                  <a:pt x="2412491" y="286511"/>
                </a:lnTo>
                <a:lnTo>
                  <a:pt x="2406395" y="268223"/>
                </a:lnTo>
                <a:lnTo>
                  <a:pt x="2401823" y="260603"/>
                </a:lnTo>
                <a:lnTo>
                  <a:pt x="2397251" y="251459"/>
                </a:lnTo>
                <a:lnTo>
                  <a:pt x="2385059" y="236219"/>
                </a:lnTo>
                <a:lnTo>
                  <a:pt x="2362199" y="213359"/>
                </a:lnTo>
                <a:lnTo>
                  <a:pt x="2343911" y="198119"/>
                </a:lnTo>
                <a:lnTo>
                  <a:pt x="2333243" y="192023"/>
                </a:lnTo>
                <a:lnTo>
                  <a:pt x="2322575" y="184403"/>
                </a:lnTo>
                <a:lnTo>
                  <a:pt x="2310383" y="178307"/>
                </a:lnTo>
                <a:lnTo>
                  <a:pt x="2299715" y="170687"/>
                </a:lnTo>
                <a:lnTo>
                  <a:pt x="2285999" y="164591"/>
                </a:lnTo>
                <a:lnTo>
                  <a:pt x="2214371" y="134111"/>
                </a:lnTo>
                <a:lnTo>
                  <a:pt x="2164079" y="115823"/>
                </a:lnTo>
                <a:lnTo>
                  <a:pt x="2090927" y="94487"/>
                </a:lnTo>
                <a:lnTo>
                  <a:pt x="2051303" y="85343"/>
                </a:lnTo>
                <a:lnTo>
                  <a:pt x="2010155" y="74675"/>
                </a:lnTo>
                <a:lnTo>
                  <a:pt x="1965959" y="65531"/>
                </a:lnTo>
                <a:lnTo>
                  <a:pt x="1921763" y="57911"/>
                </a:lnTo>
                <a:lnTo>
                  <a:pt x="1874519" y="48767"/>
                </a:lnTo>
                <a:lnTo>
                  <a:pt x="1825751" y="41147"/>
                </a:lnTo>
                <a:lnTo>
                  <a:pt x="1800605" y="38099"/>
                </a:lnTo>
                <a:close/>
              </a:path>
              <a:path w="2414270" h="527685">
                <a:moveTo>
                  <a:pt x="37950" y="306329"/>
                </a:moveTo>
                <a:lnTo>
                  <a:pt x="129" y="307842"/>
                </a:lnTo>
                <a:lnTo>
                  <a:pt x="261" y="309396"/>
                </a:lnTo>
                <a:lnTo>
                  <a:pt x="7069" y="320629"/>
                </a:lnTo>
                <a:lnTo>
                  <a:pt x="20125" y="326060"/>
                </a:lnTo>
                <a:lnTo>
                  <a:pt x="32810" y="320416"/>
                </a:lnTo>
                <a:lnTo>
                  <a:pt x="38007" y="308067"/>
                </a:lnTo>
                <a:lnTo>
                  <a:pt x="37950" y="306329"/>
                </a:lnTo>
                <a:close/>
              </a:path>
              <a:path w="2414270" h="527685">
                <a:moveTo>
                  <a:pt x="38007" y="308067"/>
                </a:moveTo>
                <a:lnTo>
                  <a:pt x="32810" y="320416"/>
                </a:lnTo>
                <a:lnTo>
                  <a:pt x="20125" y="326060"/>
                </a:lnTo>
                <a:lnTo>
                  <a:pt x="42272" y="326060"/>
                </a:lnTo>
                <a:lnTo>
                  <a:pt x="41147" y="321563"/>
                </a:lnTo>
                <a:lnTo>
                  <a:pt x="39623" y="316991"/>
                </a:lnTo>
                <a:lnTo>
                  <a:pt x="38099" y="310895"/>
                </a:lnTo>
                <a:lnTo>
                  <a:pt x="38007" y="308067"/>
                </a:lnTo>
                <a:close/>
              </a:path>
              <a:path w="2414270" h="527685">
                <a:moveTo>
                  <a:pt x="41906" y="288043"/>
                </a:moveTo>
                <a:lnTo>
                  <a:pt x="17796" y="288043"/>
                </a:lnTo>
                <a:lnTo>
                  <a:pt x="30931" y="291446"/>
                </a:lnTo>
                <a:lnTo>
                  <a:pt x="37807" y="301937"/>
                </a:lnTo>
                <a:lnTo>
                  <a:pt x="37950" y="306318"/>
                </a:lnTo>
                <a:lnTo>
                  <a:pt x="38099" y="306323"/>
                </a:lnTo>
                <a:lnTo>
                  <a:pt x="37950" y="306329"/>
                </a:lnTo>
                <a:lnTo>
                  <a:pt x="38007" y="308067"/>
                </a:lnTo>
                <a:lnTo>
                  <a:pt x="38101" y="307842"/>
                </a:lnTo>
                <a:lnTo>
                  <a:pt x="39623" y="300227"/>
                </a:lnTo>
                <a:lnTo>
                  <a:pt x="39623" y="294131"/>
                </a:lnTo>
                <a:lnTo>
                  <a:pt x="41147" y="289559"/>
                </a:lnTo>
                <a:lnTo>
                  <a:pt x="41906" y="288043"/>
                </a:lnTo>
                <a:close/>
              </a:path>
              <a:path w="2414270" h="527685">
                <a:moveTo>
                  <a:pt x="639" y="304825"/>
                </a:moveTo>
                <a:lnTo>
                  <a:pt x="0" y="306329"/>
                </a:lnTo>
                <a:lnTo>
                  <a:pt x="129" y="307842"/>
                </a:lnTo>
                <a:lnTo>
                  <a:pt x="37950" y="306329"/>
                </a:lnTo>
                <a:lnTo>
                  <a:pt x="639" y="304825"/>
                </a:lnTo>
                <a:close/>
              </a:path>
              <a:path w="2414270" h="527685">
                <a:moveTo>
                  <a:pt x="17796" y="288043"/>
                </a:moveTo>
                <a:lnTo>
                  <a:pt x="5531" y="293354"/>
                </a:lnTo>
                <a:lnTo>
                  <a:pt x="639" y="304825"/>
                </a:lnTo>
                <a:lnTo>
                  <a:pt x="37950" y="306318"/>
                </a:lnTo>
                <a:lnTo>
                  <a:pt x="37807" y="301937"/>
                </a:lnTo>
                <a:lnTo>
                  <a:pt x="30931" y="291446"/>
                </a:lnTo>
                <a:lnTo>
                  <a:pt x="17796" y="288043"/>
                </a:lnTo>
                <a:close/>
              </a:path>
              <a:path w="2414270" h="527685">
                <a:moveTo>
                  <a:pt x="1267967" y="0"/>
                </a:moveTo>
                <a:lnTo>
                  <a:pt x="1146047" y="0"/>
                </a:lnTo>
                <a:lnTo>
                  <a:pt x="1025651" y="3047"/>
                </a:lnTo>
                <a:lnTo>
                  <a:pt x="908303" y="9143"/>
                </a:lnTo>
                <a:lnTo>
                  <a:pt x="851915" y="13715"/>
                </a:lnTo>
                <a:lnTo>
                  <a:pt x="797051" y="16763"/>
                </a:lnTo>
                <a:lnTo>
                  <a:pt x="588263" y="41147"/>
                </a:lnTo>
                <a:lnTo>
                  <a:pt x="539495" y="48767"/>
                </a:lnTo>
                <a:lnTo>
                  <a:pt x="492251" y="57911"/>
                </a:lnTo>
                <a:lnTo>
                  <a:pt x="448055" y="65531"/>
                </a:lnTo>
                <a:lnTo>
                  <a:pt x="403859" y="74675"/>
                </a:lnTo>
                <a:lnTo>
                  <a:pt x="362711" y="85343"/>
                </a:lnTo>
                <a:lnTo>
                  <a:pt x="323087" y="94487"/>
                </a:lnTo>
                <a:lnTo>
                  <a:pt x="284987" y="105155"/>
                </a:lnTo>
                <a:lnTo>
                  <a:pt x="199643" y="134111"/>
                </a:lnTo>
                <a:lnTo>
                  <a:pt x="128015" y="164591"/>
                </a:lnTo>
                <a:lnTo>
                  <a:pt x="103631" y="178307"/>
                </a:lnTo>
                <a:lnTo>
                  <a:pt x="91439" y="184403"/>
                </a:lnTo>
                <a:lnTo>
                  <a:pt x="70103" y="199643"/>
                </a:lnTo>
                <a:lnTo>
                  <a:pt x="60959" y="205739"/>
                </a:lnTo>
                <a:lnTo>
                  <a:pt x="51815" y="213359"/>
                </a:lnTo>
                <a:lnTo>
                  <a:pt x="44195" y="220979"/>
                </a:lnTo>
                <a:lnTo>
                  <a:pt x="35051" y="228599"/>
                </a:lnTo>
                <a:lnTo>
                  <a:pt x="28955" y="236219"/>
                </a:lnTo>
                <a:lnTo>
                  <a:pt x="22859" y="245363"/>
                </a:lnTo>
                <a:lnTo>
                  <a:pt x="16763" y="252983"/>
                </a:lnTo>
                <a:lnTo>
                  <a:pt x="7619" y="271271"/>
                </a:lnTo>
                <a:lnTo>
                  <a:pt x="4571" y="278891"/>
                </a:lnTo>
                <a:lnTo>
                  <a:pt x="1523" y="288035"/>
                </a:lnTo>
                <a:lnTo>
                  <a:pt x="1523" y="298703"/>
                </a:lnTo>
                <a:lnTo>
                  <a:pt x="0" y="304799"/>
                </a:lnTo>
                <a:lnTo>
                  <a:pt x="639" y="304825"/>
                </a:lnTo>
                <a:lnTo>
                  <a:pt x="5531" y="293354"/>
                </a:lnTo>
                <a:lnTo>
                  <a:pt x="17796" y="288043"/>
                </a:lnTo>
                <a:lnTo>
                  <a:pt x="41906" y="288043"/>
                </a:lnTo>
                <a:lnTo>
                  <a:pt x="44195" y="283463"/>
                </a:lnTo>
                <a:lnTo>
                  <a:pt x="45719" y="277367"/>
                </a:lnTo>
                <a:lnTo>
                  <a:pt x="50291" y="272795"/>
                </a:lnTo>
                <a:lnTo>
                  <a:pt x="92963" y="230123"/>
                </a:lnTo>
                <a:lnTo>
                  <a:pt x="112775" y="217931"/>
                </a:lnTo>
                <a:lnTo>
                  <a:pt x="121919" y="210311"/>
                </a:lnTo>
                <a:lnTo>
                  <a:pt x="134111" y="204215"/>
                </a:lnTo>
                <a:lnTo>
                  <a:pt x="144779" y="198119"/>
                </a:lnTo>
                <a:lnTo>
                  <a:pt x="156971" y="193547"/>
                </a:lnTo>
                <a:lnTo>
                  <a:pt x="198119" y="175259"/>
                </a:lnTo>
                <a:lnTo>
                  <a:pt x="295655" y="141731"/>
                </a:lnTo>
                <a:lnTo>
                  <a:pt x="333755" y="131063"/>
                </a:lnTo>
                <a:lnTo>
                  <a:pt x="371855" y="121919"/>
                </a:lnTo>
                <a:lnTo>
                  <a:pt x="455675" y="103631"/>
                </a:lnTo>
                <a:lnTo>
                  <a:pt x="499871" y="94487"/>
                </a:lnTo>
                <a:lnTo>
                  <a:pt x="545591" y="86867"/>
                </a:lnTo>
                <a:lnTo>
                  <a:pt x="594359" y="79247"/>
                </a:lnTo>
                <a:lnTo>
                  <a:pt x="643127" y="73151"/>
                </a:lnTo>
                <a:lnTo>
                  <a:pt x="694943" y="65531"/>
                </a:lnTo>
                <a:lnTo>
                  <a:pt x="746759" y="60959"/>
                </a:lnTo>
                <a:lnTo>
                  <a:pt x="800099" y="54863"/>
                </a:lnTo>
                <a:lnTo>
                  <a:pt x="854963" y="50291"/>
                </a:lnTo>
                <a:lnTo>
                  <a:pt x="1027175" y="41147"/>
                </a:lnTo>
                <a:lnTo>
                  <a:pt x="1146047" y="38099"/>
                </a:lnTo>
                <a:lnTo>
                  <a:pt x="1800605" y="38099"/>
                </a:lnTo>
                <a:lnTo>
                  <a:pt x="1671827" y="22859"/>
                </a:lnTo>
                <a:lnTo>
                  <a:pt x="1505711" y="9143"/>
                </a:lnTo>
                <a:lnTo>
                  <a:pt x="1388363" y="3047"/>
                </a:lnTo>
                <a:lnTo>
                  <a:pt x="126796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4711" y="3779520"/>
            <a:ext cx="2874645" cy="1347470"/>
          </a:xfrm>
          <a:custGeom>
            <a:avLst/>
            <a:gdLst/>
            <a:ahLst/>
            <a:cxnLst/>
            <a:rect l="l" t="t" r="r" b="b"/>
            <a:pathLst>
              <a:path w="2874645" h="1347470">
                <a:moveTo>
                  <a:pt x="0" y="1347216"/>
                </a:moveTo>
                <a:lnTo>
                  <a:pt x="2874263" y="1347216"/>
                </a:lnTo>
                <a:lnTo>
                  <a:pt x="2874263" y="0"/>
                </a:lnTo>
                <a:lnTo>
                  <a:pt x="0" y="0"/>
                </a:lnTo>
                <a:lnTo>
                  <a:pt x="0" y="1347216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5567" y="3779520"/>
            <a:ext cx="2894330" cy="1358265"/>
          </a:xfrm>
          <a:custGeom>
            <a:avLst/>
            <a:gdLst/>
            <a:ahLst/>
            <a:cxnLst/>
            <a:rect l="l" t="t" r="r" b="b"/>
            <a:pathLst>
              <a:path w="2894329" h="1358264">
                <a:moveTo>
                  <a:pt x="18287" y="0"/>
                </a:moveTo>
                <a:lnTo>
                  <a:pt x="0" y="0"/>
                </a:lnTo>
                <a:lnTo>
                  <a:pt x="0" y="1353312"/>
                </a:lnTo>
                <a:lnTo>
                  <a:pt x="3047" y="1357884"/>
                </a:lnTo>
                <a:lnTo>
                  <a:pt x="2889503" y="1357884"/>
                </a:lnTo>
                <a:lnTo>
                  <a:pt x="2894075" y="1353312"/>
                </a:lnTo>
                <a:lnTo>
                  <a:pt x="2894075" y="1348740"/>
                </a:lnTo>
                <a:lnTo>
                  <a:pt x="18287" y="1348740"/>
                </a:lnTo>
                <a:lnTo>
                  <a:pt x="9143" y="1339596"/>
                </a:lnTo>
                <a:lnTo>
                  <a:pt x="18287" y="1339596"/>
                </a:lnTo>
                <a:lnTo>
                  <a:pt x="18287" y="0"/>
                </a:lnTo>
                <a:close/>
              </a:path>
              <a:path w="2894329" h="1358264">
                <a:moveTo>
                  <a:pt x="18287" y="1339596"/>
                </a:moveTo>
                <a:lnTo>
                  <a:pt x="9143" y="1339596"/>
                </a:lnTo>
                <a:lnTo>
                  <a:pt x="18287" y="1348740"/>
                </a:lnTo>
                <a:lnTo>
                  <a:pt x="18287" y="1339596"/>
                </a:lnTo>
                <a:close/>
              </a:path>
              <a:path w="2894329" h="1358264">
                <a:moveTo>
                  <a:pt x="2875787" y="1339596"/>
                </a:moveTo>
                <a:lnTo>
                  <a:pt x="18287" y="1339596"/>
                </a:lnTo>
                <a:lnTo>
                  <a:pt x="18287" y="1348740"/>
                </a:lnTo>
                <a:lnTo>
                  <a:pt x="2875787" y="1348740"/>
                </a:lnTo>
                <a:lnTo>
                  <a:pt x="2875787" y="1339596"/>
                </a:lnTo>
                <a:close/>
              </a:path>
              <a:path w="2894329" h="1358264">
                <a:moveTo>
                  <a:pt x="2894075" y="0"/>
                </a:moveTo>
                <a:lnTo>
                  <a:pt x="2875787" y="0"/>
                </a:lnTo>
                <a:lnTo>
                  <a:pt x="2875787" y="1348740"/>
                </a:lnTo>
                <a:lnTo>
                  <a:pt x="2884931" y="1339596"/>
                </a:lnTo>
                <a:lnTo>
                  <a:pt x="2894075" y="1339596"/>
                </a:lnTo>
                <a:lnTo>
                  <a:pt x="2894075" y="0"/>
                </a:lnTo>
                <a:close/>
              </a:path>
              <a:path w="2894329" h="1358264">
                <a:moveTo>
                  <a:pt x="2894075" y="1339596"/>
                </a:moveTo>
                <a:lnTo>
                  <a:pt x="2884931" y="1339596"/>
                </a:lnTo>
                <a:lnTo>
                  <a:pt x="2875787" y="1348740"/>
                </a:lnTo>
                <a:lnTo>
                  <a:pt x="2894075" y="1348740"/>
                </a:lnTo>
                <a:lnTo>
                  <a:pt x="2894075" y="1339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02452" y="2530882"/>
            <a:ext cx="2571750" cy="252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145" indent="-385445">
              <a:lnSpc>
                <a:spcPct val="100000"/>
              </a:lnSpc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</a:pP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afe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98145" indent="-385445">
              <a:lnSpc>
                <a:spcPct val="100000"/>
              </a:lnSpc>
              <a:spcBef>
                <a:spcPts val="1005"/>
              </a:spcBef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</a:pP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ffect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ve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98145" indent="-385445">
              <a:lnSpc>
                <a:spcPct val="100000"/>
              </a:lnSpc>
              <a:spcBef>
                <a:spcPts val="994"/>
              </a:spcBef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</a:pP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spc="-20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-ce</a:t>
            </a:r>
            <a:r>
              <a:rPr sz="2100" b="1" spc="-20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tere</a:t>
            </a:r>
            <a:r>
              <a:rPr sz="2100" b="1" spc="-20" dirty="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98145" indent="-385445">
              <a:lnSpc>
                <a:spcPct val="100000"/>
              </a:lnSpc>
              <a:spcBef>
                <a:spcPts val="994"/>
              </a:spcBef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</a:pPr>
            <a:r>
              <a:rPr sz="2100" b="1" spc="-55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sz="2100" b="1" spc="-200" dirty="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98145" indent="-385445">
              <a:lnSpc>
                <a:spcPct val="100000"/>
              </a:lnSpc>
              <a:spcBef>
                <a:spcPts val="1005"/>
              </a:spcBef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</a:pP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ff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spc="-20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98145" indent="-385445">
              <a:lnSpc>
                <a:spcPct val="100000"/>
              </a:lnSpc>
              <a:spcBef>
                <a:spcPts val="994"/>
              </a:spcBef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</a:pP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spc="-20" dirty="0">
                <a:solidFill>
                  <a:srgbClr val="221F1F"/>
                </a:solidFill>
                <a:latin typeface="Arial"/>
                <a:cs typeface="Arial"/>
              </a:rPr>
              <a:t>qu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sz="2100" b="1" spc="-20" dirty="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93107" y="3779520"/>
            <a:ext cx="5541645" cy="2583180"/>
          </a:xfrm>
          <a:custGeom>
            <a:avLst/>
            <a:gdLst/>
            <a:ahLst/>
            <a:cxnLst/>
            <a:rect l="l" t="t" r="r" b="b"/>
            <a:pathLst>
              <a:path w="5541645" h="2583179">
                <a:moveTo>
                  <a:pt x="18287" y="0"/>
                </a:moveTo>
                <a:lnTo>
                  <a:pt x="0" y="0"/>
                </a:lnTo>
                <a:lnTo>
                  <a:pt x="0" y="2578608"/>
                </a:lnTo>
                <a:lnTo>
                  <a:pt x="3047" y="2583180"/>
                </a:lnTo>
                <a:lnTo>
                  <a:pt x="5536691" y="2583180"/>
                </a:lnTo>
                <a:lnTo>
                  <a:pt x="5541263" y="2578608"/>
                </a:lnTo>
                <a:lnTo>
                  <a:pt x="5541263" y="2574036"/>
                </a:lnTo>
                <a:lnTo>
                  <a:pt x="18287" y="2574036"/>
                </a:lnTo>
                <a:lnTo>
                  <a:pt x="9143" y="2563368"/>
                </a:lnTo>
                <a:lnTo>
                  <a:pt x="18287" y="2563368"/>
                </a:lnTo>
                <a:lnTo>
                  <a:pt x="18287" y="0"/>
                </a:lnTo>
                <a:close/>
              </a:path>
              <a:path w="5541645" h="2583179">
                <a:moveTo>
                  <a:pt x="18287" y="2563368"/>
                </a:moveTo>
                <a:lnTo>
                  <a:pt x="9143" y="2563368"/>
                </a:lnTo>
                <a:lnTo>
                  <a:pt x="18287" y="2574036"/>
                </a:lnTo>
                <a:lnTo>
                  <a:pt x="18287" y="2563368"/>
                </a:lnTo>
                <a:close/>
              </a:path>
              <a:path w="5541645" h="2583179">
                <a:moveTo>
                  <a:pt x="5522975" y="2563368"/>
                </a:moveTo>
                <a:lnTo>
                  <a:pt x="18287" y="2563368"/>
                </a:lnTo>
                <a:lnTo>
                  <a:pt x="18287" y="2574036"/>
                </a:lnTo>
                <a:lnTo>
                  <a:pt x="5522975" y="2574036"/>
                </a:lnTo>
                <a:lnTo>
                  <a:pt x="5522975" y="2563368"/>
                </a:lnTo>
                <a:close/>
              </a:path>
              <a:path w="5541645" h="2583179">
                <a:moveTo>
                  <a:pt x="5541263" y="0"/>
                </a:moveTo>
                <a:lnTo>
                  <a:pt x="5522975" y="0"/>
                </a:lnTo>
                <a:lnTo>
                  <a:pt x="5522975" y="2574036"/>
                </a:lnTo>
                <a:lnTo>
                  <a:pt x="5532119" y="2563368"/>
                </a:lnTo>
                <a:lnTo>
                  <a:pt x="5541263" y="2563368"/>
                </a:lnTo>
                <a:lnTo>
                  <a:pt x="5541263" y="0"/>
                </a:lnTo>
                <a:close/>
              </a:path>
              <a:path w="5541645" h="2583179">
                <a:moveTo>
                  <a:pt x="5541263" y="2563368"/>
                </a:moveTo>
                <a:lnTo>
                  <a:pt x="5532119" y="2563368"/>
                </a:lnTo>
                <a:lnTo>
                  <a:pt x="5522975" y="2574036"/>
                </a:lnTo>
                <a:lnTo>
                  <a:pt x="5541263" y="2574036"/>
                </a:lnTo>
                <a:lnTo>
                  <a:pt x="5541263" y="2563368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6485" marR="83820" indent="-257175">
              <a:lnSpc>
                <a:spcPct val="100000"/>
              </a:lnSpc>
              <a:buClr>
                <a:srgbClr val="221F1F"/>
              </a:buClr>
              <a:buFont typeface="Arial"/>
              <a:buAutoNum type="arabicPeriod"/>
              <a:tabLst>
                <a:tab pos="3627120" algn="l"/>
              </a:tabLst>
            </a:pPr>
            <a:r>
              <a:rPr spc="-235" dirty="0"/>
              <a:t>S</a:t>
            </a:r>
            <a:r>
              <a:rPr spc="-185" dirty="0"/>
              <a:t>a</a:t>
            </a:r>
            <a:r>
              <a:rPr spc="-110" dirty="0"/>
              <a:t>f</a:t>
            </a:r>
            <a:r>
              <a:rPr spc="-185" dirty="0"/>
              <a:t>e</a:t>
            </a:r>
            <a:r>
              <a:rPr spc="-5"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15" dirty="0">
                <a:latin typeface="Times New Roman"/>
                <a:cs typeface="Times New Roman"/>
              </a:rPr>
              <a:t> </a:t>
            </a:r>
            <a:r>
              <a:rPr spc="-285" dirty="0"/>
              <a:t>A</a:t>
            </a:r>
            <a:r>
              <a:rPr spc="-185" dirty="0"/>
              <a:t>v</a:t>
            </a:r>
            <a:r>
              <a:rPr spc="-215" dirty="0"/>
              <a:t>o</a:t>
            </a:r>
            <a:r>
              <a:rPr spc="-100" dirty="0"/>
              <a:t>i</a:t>
            </a:r>
            <a:r>
              <a:rPr spc="-215" dirty="0"/>
              <a:t>d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5" dirty="0"/>
              <a:t>g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00" dirty="0"/>
              <a:t>j</a:t>
            </a:r>
            <a:r>
              <a:rPr spc="-215" dirty="0"/>
              <a:t>u</a:t>
            </a:r>
            <a:r>
              <a:rPr spc="-130" dirty="0"/>
              <a:t>r</a:t>
            </a:r>
            <a:r>
              <a:rPr spc="-100" dirty="0"/>
              <a:t>i</a:t>
            </a:r>
            <a:r>
              <a:rPr spc="-185" dirty="0"/>
              <a:t>e</a:t>
            </a:r>
            <a:r>
              <a:rPr dirty="0"/>
              <a:t>s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15" dirty="0"/>
              <a:t>o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215" dirty="0"/>
              <a:t>p</a:t>
            </a:r>
            <a:r>
              <a:rPr spc="-185" dirty="0"/>
              <a:t>a</a:t>
            </a:r>
            <a:r>
              <a:rPr spc="-110" dirty="0"/>
              <a:t>t</a:t>
            </a:r>
            <a:r>
              <a:rPr spc="-100" dirty="0"/>
              <a:t>i</a:t>
            </a:r>
            <a:r>
              <a:rPr spc="-185" dirty="0"/>
              <a:t>e</a:t>
            </a:r>
            <a:r>
              <a:rPr spc="-215" dirty="0"/>
              <a:t>n</a:t>
            </a:r>
            <a:r>
              <a:rPr spc="-110" dirty="0"/>
              <a:t>t</a:t>
            </a:r>
            <a:r>
              <a:rPr dirty="0"/>
              <a:t>s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110" dirty="0"/>
              <a:t>f</a:t>
            </a:r>
            <a:r>
              <a:rPr spc="-130" dirty="0"/>
              <a:t>r</a:t>
            </a:r>
            <a:r>
              <a:rPr spc="-215" dirty="0"/>
              <a:t>o</a:t>
            </a:r>
            <a:r>
              <a:rPr spc="125" dirty="0"/>
              <a:t>m</a:t>
            </a:r>
            <a:r>
              <a:rPr spc="-110" dirty="0"/>
              <a:t>t</a:t>
            </a:r>
            <a:r>
              <a:rPr spc="-215" dirty="0"/>
              <a:t>h</a:t>
            </a:r>
            <a:r>
              <a:rPr dirty="0"/>
              <a:t>e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85" dirty="0"/>
              <a:t>ca</a:t>
            </a:r>
            <a:r>
              <a:rPr spc="-130" dirty="0"/>
              <a:t>r</a:t>
            </a:r>
            <a:r>
              <a:rPr dirty="0"/>
              <a:t>e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215" dirty="0"/>
              <a:t>h</a:t>
            </a:r>
            <a:r>
              <a:rPr spc="-185" dirty="0"/>
              <a:t>a</a:t>
            </a:r>
            <a:r>
              <a:rPr dirty="0"/>
              <a:t>t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100" dirty="0"/>
              <a:t>i</a:t>
            </a:r>
            <a:r>
              <a:rPr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10" dirty="0"/>
              <a:t>t</a:t>
            </a:r>
            <a:r>
              <a:rPr spc="-185" dirty="0"/>
              <a:t>e</a:t>
            </a:r>
            <a:r>
              <a:rPr spc="-215" dirty="0"/>
              <a:t>nd</a:t>
            </a:r>
            <a:r>
              <a:rPr spc="-185" dirty="0"/>
              <a:t>e</a:t>
            </a:r>
            <a:r>
              <a:rPr spc="-15" dirty="0"/>
              <a:t>d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15" dirty="0"/>
              <a:t>o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215" dirty="0"/>
              <a:t>h</a:t>
            </a:r>
            <a:r>
              <a:rPr spc="-185" dirty="0"/>
              <a:t>e</a:t>
            </a:r>
            <a:r>
              <a:rPr spc="-100" dirty="0"/>
              <a:t>l</a:t>
            </a:r>
            <a:r>
              <a:rPr spc="-15" dirty="0"/>
              <a:t>p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215" dirty="0"/>
              <a:t>h</a:t>
            </a:r>
            <a:r>
              <a:rPr spc="-185" dirty="0"/>
              <a:t>e</a:t>
            </a:r>
            <a:r>
              <a:rPr spc="-295" dirty="0"/>
              <a:t>m</a:t>
            </a:r>
            <a:r>
              <a:rPr spc="-5" dirty="0"/>
              <a:t>.</a:t>
            </a:r>
          </a:p>
          <a:p>
            <a:pPr marL="3626485" marR="99060" indent="-257175">
              <a:lnSpc>
                <a:spcPct val="100000"/>
              </a:lnSpc>
              <a:buClr>
                <a:srgbClr val="221F1F"/>
              </a:buClr>
              <a:buFont typeface="Arial"/>
              <a:buAutoNum type="arabicPeriod"/>
              <a:tabLst>
                <a:tab pos="3627120" algn="l"/>
              </a:tabLst>
            </a:pPr>
            <a:r>
              <a:rPr spc="-235" dirty="0"/>
              <a:t>E</a:t>
            </a:r>
            <a:r>
              <a:rPr spc="-110" dirty="0"/>
              <a:t>ff</a:t>
            </a:r>
            <a:r>
              <a:rPr spc="-185" dirty="0"/>
              <a:t>ec</a:t>
            </a:r>
            <a:r>
              <a:rPr spc="-110" dirty="0"/>
              <a:t>t</a:t>
            </a:r>
            <a:r>
              <a:rPr spc="-100" dirty="0"/>
              <a:t>i</a:t>
            </a:r>
            <a:r>
              <a:rPr spc="-185" dirty="0"/>
              <a:t>ve</a:t>
            </a:r>
            <a:r>
              <a:rPr spc="-5"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spc="-235" dirty="0"/>
              <a:t>P</a:t>
            </a:r>
            <a:r>
              <a:rPr spc="-130" dirty="0"/>
              <a:t>r</a:t>
            </a:r>
            <a:r>
              <a:rPr spc="-215" dirty="0"/>
              <a:t>o</a:t>
            </a:r>
            <a:r>
              <a:rPr spc="-185" dirty="0"/>
              <a:t>v</a:t>
            </a:r>
            <a:r>
              <a:rPr spc="-100" dirty="0"/>
              <a:t>i</a:t>
            </a:r>
            <a:r>
              <a:rPr spc="-215" dirty="0"/>
              <a:t>d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5" dirty="0"/>
              <a:t>g</a:t>
            </a:r>
            <a:r>
              <a:rPr spc="-220" dirty="0">
                <a:latin typeface="Times New Roman"/>
                <a:cs typeface="Times New Roman"/>
              </a:rPr>
              <a:t> </a:t>
            </a:r>
            <a:r>
              <a:rPr spc="-185" dirty="0"/>
              <a:t>se</a:t>
            </a:r>
            <a:r>
              <a:rPr spc="-130" dirty="0"/>
              <a:t>r</a:t>
            </a:r>
            <a:r>
              <a:rPr spc="-185" dirty="0"/>
              <a:t>v</a:t>
            </a:r>
            <a:r>
              <a:rPr spc="-100" dirty="0"/>
              <a:t>i</a:t>
            </a:r>
            <a:r>
              <a:rPr spc="-185" dirty="0"/>
              <a:t>c</a:t>
            </a:r>
            <a:r>
              <a:rPr spc="-175" dirty="0"/>
              <a:t>e</a:t>
            </a:r>
            <a:r>
              <a:rPr dirty="0"/>
              <a:t>s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215" dirty="0"/>
              <a:t>b</a:t>
            </a:r>
            <a:r>
              <a:rPr spc="-185" dirty="0"/>
              <a:t>ase</a:t>
            </a:r>
            <a:r>
              <a:rPr spc="-15" dirty="0"/>
              <a:t>d</a:t>
            </a:r>
            <a:r>
              <a:rPr spc="-210" dirty="0">
                <a:latin typeface="Times New Roman"/>
                <a:cs typeface="Times New Roman"/>
              </a:rPr>
              <a:t> </a:t>
            </a:r>
            <a:r>
              <a:rPr spc="-215" dirty="0"/>
              <a:t>o</a:t>
            </a:r>
            <a:r>
              <a:rPr spc="-15" dirty="0"/>
              <a:t>n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185" dirty="0"/>
              <a:t>sc</a:t>
            </a:r>
            <a:r>
              <a:rPr spc="-100" dirty="0"/>
              <a:t>i</a:t>
            </a:r>
            <a:r>
              <a:rPr spc="-185" dirty="0"/>
              <a:t>e</a:t>
            </a:r>
            <a:r>
              <a:rPr spc="-215" dirty="0"/>
              <a:t>n</a:t>
            </a:r>
            <a:r>
              <a:rPr spc="-110" dirty="0"/>
              <a:t>t</a:t>
            </a:r>
            <a:r>
              <a:rPr spc="-100" dirty="0"/>
              <a:t>i</a:t>
            </a:r>
            <a:r>
              <a:rPr spc="-110" dirty="0"/>
              <a:t>f</a:t>
            </a:r>
            <a:r>
              <a:rPr spc="-100" dirty="0"/>
              <a:t>i</a:t>
            </a:r>
            <a:r>
              <a:rPr dirty="0"/>
              <a:t>c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85" dirty="0"/>
              <a:t>k</a:t>
            </a:r>
            <a:r>
              <a:rPr spc="-215" dirty="0"/>
              <a:t>no</a:t>
            </a:r>
            <a:r>
              <a:rPr spc="-265" dirty="0"/>
              <a:t>w</a:t>
            </a:r>
            <a:r>
              <a:rPr spc="-100" dirty="0"/>
              <a:t>l</a:t>
            </a:r>
            <a:r>
              <a:rPr spc="-185" dirty="0"/>
              <a:t>e</a:t>
            </a:r>
            <a:r>
              <a:rPr spc="-215" dirty="0"/>
              <a:t>dg</a:t>
            </a:r>
            <a:r>
              <a:rPr dirty="0"/>
              <a:t>e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15" dirty="0"/>
              <a:t>o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185" dirty="0"/>
              <a:t>a</a:t>
            </a:r>
            <a:r>
              <a:rPr spc="-100" dirty="0"/>
              <a:t>l</a:t>
            </a:r>
            <a:r>
              <a:rPr spc="-5" dirty="0"/>
              <a:t>l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65" dirty="0"/>
              <a:t>w</a:t>
            </a:r>
            <a:r>
              <a:rPr spc="-215" dirty="0"/>
              <a:t>h</a:t>
            </a:r>
            <a:r>
              <a:rPr spc="-15" dirty="0"/>
              <a:t>o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185" dirty="0"/>
              <a:t>c</a:t>
            </a:r>
            <a:r>
              <a:rPr spc="-215" dirty="0"/>
              <a:t>ou</a:t>
            </a:r>
            <a:r>
              <a:rPr spc="-100" dirty="0"/>
              <a:t>l</a:t>
            </a:r>
            <a:r>
              <a:rPr spc="-15" dirty="0"/>
              <a:t>d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215" dirty="0"/>
              <a:t>b</a:t>
            </a:r>
            <a:r>
              <a:rPr spc="-185" dirty="0"/>
              <a:t>e</a:t>
            </a:r>
            <a:r>
              <a:rPr spc="-215" dirty="0"/>
              <a:t>n</a:t>
            </a:r>
            <a:r>
              <a:rPr spc="-185" dirty="0"/>
              <a:t>e</a:t>
            </a:r>
            <a:r>
              <a:rPr spc="-110" dirty="0"/>
              <a:t>f</a:t>
            </a:r>
            <a:r>
              <a:rPr spc="-100" dirty="0"/>
              <a:t>i</a:t>
            </a:r>
            <a:r>
              <a:rPr dirty="0"/>
              <a:t>t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85" dirty="0"/>
              <a:t>a</a:t>
            </a:r>
            <a:r>
              <a:rPr spc="-215" dirty="0"/>
              <a:t>n</a:t>
            </a:r>
            <a:r>
              <a:rPr spc="-15" dirty="0"/>
              <a:t>d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30" dirty="0"/>
              <a:t>r</a:t>
            </a:r>
            <a:r>
              <a:rPr spc="-185" dirty="0"/>
              <a:t>e</a:t>
            </a:r>
            <a:r>
              <a:rPr spc="-110" dirty="0"/>
              <a:t>f</a:t>
            </a:r>
            <a:r>
              <a:rPr spc="-130" dirty="0"/>
              <a:t>r</a:t>
            </a:r>
            <a:r>
              <a:rPr spc="-185" dirty="0"/>
              <a:t>a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5" dirty="0"/>
              <a:t>g</a:t>
            </a:r>
            <a:r>
              <a:rPr spc="-220" dirty="0">
                <a:latin typeface="Times New Roman"/>
                <a:cs typeface="Times New Roman"/>
              </a:rPr>
              <a:t> </a:t>
            </a:r>
            <a:r>
              <a:rPr spc="-110" dirty="0"/>
              <a:t>f</a:t>
            </a:r>
            <a:r>
              <a:rPr spc="-130" dirty="0"/>
              <a:t>r</a:t>
            </a:r>
            <a:r>
              <a:rPr spc="-215" dirty="0"/>
              <a:t>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15" dirty="0"/>
              <a:t>p</a:t>
            </a:r>
            <a:r>
              <a:rPr spc="-130" dirty="0"/>
              <a:t>r</a:t>
            </a:r>
            <a:r>
              <a:rPr spc="-215" dirty="0"/>
              <a:t>o</a:t>
            </a:r>
            <a:r>
              <a:rPr spc="-185" dirty="0"/>
              <a:t>v</a:t>
            </a:r>
            <a:r>
              <a:rPr spc="-100" dirty="0"/>
              <a:t>i</a:t>
            </a:r>
            <a:r>
              <a:rPr spc="-215" dirty="0"/>
              <a:t>d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5" dirty="0"/>
              <a:t>g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85" dirty="0"/>
              <a:t>se</a:t>
            </a:r>
            <a:r>
              <a:rPr spc="-130" dirty="0"/>
              <a:t>r</a:t>
            </a:r>
            <a:r>
              <a:rPr spc="-185" dirty="0"/>
              <a:t>v</a:t>
            </a:r>
            <a:r>
              <a:rPr spc="-100" dirty="0"/>
              <a:t>i</a:t>
            </a:r>
            <a:r>
              <a:rPr spc="-185" dirty="0"/>
              <a:t>c</a:t>
            </a:r>
            <a:r>
              <a:rPr spc="-175" dirty="0"/>
              <a:t>e</a:t>
            </a:r>
            <a:r>
              <a:rPr dirty="0"/>
              <a:t>s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15" dirty="0"/>
              <a:t>o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215" dirty="0"/>
              <a:t>ho</a:t>
            </a:r>
            <a:r>
              <a:rPr spc="-185" dirty="0"/>
              <a:t>s</a:t>
            </a:r>
            <a:r>
              <a:rPr dirty="0"/>
              <a:t>e</a:t>
            </a:r>
            <a:r>
              <a:rPr spc="-215" dirty="0">
                <a:latin typeface="Times New Roman"/>
                <a:cs typeface="Times New Roman"/>
              </a:rPr>
              <a:t> </a:t>
            </a:r>
            <a:r>
              <a:rPr spc="-215" dirty="0"/>
              <a:t>no</a:t>
            </a:r>
            <a:r>
              <a:rPr dirty="0"/>
              <a:t>t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100" dirty="0"/>
              <a:t>li</a:t>
            </a:r>
            <a:r>
              <a:rPr spc="-185" dirty="0"/>
              <a:t>ke</a:t>
            </a:r>
            <a:r>
              <a:rPr spc="-100" dirty="0"/>
              <a:t>l</a:t>
            </a:r>
            <a:r>
              <a:rPr dirty="0"/>
              <a:t>y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15" dirty="0"/>
              <a:t>o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215" dirty="0"/>
              <a:t>b</a:t>
            </a:r>
            <a:r>
              <a:rPr spc="-185" dirty="0"/>
              <a:t>e</a:t>
            </a:r>
            <a:r>
              <a:rPr spc="-215" dirty="0"/>
              <a:t>n</a:t>
            </a:r>
            <a:r>
              <a:rPr spc="-185" dirty="0"/>
              <a:t>e</a:t>
            </a:r>
            <a:r>
              <a:rPr spc="-110" dirty="0"/>
              <a:t>f</a:t>
            </a:r>
            <a:r>
              <a:rPr spc="-100" dirty="0"/>
              <a:t>i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0" dirty="0"/>
              <a:t>(</a:t>
            </a:r>
            <a:r>
              <a:rPr spc="-185" dirty="0"/>
              <a:t>av</a:t>
            </a:r>
            <a:r>
              <a:rPr spc="-215" dirty="0"/>
              <a:t>o</a:t>
            </a:r>
            <a:r>
              <a:rPr spc="-100" dirty="0"/>
              <a:t>i</a:t>
            </a:r>
            <a:r>
              <a:rPr spc="-215" dirty="0"/>
              <a:t>d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5" dirty="0"/>
              <a:t>g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215" dirty="0"/>
              <a:t>und</a:t>
            </a:r>
            <a:r>
              <a:rPr spc="-185" dirty="0"/>
              <a:t>e</a:t>
            </a:r>
            <a:r>
              <a:rPr spc="-130" dirty="0"/>
              <a:t>r</a:t>
            </a:r>
            <a:r>
              <a:rPr spc="-215" dirty="0"/>
              <a:t>u</a:t>
            </a:r>
            <a:r>
              <a:rPr spc="-185" dirty="0"/>
              <a:t>s</a:t>
            </a:r>
            <a:r>
              <a:rPr dirty="0"/>
              <a:t>e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185" dirty="0"/>
              <a:t>a</a:t>
            </a:r>
            <a:r>
              <a:rPr spc="-215" dirty="0"/>
              <a:t>n</a:t>
            </a:r>
            <a:r>
              <a:rPr spc="-15" dirty="0"/>
              <a:t>d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215" dirty="0"/>
              <a:t>o</a:t>
            </a:r>
            <a:r>
              <a:rPr spc="-185" dirty="0"/>
              <a:t>ve</a:t>
            </a:r>
            <a:r>
              <a:rPr spc="-130" dirty="0"/>
              <a:t>r</a:t>
            </a:r>
            <a:r>
              <a:rPr spc="-215" dirty="0"/>
              <a:t>u</a:t>
            </a:r>
            <a:r>
              <a:rPr spc="-185" dirty="0"/>
              <a:t>se</a:t>
            </a:r>
            <a:r>
              <a:rPr spc="-5" dirty="0"/>
              <a:t>,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30" dirty="0"/>
              <a:t>r</a:t>
            </a:r>
            <a:r>
              <a:rPr spc="-185" dirty="0"/>
              <a:t>es</a:t>
            </a:r>
            <a:r>
              <a:rPr spc="-215" dirty="0"/>
              <a:t>p</a:t>
            </a:r>
            <a:r>
              <a:rPr spc="-185" dirty="0"/>
              <a:t>ec</a:t>
            </a:r>
            <a:r>
              <a:rPr spc="-110" dirty="0"/>
              <a:t>t</a:t>
            </a:r>
            <a:r>
              <a:rPr spc="-100" dirty="0"/>
              <a:t>i</a:t>
            </a:r>
            <a:r>
              <a:rPr spc="-185" dirty="0"/>
              <a:t>ve</a:t>
            </a:r>
            <a:r>
              <a:rPr spc="-90" dirty="0"/>
              <a:t>l</a:t>
            </a:r>
            <a:r>
              <a:rPr spc="-185" dirty="0"/>
              <a:t>y</a:t>
            </a:r>
            <a:r>
              <a:rPr spc="-110" dirty="0"/>
              <a:t>)</a:t>
            </a:r>
            <a:r>
              <a:rPr spc="-5" dirty="0"/>
              <a:t>.</a:t>
            </a:r>
          </a:p>
          <a:p>
            <a:pPr marL="3626485" marR="26034" indent="-257810">
              <a:lnSpc>
                <a:spcPts val="2400"/>
              </a:lnSpc>
              <a:spcBef>
                <a:spcPts val="70"/>
              </a:spcBef>
            </a:pPr>
            <a:r>
              <a:rPr sz="2000" spc="-204" dirty="0">
                <a:solidFill>
                  <a:srgbClr val="0000CC"/>
                </a:solidFill>
              </a:rPr>
              <a:t>3</a:t>
            </a:r>
            <a:r>
              <a:rPr sz="2000" dirty="0">
                <a:solidFill>
                  <a:srgbClr val="0000CC"/>
                </a:solidFill>
              </a:rPr>
              <a:t>.</a:t>
            </a:r>
            <a:r>
              <a:rPr sz="2000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solidFill>
                  <a:srgbClr val="0000CC"/>
                </a:solidFill>
              </a:rPr>
              <a:t>P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spc="-120" dirty="0">
                <a:solidFill>
                  <a:srgbClr val="0000CC"/>
                </a:solidFill>
              </a:rPr>
              <a:t>t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spc="-120" dirty="0">
                <a:solidFill>
                  <a:srgbClr val="0000CC"/>
                </a:solidFill>
              </a:rPr>
              <a:t>t-</a:t>
            </a:r>
            <a:r>
              <a:rPr sz="2000" spc="-204" dirty="0">
                <a:solidFill>
                  <a:srgbClr val="0000CC"/>
                </a:solidFill>
              </a:rPr>
              <a:t>ce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spc="-120" dirty="0">
                <a:solidFill>
                  <a:srgbClr val="0000CC"/>
                </a:solidFill>
              </a:rPr>
              <a:t>t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spc="-145" dirty="0">
                <a:solidFill>
                  <a:srgbClr val="0000CC"/>
                </a:solidFill>
              </a:rPr>
              <a:t>r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spc="-220" dirty="0">
                <a:solidFill>
                  <a:srgbClr val="0000CC"/>
                </a:solidFill>
              </a:rPr>
              <a:t>d</a:t>
            </a:r>
            <a:r>
              <a:rPr sz="2000" dirty="0">
                <a:solidFill>
                  <a:srgbClr val="0000CC"/>
                </a:solidFill>
              </a:rPr>
              <a:t>.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solidFill>
                  <a:srgbClr val="0000CC"/>
                </a:solidFill>
              </a:rPr>
              <a:t>P</a:t>
            </a:r>
            <a:r>
              <a:rPr sz="2000" spc="-145" dirty="0">
                <a:solidFill>
                  <a:srgbClr val="0000CC"/>
                </a:solidFill>
              </a:rPr>
              <a:t>r</a:t>
            </a:r>
            <a:r>
              <a:rPr sz="2000" spc="-220" dirty="0">
                <a:solidFill>
                  <a:srgbClr val="0000CC"/>
                </a:solidFill>
              </a:rPr>
              <a:t>o</a:t>
            </a:r>
            <a:r>
              <a:rPr sz="2000" spc="-204" dirty="0">
                <a:solidFill>
                  <a:srgbClr val="0000CC"/>
                </a:solidFill>
              </a:rPr>
              <a:t>v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20" dirty="0">
                <a:solidFill>
                  <a:srgbClr val="0000CC"/>
                </a:solidFill>
              </a:rPr>
              <a:t>d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dirty="0">
                <a:solidFill>
                  <a:srgbClr val="0000CC"/>
                </a:solidFill>
              </a:rPr>
              <a:t>g</a:t>
            </a:r>
            <a:r>
              <a:rPr sz="2000" spc="-3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CC"/>
                </a:solidFill>
              </a:rPr>
              <a:t>ca</a:t>
            </a:r>
            <a:r>
              <a:rPr sz="2000" spc="-145" dirty="0">
                <a:solidFill>
                  <a:srgbClr val="0000CC"/>
                </a:solidFill>
              </a:rPr>
              <a:t>r</a:t>
            </a:r>
            <a:r>
              <a:rPr sz="2000" dirty="0">
                <a:solidFill>
                  <a:srgbClr val="0000CC"/>
                </a:solidFill>
              </a:rPr>
              <a:t>e</a:t>
            </a:r>
            <a:r>
              <a:rPr sz="2000" spc="-2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0000CC"/>
                </a:solidFill>
              </a:rPr>
              <a:t>t</a:t>
            </a:r>
            <a:r>
              <a:rPr sz="2000" spc="-220" dirty="0">
                <a:solidFill>
                  <a:srgbClr val="0000CC"/>
                </a:solidFill>
              </a:rPr>
              <a:t>h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dirty="0">
                <a:solidFill>
                  <a:srgbClr val="0000CC"/>
                </a:solidFill>
              </a:rPr>
              <a:t>t</a:t>
            </a:r>
            <a:r>
              <a:rPr sz="2000" spc="-1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dirty="0">
                <a:solidFill>
                  <a:srgbClr val="0000CC"/>
                </a:solidFill>
              </a:rPr>
              <a:t>s</a:t>
            </a:r>
            <a:r>
              <a:rPr sz="2000" spc="-2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srgbClr val="0000CC"/>
                </a:solidFill>
              </a:rPr>
              <a:t>r</a:t>
            </a:r>
            <a:r>
              <a:rPr sz="2000" spc="-204" dirty="0">
                <a:solidFill>
                  <a:srgbClr val="0000CC"/>
                </a:solidFill>
              </a:rPr>
              <a:t>es</a:t>
            </a:r>
            <a:r>
              <a:rPr sz="2000" spc="-220" dirty="0">
                <a:solidFill>
                  <a:srgbClr val="0000CC"/>
                </a:solidFill>
              </a:rPr>
              <a:t>p</a:t>
            </a:r>
            <a:r>
              <a:rPr sz="2000" spc="-204" dirty="0">
                <a:solidFill>
                  <a:srgbClr val="0000CC"/>
                </a:solidFill>
              </a:rPr>
              <a:t>ec</a:t>
            </a:r>
            <a:r>
              <a:rPr sz="2000" spc="-120" dirty="0">
                <a:solidFill>
                  <a:srgbClr val="0000CC"/>
                </a:solidFill>
              </a:rPr>
              <a:t>tf</a:t>
            </a:r>
            <a:r>
              <a:rPr sz="2000" spc="-220" dirty="0">
                <a:solidFill>
                  <a:srgbClr val="0000CC"/>
                </a:solidFill>
              </a:rPr>
              <a:t>u</a:t>
            </a:r>
            <a:r>
              <a:rPr sz="2000" dirty="0">
                <a:solidFill>
                  <a:srgbClr val="0000CC"/>
                </a:solidFill>
              </a:rPr>
              <a:t>l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0000CC"/>
                </a:solidFill>
              </a:rPr>
              <a:t>o</a:t>
            </a:r>
            <a:r>
              <a:rPr sz="2000" dirty="0">
                <a:solidFill>
                  <a:srgbClr val="0000CC"/>
                </a:solidFill>
              </a:rPr>
              <a:t>f</a:t>
            </a:r>
            <a:r>
              <a:rPr sz="2000" spc="-1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dirty="0">
                <a:solidFill>
                  <a:srgbClr val="0000CC"/>
                </a:solidFill>
              </a:rPr>
              <a:t>d</a:t>
            </a:r>
            <a:r>
              <a:rPr sz="2000" spc="-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srgbClr val="0000CC"/>
                </a:solidFill>
              </a:rPr>
              <a:t>r</a:t>
            </a:r>
            <a:r>
              <a:rPr sz="2000" spc="-204" dirty="0">
                <a:solidFill>
                  <a:srgbClr val="0000CC"/>
                </a:solidFill>
              </a:rPr>
              <a:t>es</a:t>
            </a:r>
            <a:r>
              <a:rPr sz="2000" spc="-220" dirty="0">
                <a:solidFill>
                  <a:srgbClr val="0000CC"/>
                </a:solidFill>
              </a:rPr>
              <a:t>pon</a:t>
            </a:r>
            <a:r>
              <a:rPr sz="2000" spc="-204" dirty="0">
                <a:solidFill>
                  <a:srgbClr val="0000CC"/>
                </a:solidFill>
              </a:rPr>
              <a:t>s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04" dirty="0">
                <a:solidFill>
                  <a:srgbClr val="0000CC"/>
                </a:solidFill>
              </a:rPr>
              <a:t>v</a:t>
            </a:r>
            <a:r>
              <a:rPr sz="2000" dirty="0">
                <a:solidFill>
                  <a:srgbClr val="0000CC"/>
                </a:solidFill>
              </a:rPr>
              <a:t>e</a:t>
            </a:r>
            <a:r>
              <a:rPr sz="2000" spc="-2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0000CC"/>
                </a:solidFill>
              </a:rPr>
              <a:t>t</a:t>
            </a:r>
            <a:r>
              <a:rPr sz="2000" dirty="0">
                <a:solidFill>
                  <a:srgbClr val="0000CC"/>
                </a:solidFill>
              </a:rPr>
              <a:t>o</a:t>
            </a:r>
            <a:r>
              <a:rPr sz="2000" spc="-2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20" dirty="0">
                <a:solidFill>
                  <a:srgbClr val="0000CC"/>
                </a:solidFill>
              </a:rPr>
              <a:t>nd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04" dirty="0">
                <a:solidFill>
                  <a:srgbClr val="0000CC"/>
                </a:solidFill>
              </a:rPr>
              <a:t>v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20" dirty="0">
                <a:solidFill>
                  <a:srgbClr val="0000CC"/>
                </a:solidFill>
              </a:rPr>
              <a:t>du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dirty="0">
                <a:solidFill>
                  <a:srgbClr val="0000CC"/>
                </a:solidFill>
              </a:rPr>
              <a:t>l</a:t>
            </a:r>
            <a:r>
              <a:rPr sz="2000" spc="-20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0000CC"/>
                </a:solidFill>
              </a:rPr>
              <a:t>p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spc="-120" dirty="0">
                <a:solidFill>
                  <a:srgbClr val="0000CC"/>
                </a:solidFill>
              </a:rPr>
              <a:t>t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dirty="0">
                <a:solidFill>
                  <a:srgbClr val="0000CC"/>
                </a:solidFill>
              </a:rPr>
              <a:t>t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0000CC"/>
                </a:solidFill>
              </a:rPr>
              <a:t>p</a:t>
            </a:r>
            <a:r>
              <a:rPr sz="2000" spc="-145" dirty="0">
                <a:solidFill>
                  <a:srgbClr val="0000CC"/>
                </a:solidFill>
              </a:rPr>
              <a:t>r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spc="-120" dirty="0">
                <a:solidFill>
                  <a:srgbClr val="0000CC"/>
                </a:solidFill>
              </a:rPr>
              <a:t>f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spc="-145" dirty="0">
                <a:solidFill>
                  <a:srgbClr val="0000CC"/>
                </a:solidFill>
              </a:rPr>
              <a:t>r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spc="-204" dirty="0">
                <a:solidFill>
                  <a:srgbClr val="0000CC"/>
                </a:solidFill>
              </a:rPr>
              <a:t>ces</a:t>
            </a:r>
            <a:r>
              <a:rPr sz="2000" dirty="0">
                <a:solidFill>
                  <a:srgbClr val="0000CC"/>
                </a:solidFill>
              </a:rPr>
              <a:t>,</a:t>
            </a:r>
            <a:r>
              <a:rPr sz="2000" spc="-1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spc="-204" dirty="0">
                <a:solidFill>
                  <a:srgbClr val="0000CC"/>
                </a:solidFill>
              </a:rPr>
              <a:t>ee</a:t>
            </a:r>
            <a:r>
              <a:rPr sz="2000" spc="-220" dirty="0">
                <a:solidFill>
                  <a:srgbClr val="0000CC"/>
                </a:solidFill>
              </a:rPr>
              <a:t>d</a:t>
            </a:r>
            <a:r>
              <a:rPr sz="2000" spc="-204" dirty="0">
                <a:solidFill>
                  <a:srgbClr val="0000CC"/>
                </a:solidFill>
              </a:rPr>
              <a:t>s</a:t>
            </a:r>
            <a:r>
              <a:rPr sz="2000" dirty="0">
                <a:solidFill>
                  <a:srgbClr val="0000CC"/>
                </a:solidFill>
              </a:rPr>
              <a:t>,</a:t>
            </a:r>
            <a:r>
              <a:rPr sz="2000" spc="-1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dirty="0">
                <a:solidFill>
                  <a:srgbClr val="0000CC"/>
                </a:solidFill>
              </a:rPr>
              <a:t>d</a:t>
            </a:r>
            <a:r>
              <a:rPr sz="2000" spc="-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CC"/>
                </a:solidFill>
              </a:rPr>
              <a:t>va</a:t>
            </a:r>
            <a:r>
              <a:rPr sz="2000" spc="-100" dirty="0">
                <a:solidFill>
                  <a:srgbClr val="0000CC"/>
                </a:solidFill>
              </a:rPr>
              <a:t>l</a:t>
            </a:r>
            <a:r>
              <a:rPr sz="2000" spc="-220" dirty="0">
                <a:solidFill>
                  <a:srgbClr val="0000CC"/>
                </a:solidFill>
              </a:rPr>
              <a:t>u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dirty="0">
                <a:solidFill>
                  <a:srgbClr val="0000CC"/>
                </a:solidFill>
              </a:rPr>
              <a:t>s</a:t>
            </a:r>
            <a:r>
              <a:rPr sz="2000" spc="-2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dirty="0">
                <a:solidFill>
                  <a:srgbClr val="0000CC"/>
                </a:solidFill>
              </a:rPr>
              <a:t>d</a:t>
            </a:r>
            <a:r>
              <a:rPr sz="2000" spc="-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spc="-204" dirty="0">
                <a:solidFill>
                  <a:srgbClr val="0000CC"/>
                </a:solidFill>
              </a:rPr>
              <a:t>s</a:t>
            </a:r>
            <a:r>
              <a:rPr sz="2000" spc="-220" dirty="0">
                <a:solidFill>
                  <a:srgbClr val="0000CC"/>
                </a:solidFill>
              </a:rPr>
              <a:t>u</a:t>
            </a:r>
            <a:r>
              <a:rPr sz="2000" spc="-145" dirty="0">
                <a:solidFill>
                  <a:srgbClr val="0000CC"/>
                </a:solidFill>
              </a:rPr>
              <a:t>r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dirty="0">
                <a:solidFill>
                  <a:srgbClr val="0000CC"/>
                </a:solidFill>
              </a:rPr>
              <a:t>g</a:t>
            </a:r>
            <a:r>
              <a:rPr sz="2000" spc="-3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0000CC"/>
                </a:solidFill>
              </a:rPr>
              <a:t>t</a:t>
            </a:r>
            <a:r>
              <a:rPr sz="2000" spc="-220" dirty="0">
                <a:solidFill>
                  <a:srgbClr val="0000CC"/>
                </a:solidFill>
              </a:rPr>
              <a:t>h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dirty="0">
                <a:solidFill>
                  <a:srgbClr val="0000CC"/>
                </a:solidFill>
              </a:rPr>
              <a:t>t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0000CC"/>
                </a:solidFill>
              </a:rPr>
              <a:t>p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spc="-120" dirty="0">
                <a:solidFill>
                  <a:srgbClr val="0000CC"/>
                </a:solidFill>
              </a:rPr>
              <a:t>t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dirty="0">
                <a:solidFill>
                  <a:srgbClr val="0000CC"/>
                </a:solidFill>
              </a:rPr>
              <a:t>t</a:t>
            </a:r>
            <a:r>
              <a:rPr sz="2000" spc="-2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CC"/>
                </a:solidFill>
              </a:rPr>
              <a:t>va</a:t>
            </a:r>
            <a:r>
              <a:rPr sz="2000" spc="-100" dirty="0">
                <a:solidFill>
                  <a:srgbClr val="0000CC"/>
                </a:solidFill>
              </a:rPr>
              <a:t>l</a:t>
            </a:r>
            <a:r>
              <a:rPr sz="2000" spc="-220" dirty="0">
                <a:solidFill>
                  <a:srgbClr val="0000CC"/>
                </a:solidFill>
              </a:rPr>
              <a:t>u</a:t>
            </a:r>
            <a:r>
              <a:rPr sz="2000" spc="-204" dirty="0">
                <a:solidFill>
                  <a:srgbClr val="0000CC"/>
                </a:solidFill>
              </a:rPr>
              <a:t>e</a:t>
            </a:r>
            <a:r>
              <a:rPr sz="2000" dirty="0">
                <a:solidFill>
                  <a:srgbClr val="0000CC"/>
                </a:solidFill>
              </a:rPr>
              <a:t>s</a:t>
            </a:r>
            <a:r>
              <a:rPr sz="2000" spc="-2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0000CC"/>
                </a:solidFill>
              </a:rPr>
              <a:t>gu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20" dirty="0">
                <a:solidFill>
                  <a:srgbClr val="0000CC"/>
                </a:solidFill>
              </a:rPr>
              <a:t>d</a:t>
            </a:r>
            <a:r>
              <a:rPr sz="2000" dirty="0">
                <a:solidFill>
                  <a:srgbClr val="0000CC"/>
                </a:solidFill>
              </a:rPr>
              <a:t>e</a:t>
            </a:r>
            <a:r>
              <a:rPr sz="2000" spc="-2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CC"/>
                </a:solidFill>
              </a:rPr>
              <a:t>a</a:t>
            </a:r>
            <a:r>
              <a:rPr sz="2000" spc="-100" dirty="0">
                <a:solidFill>
                  <a:srgbClr val="0000CC"/>
                </a:solidFill>
              </a:rPr>
              <a:t>l</a:t>
            </a:r>
            <a:r>
              <a:rPr sz="2000" dirty="0">
                <a:solidFill>
                  <a:srgbClr val="0000CC"/>
                </a:solidFill>
              </a:rPr>
              <a:t>l</a:t>
            </a:r>
            <a:r>
              <a:rPr sz="2000" spc="-1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CC"/>
                </a:solidFill>
              </a:rPr>
              <a:t>c</a:t>
            </a:r>
            <a:r>
              <a:rPr sz="2000" spc="-100" dirty="0">
                <a:solidFill>
                  <a:srgbClr val="0000CC"/>
                </a:solidFill>
              </a:rPr>
              <a:t>li</a:t>
            </a:r>
            <a:r>
              <a:rPr sz="2000" spc="-220" dirty="0">
                <a:solidFill>
                  <a:srgbClr val="0000CC"/>
                </a:solidFill>
              </a:rPr>
              <a:t>n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04" dirty="0">
                <a:solidFill>
                  <a:srgbClr val="0000CC"/>
                </a:solidFill>
              </a:rPr>
              <a:t>ca</a:t>
            </a:r>
            <a:r>
              <a:rPr sz="2000" dirty="0">
                <a:solidFill>
                  <a:srgbClr val="0000CC"/>
                </a:solidFill>
              </a:rPr>
              <a:t>l</a:t>
            </a:r>
            <a:r>
              <a:rPr sz="2000" spc="-1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0000CC"/>
                </a:solidFill>
              </a:rPr>
              <a:t>d</a:t>
            </a:r>
            <a:r>
              <a:rPr sz="2000" spc="-204" dirty="0">
                <a:solidFill>
                  <a:srgbClr val="0000CC"/>
                </a:solidFill>
              </a:rPr>
              <a:t>ec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04" dirty="0">
                <a:solidFill>
                  <a:srgbClr val="0000CC"/>
                </a:solidFill>
              </a:rPr>
              <a:t>s</a:t>
            </a:r>
            <a:r>
              <a:rPr sz="2000" spc="-100" dirty="0">
                <a:solidFill>
                  <a:srgbClr val="0000CC"/>
                </a:solidFill>
              </a:rPr>
              <a:t>i</a:t>
            </a:r>
            <a:r>
              <a:rPr sz="2000" spc="-220" dirty="0">
                <a:solidFill>
                  <a:srgbClr val="0000CC"/>
                </a:solidFill>
              </a:rPr>
              <a:t>on</a:t>
            </a:r>
            <a:r>
              <a:rPr sz="2000" spc="-204" dirty="0">
                <a:solidFill>
                  <a:srgbClr val="0000CC"/>
                </a:solidFill>
              </a:rPr>
              <a:t>s</a:t>
            </a:r>
            <a:r>
              <a:rPr sz="2000" dirty="0">
                <a:solidFill>
                  <a:srgbClr val="0000CC"/>
                </a:solidFill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626485" marR="85090" indent="-257175">
              <a:lnSpc>
                <a:spcPts val="2160"/>
              </a:lnSpc>
              <a:buClr>
                <a:srgbClr val="221F1F"/>
              </a:buClr>
              <a:buFont typeface="Arial"/>
              <a:buAutoNum type="arabicPeriod" startAt="4"/>
              <a:tabLst>
                <a:tab pos="3627120" algn="l"/>
              </a:tabLst>
            </a:pPr>
            <a:r>
              <a:rPr spc="-240" dirty="0"/>
              <a:t>T</a:t>
            </a:r>
            <a:r>
              <a:rPr spc="-100" dirty="0"/>
              <a:t>i</a:t>
            </a:r>
            <a:r>
              <a:rPr spc="-295" dirty="0"/>
              <a:t>m</a:t>
            </a:r>
            <a:r>
              <a:rPr spc="-185" dirty="0"/>
              <a:t>e</a:t>
            </a:r>
            <a:r>
              <a:rPr spc="-100" dirty="0"/>
              <a:t>l</a:t>
            </a:r>
            <a:r>
              <a:rPr spc="-295" dirty="0"/>
              <a:t>y</a:t>
            </a:r>
            <a:r>
              <a:rPr spc="-5"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spc="-235" dirty="0"/>
              <a:t>R</a:t>
            </a:r>
            <a:r>
              <a:rPr spc="-185" dirty="0"/>
              <a:t>e</a:t>
            </a:r>
            <a:r>
              <a:rPr spc="-215" dirty="0"/>
              <a:t>du</a:t>
            </a:r>
            <a:r>
              <a:rPr spc="-185" dirty="0"/>
              <a:t>c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5" dirty="0"/>
              <a:t>g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265" dirty="0"/>
              <a:t>w</a:t>
            </a:r>
            <a:r>
              <a:rPr spc="-185" dirty="0"/>
              <a:t>a</a:t>
            </a:r>
            <a:r>
              <a:rPr spc="-100" dirty="0"/>
              <a:t>i</a:t>
            </a:r>
            <a:r>
              <a:rPr spc="-110" dirty="0"/>
              <a:t>t</a:t>
            </a:r>
            <a:r>
              <a:rPr dirty="0"/>
              <a:t>s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185" dirty="0"/>
              <a:t>a</a:t>
            </a:r>
            <a:r>
              <a:rPr spc="-215" dirty="0"/>
              <a:t>n</a:t>
            </a:r>
            <a:r>
              <a:rPr spc="-15" dirty="0"/>
              <a:t>d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85" dirty="0"/>
              <a:t>s</a:t>
            </a:r>
            <a:r>
              <a:rPr spc="-215" dirty="0"/>
              <a:t>o</a:t>
            </a:r>
            <a:r>
              <a:rPr spc="-295" dirty="0"/>
              <a:t>m</a:t>
            </a:r>
            <a:r>
              <a:rPr spc="-185" dirty="0"/>
              <a:t>e</a:t>
            </a:r>
            <a:r>
              <a:rPr spc="-110" dirty="0"/>
              <a:t>t</a:t>
            </a:r>
            <a:r>
              <a:rPr spc="-100" dirty="0"/>
              <a:t>i</a:t>
            </a:r>
            <a:r>
              <a:rPr spc="-295" dirty="0"/>
              <a:t>m</a:t>
            </a:r>
            <a:r>
              <a:rPr spc="-185" dirty="0"/>
              <a:t>e</a:t>
            </a:r>
            <a:r>
              <a:rPr dirty="0"/>
              <a:t>s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215" dirty="0"/>
              <a:t>h</a:t>
            </a:r>
            <a:r>
              <a:rPr spc="-185" dirty="0"/>
              <a:t>a</a:t>
            </a:r>
            <a:r>
              <a:rPr spc="-130" dirty="0"/>
              <a:t>r</a:t>
            </a:r>
            <a:r>
              <a:rPr spc="-295" dirty="0"/>
              <a:t>m</a:t>
            </a:r>
            <a:r>
              <a:rPr spc="-110" dirty="0"/>
              <a:t>f</a:t>
            </a:r>
            <a:r>
              <a:rPr spc="-215" dirty="0"/>
              <a:t>u</a:t>
            </a:r>
            <a:r>
              <a:rPr spc="-5" dirty="0"/>
              <a:t>l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15" dirty="0"/>
              <a:t>d</a:t>
            </a:r>
            <a:r>
              <a:rPr spc="-185" dirty="0"/>
              <a:t>e</a:t>
            </a:r>
            <a:r>
              <a:rPr spc="-100" dirty="0"/>
              <a:t>l</a:t>
            </a:r>
            <a:r>
              <a:rPr spc="-185" dirty="0"/>
              <a:t>ay</a:t>
            </a:r>
            <a:r>
              <a:rPr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0" dirty="0"/>
              <a:t>f</a:t>
            </a:r>
            <a:r>
              <a:rPr spc="-215" dirty="0"/>
              <a:t>o</a:t>
            </a:r>
            <a:r>
              <a:rPr dirty="0"/>
              <a:t>r</a:t>
            </a:r>
            <a:r>
              <a:rPr spc="-185" dirty="0">
                <a:latin typeface="Times New Roman"/>
                <a:cs typeface="Times New Roman"/>
              </a:rPr>
              <a:t> </a:t>
            </a:r>
            <a:r>
              <a:rPr spc="-215" dirty="0"/>
              <a:t>bo</a:t>
            </a:r>
            <a:r>
              <a:rPr spc="-110" dirty="0"/>
              <a:t>t</a:t>
            </a:r>
            <a:r>
              <a:rPr spc="-15" dirty="0"/>
              <a:t>h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215" dirty="0"/>
              <a:t>ho</a:t>
            </a:r>
            <a:r>
              <a:rPr spc="-185" dirty="0"/>
              <a:t>s</a:t>
            </a:r>
            <a:r>
              <a:rPr dirty="0"/>
              <a:t>e</a:t>
            </a:r>
            <a:r>
              <a:rPr spc="-215" dirty="0">
                <a:latin typeface="Times New Roman"/>
                <a:cs typeface="Times New Roman"/>
              </a:rPr>
              <a:t> </a:t>
            </a:r>
            <a:r>
              <a:rPr spc="-265" dirty="0"/>
              <a:t>w</a:t>
            </a:r>
            <a:r>
              <a:rPr spc="-215" dirty="0"/>
              <a:t>h</a:t>
            </a:r>
            <a:r>
              <a:rPr spc="-15" dirty="0"/>
              <a:t>o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30" dirty="0"/>
              <a:t>r</a:t>
            </a:r>
            <a:r>
              <a:rPr spc="-185" dirty="0"/>
              <a:t>ece</a:t>
            </a:r>
            <a:r>
              <a:rPr spc="-100" dirty="0"/>
              <a:t>i</a:t>
            </a:r>
            <a:r>
              <a:rPr spc="-185" dirty="0"/>
              <a:t>v</a:t>
            </a:r>
            <a:r>
              <a:rPr dirty="0"/>
              <a:t>e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185" dirty="0"/>
              <a:t>a</a:t>
            </a:r>
            <a:r>
              <a:rPr spc="-215" dirty="0"/>
              <a:t>n</a:t>
            </a:r>
            <a:r>
              <a:rPr spc="-15" dirty="0"/>
              <a:t>d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215" dirty="0"/>
              <a:t>ho</a:t>
            </a:r>
            <a:r>
              <a:rPr spc="-185" dirty="0"/>
              <a:t>s</a:t>
            </a:r>
            <a:r>
              <a:rPr dirty="0"/>
              <a:t>e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265" dirty="0"/>
              <a:t>w</a:t>
            </a:r>
            <a:r>
              <a:rPr spc="-215" dirty="0"/>
              <a:t>h</a:t>
            </a:r>
            <a:r>
              <a:rPr spc="-15" dirty="0"/>
              <a:t>o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215" dirty="0"/>
              <a:t>g</a:t>
            </a:r>
            <a:r>
              <a:rPr spc="-100" dirty="0"/>
              <a:t>i</a:t>
            </a:r>
            <a:r>
              <a:rPr spc="-185" dirty="0"/>
              <a:t>v</a:t>
            </a:r>
            <a:r>
              <a:rPr dirty="0"/>
              <a:t>e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185" dirty="0"/>
              <a:t>ca</a:t>
            </a:r>
            <a:r>
              <a:rPr spc="-130" dirty="0"/>
              <a:t>r</a:t>
            </a:r>
            <a:r>
              <a:rPr spc="-185" dirty="0"/>
              <a:t>e</a:t>
            </a:r>
            <a:r>
              <a:rPr spc="-5" dirty="0"/>
              <a:t>.</a:t>
            </a:r>
          </a:p>
          <a:p>
            <a:pPr marL="3626485" marR="5080" indent="-257175">
              <a:lnSpc>
                <a:spcPts val="2160"/>
              </a:lnSpc>
              <a:buClr>
                <a:srgbClr val="221F1F"/>
              </a:buClr>
              <a:buFont typeface="Arial"/>
              <a:buAutoNum type="arabicPeriod" startAt="4"/>
              <a:tabLst>
                <a:tab pos="3627120" algn="l"/>
              </a:tabLst>
            </a:pPr>
            <a:r>
              <a:rPr spc="-235" dirty="0"/>
              <a:t>E</a:t>
            </a:r>
            <a:r>
              <a:rPr spc="-110" dirty="0"/>
              <a:t>ff</a:t>
            </a:r>
            <a:r>
              <a:rPr spc="-100" dirty="0"/>
              <a:t>i</a:t>
            </a:r>
            <a:r>
              <a:rPr spc="-185" dirty="0"/>
              <a:t>c</a:t>
            </a:r>
            <a:r>
              <a:rPr spc="-100" dirty="0"/>
              <a:t>i</a:t>
            </a:r>
            <a:r>
              <a:rPr spc="-185" dirty="0"/>
              <a:t>e</a:t>
            </a:r>
            <a:r>
              <a:rPr spc="-215" dirty="0"/>
              <a:t>n</a:t>
            </a:r>
            <a:r>
              <a:rPr spc="-105" dirty="0"/>
              <a:t>t</a:t>
            </a:r>
            <a:r>
              <a:rPr spc="-5" dirty="0"/>
              <a:t>.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285" dirty="0"/>
              <a:t>A</a:t>
            </a:r>
            <a:r>
              <a:rPr spc="-185" dirty="0"/>
              <a:t>v</a:t>
            </a:r>
            <a:r>
              <a:rPr spc="-215" dirty="0"/>
              <a:t>o</a:t>
            </a:r>
            <a:r>
              <a:rPr spc="-100" dirty="0"/>
              <a:t>i</a:t>
            </a:r>
            <a:r>
              <a:rPr spc="-215" dirty="0"/>
              <a:t>d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5" dirty="0"/>
              <a:t>g</a:t>
            </a:r>
            <a:r>
              <a:rPr spc="-235" dirty="0">
                <a:latin typeface="Times New Roman"/>
                <a:cs typeface="Times New Roman"/>
              </a:rPr>
              <a:t> </a:t>
            </a:r>
            <a:r>
              <a:rPr spc="-265" dirty="0"/>
              <a:t>w</a:t>
            </a:r>
            <a:r>
              <a:rPr spc="-185" dirty="0"/>
              <a:t>as</a:t>
            </a:r>
            <a:r>
              <a:rPr spc="-110" dirty="0"/>
              <a:t>t</a:t>
            </a:r>
            <a:r>
              <a:rPr spc="-185" dirty="0"/>
              <a:t>e</a:t>
            </a:r>
            <a:r>
              <a:rPr spc="-5" dirty="0"/>
              <a:t>,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85" dirty="0"/>
              <a:t>c</a:t>
            </a:r>
            <a:r>
              <a:rPr spc="-100" dirty="0"/>
              <a:t>l</a:t>
            </a:r>
            <a:r>
              <a:rPr spc="-215" dirty="0"/>
              <a:t>ud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5" dirty="0"/>
              <a:t>g</a:t>
            </a:r>
            <a:r>
              <a:rPr spc="-220" dirty="0">
                <a:latin typeface="Times New Roman"/>
                <a:cs typeface="Times New Roman"/>
              </a:rPr>
              <a:t> </a:t>
            </a:r>
            <a:r>
              <a:rPr spc="-265" dirty="0"/>
              <a:t>w</a:t>
            </a:r>
            <a:r>
              <a:rPr spc="-185" dirty="0"/>
              <a:t>as</a:t>
            </a:r>
            <a:r>
              <a:rPr spc="-110" dirty="0"/>
              <a:t>t</a:t>
            </a:r>
            <a:r>
              <a:rPr dirty="0"/>
              <a:t>e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215" dirty="0"/>
              <a:t>o</a:t>
            </a:r>
            <a:r>
              <a:rPr dirty="0"/>
              <a:t>f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185" dirty="0"/>
              <a:t>e</a:t>
            </a:r>
            <a:r>
              <a:rPr spc="-215" dirty="0"/>
              <a:t>qu</a:t>
            </a:r>
            <a:r>
              <a:rPr spc="-100" dirty="0"/>
              <a:t>i</a:t>
            </a:r>
            <a:r>
              <a:rPr spc="-215" dirty="0"/>
              <a:t>p</a:t>
            </a:r>
            <a:r>
              <a:rPr spc="-295" dirty="0"/>
              <a:t>m</a:t>
            </a:r>
            <a:r>
              <a:rPr spc="-185" dirty="0"/>
              <a:t>e</a:t>
            </a:r>
            <a:r>
              <a:rPr spc="-215" dirty="0"/>
              <a:t>n</a:t>
            </a:r>
            <a:r>
              <a:rPr spc="-110" dirty="0"/>
              <a:t>t</a:t>
            </a:r>
            <a:r>
              <a:rPr spc="-5" dirty="0"/>
              <a:t>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85" dirty="0"/>
              <a:t>s</a:t>
            </a:r>
            <a:r>
              <a:rPr spc="-215" dirty="0"/>
              <a:t>upp</a:t>
            </a:r>
            <a:r>
              <a:rPr spc="-100" dirty="0"/>
              <a:t>li</a:t>
            </a:r>
            <a:r>
              <a:rPr spc="-185" dirty="0"/>
              <a:t>es</a:t>
            </a:r>
            <a:r>
              <a:rPr spc="-5" dirty="0"/>
              <a:t>,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00" dirty="0"/>
              <a:t>i</a:t>
            </a:r>
            <a:r>
              <a:rPr spc="-215" dirty="0"/>
              <a:t>d</a:t>
            </a:r>
            <a:r>
              <a:rPr spc="-185" dirty="0"/>
              <a:t>eas</a:t>
            </a:r>
            <a:r>
              <a:rPr spc="-5" dirty="0"/>
              <a:t>,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85" dirty="0"/>
              <a:t>a</a:t>
            </a:r>
            <a:r>
              <a:rPr spc="-215" dirty="0"/>
              <a:t>n</a:t>
            </a:r>
            <a:r>
              <a:rPr spc="-15" dirty="0"/>
              <a:t>d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185" dirty="0"/>
              <a:t>e</a:t>
            </a:r>
            <a:r>
              <a:rPr spc="-215" dirty="0"/>
              <a:t>n</a:t>
            </a:r>
            <a:r>
              <a:rPr spc="-185" dirty="0"/>
              <a:t>e</a:t>
            </a:r>
            <a:r>
              <a:rPr spc="-130" dirty="0"/>
              <a:t>r</a:t>
            </a:r>
            <a:r>
              <a:rPr spc="-215" dirty="0"/>
              <a:t>g</a:t>
            </a:r>
            <a:r>
              <a:rPr spc="-295" dirty="0"/>
              <a:t>y</a:t>
            </a:r>
            <a:r>
              <a:rPr spc="-5" dirty="0"/>
              <a:t>.</a:t>
            </a:r>
          </a:p>
          <a:p>
            <a:pPr marL="3626485" marR="42545" indent="-257175">
              <a:lnSpc>
                <a:spcPts val="2160"/>
              </a:lnSpc>
              <a:buClr>
                <a:srgbClr val="221F1F"/>
              </a:buClr>
              <a:buFont typeface="Arial"/>
              <a:buAutoNum type="arabicPeriod" startAt="4"/>
              <a:tabLst>
                <a:tab pos="3627120" algn="l"/>
              </a:tabLst>
            </a:pPr>
            <a:r>
              <a:rPr spc="-235" dirty="0"/>
              <a:t>E</a:t>
            </a:r>
            <a:r>
              <a:rPr spc="-215" dirty="0"/>
              <a:t>qu</a:t>
            </a:r>
            <a:r>
              <a:rPr spc="-100" dirty="0"/>
              <a:t>i</a:t>
            </a:r>
            <a:r>
              <a:rPr spc="-110" dirty="0"/>
              <a:t>t</a:t>
            </a:r>
            <a:r>
              <a:rPr spc="-185" dirty="0"/>
              <a:t>a</a:t>
            </a:r>
            <a:r>
              <a:rPr spc="-215" dirty="0"/>
              <a:t>b</a:t>
            </a:r>
            <a:r>
              <a:rPr spc="-100" dirty="0"/>
              <a:t>l</a:t>
            </a:r>
            <a:r>
              <a:rPr spc="-185" dirty="0"/>
              <a:t>e</a:t>
            </a:r>
            <a:r>
              <a:rPr spc="-5"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235" dirty="0"/>
              <a:t>P</a:t>
            </a:r>
            <a:r>
              <a:rPr spc="-130" dirty="0"/>
              <a:t>r</a:t>
            </a:r>
            <a:r>
              <a:rPr spc="-215" dirty="0"/>
              <a:t>o</a:t>
            </a:r>
            <a:r>
              <a:rPr spc="-185" dirty="0"/>
              <a:t>v</a:t>
            </a:r>
            <a:r>
              <a:rPr spc="-100" dirty="0"/>
              <a:t>i</a:t>
            </a:r>
            <a:r>
              <a:rPr spc="-215" dirty="0"/>
              <a:t>d</a:t>
            </a:r>
            <a:r>
              <a:rPr spc="-100" dirty="0"/>
              <a:t>i</a:t>
            </a:r>
            <a:r>
              <a:rPr spc="-215" dirty="0"/>
              <a:t>n</a:t>
            </a:r>
            <a:r>
              <a:rPr spc="-15" dirty="0"/>
              <a:t>g</a:t>
            </a:r>
            <a:r>
              <a:rPr spc="-220" dirty="0">
                <a:latin typeface="Times New Roman"/>
                <a:cs typeface="Times New Roman"/>
              </a:rPr>
              <a:t> </a:t>
            </a:r>
            <a:r>
              <a:rPr spc="-185" dirty="0"/>
              <a:t>ca</a:t>
            </a:r>
            <a:r>
              <a:rPr spc="-130" dirty="0"/>
              <a:t>r</a:t>
            </a:r>
            <a:r>
              <a:rPr dirty="0"/>
              <a:t>e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215" dirty="0"/>
              <a:t>h</a:t>
            </a:r>
            <a:r>
              <a:rPr spc="-185" dirty="0"/>
              <a:t>a</a:t>
            </a:r>
            <a:r>
              <a:rPr dirty="0"/>
              <a:t>t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215" dirty="0"/>
              <a:t>do</a:t>
            </a:r>
            <a:r>
              <a:rPr spc="-185" dirty="0"/>
              <a:t>e</a:t>
            </a:r>
            <a:r>
              <a:rPr dirty="0"/>
              <a:t>s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215" dirty="0"/>
              <a:t>no</a:t>
            </a:r>
            <a:r>
              <a:rPr dirty="0"/>
              <a:t>t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185" dirty="0"/>
              <a:t>va</a:t>
            </a:r>
            <a:r>
              <a:rPr spc="-130" dirty="0"/>
              <a:t>r</a:t>
            </a:r>
            <a:r>
              <a:rPr dirty="0"/>
              <a:t>y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100" dirty="0"/>
              <a:t>i</a:t>
            </a:r>
            <a:r>
              <a:rPr spc="-15" dirty="0"/>
              <a:t>n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spc="-215" dirty="0"/>
              <a:t>qu</a:t>
            </a:r>
            <a:r>
              <a:rPr spc="-185" dirty="0"/>
              <a:t>a</a:t>
            </a:r>
            <a:r>
              <a:rPr spc="-100" dirty="0"/>
              <a:t>li</a:t>
            </a:r>
            <a:r>
              <a:rPr spc="-110" dirty="0"/>
              <a:t>t</a:t>
            </a:r>
            <a:r>
              <a:rPr dirty="0"/>
              <a:t>y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15" dirty="0"/>
              <a:t>b</a:t>
            </a:r>
            <a:r>
              <a:rPr spc="-185" dirty="0"/>
              <a:t>eca</a:t>
            </a:r>
            <a:r>
              <a:rPr spc="-215" dirty="0"/>
              <a:t>u</a:t>
            </a:r>
            <a:r>
              <a:rPr spc="-185" dirty="0"/>
              <a:t>s</a:t>
            </a:r>
            <a:r>
              <a:rPr dirty="0"/>
              <a:t>e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215" dirty="0"/>
              <a:t>o</a:t>
            </a:r>
            <a:r>
              <a:rPr dirty="0"/>
              <a:t>f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215" dirty="0"/>
              <a:t>p</a:t>
            </a:r>
            <a:r>
              <a:rPr spc="-185" dirty="0"/>
              <a:t>e</a:t>
            </a:r>
            <a:r>
              <a:rPr spc="-130" dirty="0"/>
              <a:t>r</a:t>
            </a:r>
            <a:r>
              <a:rPr spc="-185" dirty="0"/>
              <a:t>s</a:t>
            </a:r>
            <a:r>
              <a:rPr spc="-215" dirty="0"/>
              <a:t>on</a:t>
            </a:r>
            <a:r>
              <a:rPr spc="-185" dirty="0"/>
              <a:t>a</a:t>
            </a:r>
            <a:r>
              <a:rPr spc="-5" dirty="0"/>
              <a:t>l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85" dirty="0"/>
              <a:t>c</a:t>
            </a:r>
            <a:r>
              <a:rPr spc="-215" dirty="0"/>
              <a:t>h</a:t>
            </a:r>
            <a:r>
              <a:rPr spc="-185" dirty="0"/>
              <a:t>a</a:t>
            </a:r>
            <a:r>
              <a:rPr spc="-130" dirty="0"/>
              <a:t>r</a:t>
            </a:r>
            <a:r>
              <a:rPr spc="-185" dirty="0"/>
              <a:t>ac</a:t>
            </a:r>
            <a:r>
              <a:rPr spc="-110" dirty="0"/>
              <a:t>t</a:t>
            </a:r>
            <a:r>
              <a:rPr spc="-185" dirty="0"/>
              <a:t>e</a:t>
            </a:r>
            <a:r>
              <a:rPr spc="-130" dirty="0"/>
              <a:t>r</a:t>
            </a:r>
            <a:r>
              <a:rPr spc="-100" dirty="0"/>
              <a:t>i</a:t>
            </a:r>
            <a:r>
              <a:rPr spc="-185" dirty="0"/>
              <a:t>s</a:t>
            </a:r>
            <a:r>
              <a:rPr spc="-110" dirty="0"/>
              <a:t>t</a:t>
            </a:r>
            <a:r>
              <a:rPr spc="-90" dirty="0"/>
              <a:t>i</a:t>
            </a:r>
            <a:r>
              <a:rPr spc="-175" dirty="0"/>
              <a:t>c</a:t>
            </a:r>
            <a:r>
              <a:rPr dirty="0"/>
              <a:t>s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185" dirty="0"/>
              <a:t>s</a:t>
            </a:r>
            <a:r>
              <a:rPr spc="-215" dirty="0"/>
              <a:t>u</a:t>
            </a:r>
            <a:r>
              <a:rPr spc="-185" dirty="0"/>
              <a:t>c</a:t>
            </a:r>
            <a:r>
              <a:rPr spc="-15" dirty="0"/>
              <a:t>h</a:t>
            </a:r>
            <a:r>
              <a:rPr spc="-220" dirty="0">
                <a:latin typeface="Times New Roman"/>
                <a:cs typeface="Times New Roman"/>
              </a:rPr>
              <a:t> </a:t>
            </a:r>
            <a:r>
              <a:rPr spc="-185" dirty="0"/>
              <a:t>a</a:t>
            </a:r>
            <a:r>
              <a:rPr dirty="0"/>
              <a:t>s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215" dirty="0"/>
              <a:t>g</a:t>
            </a:r>
            <a:r>
              <a:rPr spc="-185" dirty="0"/>
              <a:t>e</a:t>
            </a:r>
            <a:r>
              <a:rPr spc="-215" dirty="0"/>
              <a:t>nd</a:t>
            </a:r>
            <a:r>
              <a:rPr spc="-185" dirty="0"/>
              <a:t>e</a:t>
            </a:r>
            <a:r>
              <a:rPr spc="-210" dirty="0"/>
              <a:t>r</a:t>
            </a:r>
            <a:r>
              <a:rPr spc="-5" dirty="0"/>
              <a:t>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85" dirty="0"/>
              <a:t>e</a:t>
            </a:r>
            <a:r>
              <a:rPr spc="-110" dirty="0"/>
              <a:t>t</a:t>
            </a:r>
            <a:r>
              <a:rPr spc="-215" dirty="0"/>
              <a:t>hn</a:t>
            </a:r>
            <a:r>
              <a:rPr spc="-100" dirty="0"/>
              <a:t>i</a:t>
            </a:r>
            <a:r>
              <a:rPr spc="-185" dirty="0"/>
              <a:t>c</a:t>
            </a:r>
            <a:r>
              <a:rPr spc="-100" dirty="0"/>
              <a:t>i</a:t>
            </a:r>
            <a:r>
              <a:rPr spc="-110" dirty="0"/>
              <a:t>t</a:t>
            </a:r>
            <a:r>
              <a:rPr spc="-295" dirty="0"/>
              <a:t>y</a:t>
            </a:r>
            <a:r>
              <a:rPr spc="-5" dirty="0"/>
              <a:t>,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15" dirty="0"/>
              <a:t>g</a:t>
            </a:r>
            <a:r>
              <a:rPr spc="-185" dirty="0"/>
              <a:t>e</a:t>
            </a:r>
            <a:r>
              <a:rPr spc="-215" dirty="0"/>
              <a:t>og</a:t>
            </a:r>
            <a:r>
              <a:rPr spc="-130" dirty="0"/>
              <a:t>r</a:t>
            </a:r>
            <a:r>
              <a:rPr spc="-185" dirty="0"/>
              <a:t>a</a:t>
            </a:r>
            <a:r>
              <a:rPr spc="-215" dirty="0"/>
              <a:t>ph</a:t>
            </a:r>
            <a:r>
              <a:rPr spc="-100" dirty="0"/>
              <a:t>i</a:t>
            </a:r>
            <a:r>
              <a:rPr dirty="0"/>
              <a:t>c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100" dirty="0"/>
              <a:t>l</a:t>
            </a:r>
            <a:r>
              <a:rPr spc="-215" dirty="0"/>
              <a:t>o</a:t>
            </a:r>
            <a:r>
              <a:rPr spc="-185" dirty="0"/>
              <a:t>ca</a:t>
            </a:r>
            <a:r>
              <a:rPr spc="-110" dirty="0"/>
              <a:t>t</a:t>
            </a:r>
            <a:r>
              <a:rPr spc="-100" dirty="0"/>
              <a:t>i</a:t>
            </a:r>
            <a:r>
              <a:rPr spc="-215" dirty="0"/>
              <a:t>on</a:t>
            </a:r>
            <a:r>
              <a:rPr spc="-5" dirty="0"/>
              <a:t>,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&amp;</a:t>
            </a:r>
            <a:r>
              <a:rPr spc="-290" dirty="0">
                <a:latin typeface="Times New Roman"/>
                <a:cs typeface="Times New Roman"/>
              </a:rPr>
              <a:t> </a:t>
            </a:r>
            <a:r>
              <a:rPr spc="-185" dirty="0"/>
              <a:t>s</a:t>
            </a:r>
            <a:r>
              <a:rPr spc="-215" dirty="0"/>
              <a:t>o</a:t>
            </a:r>
            <a:r>
              <a:rPr spc="-185" dirty="0"/>
              <a:t>c</a:t>
            </a:r>
            <a:r>
              <a:rPr spc="-100" dirty="0"/>
              <a:t>i</a:t>
            </a:r>
            <a:r>
              <a:rPr spc="-215" dirty="0"/>
              <a:t>o</a:t>
            </a:r>
            <a:r>
              <a:rPr spc="-185" dirty="0"/>
              <a:t>ec</a:t>
            </a:r>
            <a:r>
              <a:rPr spc="-215" dirty="0"/>
              <a:t>ono</a:t>
            </a:r>
            <a:r>
              <a:rPr spc="-285" dirty="0"/>
              <a:t>m</a:t>
            </a:r>
            <a:r>
              <a:rPr spc="-100" dirty="0"/>
              <a:t>i</a:t>
            </a:r>
            <a:r>
              <a:rPr dirty="0"/>
              <a:t>c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185" dirty="0"/>
              <a:t>s</a:t>
            </a:r>
            <a:r>
              <a:rPr spc="-110" dirty="0"/>
              <a:t>t</a:t>
            </a:r>
            <a:r>
              <a:rPr spc="-185" dirty="0"/>
              <a:t>a</a:t>
            </a:r>
            <a:r>
              <a:rPr spc="-110" dirty="0"/>
              <a:t>t</a:t>
            </a:r>
            <a:r>
              <a:rPr spc="-215" dirty="0"/>
              <a:t>u</a:t>
            </a:r>
            <a:r>
              <a:rPr spc="-185" dirty="0"/>
              <a:t>s</a:t>
            </a:r>
            <a:r>
              <a:rPr spc="-5" dirty="0">
                <a:solidFill>
                  <a:srgbClr val="292324"/>
                </a:solidFill>
              </a:rPr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1796142" y="3779520"/>
            <a:ext cx="1711325" cy="86995"/>
          </a:xfrm>
          <a:custGeom>
            <a:avLst/>
            <a:gdLst/>
            <a:ahLst/>
            <a:cxnLst/>
            <a:rect l="l" t="t" r="r" b="b"/>
            <a:pathLst>
              <a:path w="1711325" h="86995">
                <a:moveTo>
                  <a:pt x="194200" y="0"/>
                </a:moveTo>
                <a:lnTo>
                  <a:pt x="0" y="0"/>
                </a:lnTo>
                <a:lnTo>
                  <a:pt x="11321" y="3048"/>
                </a:lnTo>
                <a:lnTo>
                  <a:pt x="96665" y="21336"/>
                </a:lnTo>
                <a:lnTo>
                  <a:pt x="142385" y="30480"/>
                </a:lnTo>
                <a:lnTo>
                  <a:pt x="236873" y="45720"/>
                </a:lnTo>
                <a:lnTo>
                  <a:pt x="287165" y="51816"/>
                </a:lnTo>
                <a:lnTo>
                  <a:pt x="338981" y="59436"/>
                </a:lnTo>
                <a:lnTo>
                  <a:pt x="392321" y="64008"/>
                </a:lnTo>
                <a:lnTo>
                  <a:pt x="445661" y="70104"/>
                </a:lnTo>
                <a:lnTo>
                  <a:pt x="502049" y="74676"/>
                </a:lnTo>
                <a:lnTo>
                  <a:pt x="674261" y="83820"/>
                </a:lnTo>
                <a:lnTo>
                  <a:pt x="794657" y="86868"/>
                </a:lnTo>
                <a:lnTo>
                  <a:pt x="855617" y="86868"/>
                </a:lnTo>
                <a:lnTo>
                  <a:pt x="862137" y="76200"/>
                </a:lnTo>
                <a:lnTo>
                  <a:pt x="838853" y="76200"/>
                </a:lnTo>
                <a:lnTo>
                  <a:pt x="835805" y="70104"/>
                </a:lnTo>
                <a:lnTo>
                  <a:pt x="835805" y="64008"/>
                </a:lnTo>
                <a:lnTo>
                  <a:pt x="838853" y="57912"/>
                </a:lnTo>
                <a:lnTo>
                  <a:pt x="843425" y="51816"/>
                </a:lnTo>
                <a:lnTo>
                  <a:pt x="849521" y="48768"/>
                </a:lnTo>
                <a:lnTo>
                  <a:pt x="794657" y="48768"/>
                </a:lnTo>
                <a:lnTo>
                  <a:pt x="675785" y="45720"/>
                </a:lnTo>
                <a:lnTo>
                  <a:pt x="503573" y="36576"/>
                </a:lnTo>
                <a:lnTo>
                  <a:pt x="448709" y="32004"/>
                </a:lnTo>
                <a:lnTo>
                  <a:pt x="395369" y="25908"/>
                </a:lnTo>
                <a:lnTo>
                  <a:pt x="343553" y="21336"/>
                </a:lnTo>
                <a:lnTo>
                  <a:pt x="291737" y="15240"/>
                </a:lnTo>
                <a:lnTo>
                  <a:pt x="194200" y="0"/>
                </a:lnTo>
                <a:close/>
              </a:path>
              <a:path w="1711325" h="86995">
                <a:moveTo>
                  <a:pt x="872381" y="59436"/>
                </a:moveTo>
                <a:lnTo>
                  <a:pt x="855617" y="86868"/>
                </a:lnTo>
                <a:lnTo>
                  <a:pt x="861713" y="86868"/>
                </a:lnTo>
                <a:lnTo>
                  <a:pt x="867809" y="83820"/>
                </a:lnTo>
                <a:lnTo>
                  <a:pt x="872381" y="77724"/>
                </a:lnTo>
                <a:lnTo>
                  <a:pt x="875429" y="73152"/>
                </a:lnTo>
                <a:lnTo>
                  <a:pt x="875429" y="65532"/>
                </a:lnTo>
                <a:lnTo>
                  <a:pt x="872381" y="59436"/>
                </a:lnTo>
                <a:close/>
              </a:path>
              <a:path w="1711325" h="86995">
                <a:moveTo>
                  <a:pt x="1360442" y="59436"/>
                </a:moveTo>
                <a:lnTo>
                  <a:pt x="872381" y="59436"/>
                </a:lnTo>
                <a:lnTo>
                  <a:pt x="875429" y="65532"/>
                </a:lnTo>
                <a:lnTo>
                  <a:pt x="875429" y="73152"/>
                </a:lnTo>
                <a:lnTo>
                  <a:pt x="872381" y="77724"/>
                </a:lnTo>
                <a:lnTo>
                  <a:pt x="867809" y="83820"/>
                </a:lnTo>
                <a:lnTo>
                  <a:pt x="861713" y="86868"/>
                </a:lnTo>
                <a:lnTo>
                  <a:pt x="916577" y="86868"/>
                </a:lnTo>
                <a:lnTo>
                  <a:pt x="1036973" y="83820"/>
                </a:lnTo>
                <a:lnTo>
                  <a:pt x="1210709" y="74676"/>
                </a:lnTo>
                <a:lnTo>
                  <a:pt x="1265573" y="70104"/>
                </a:lnTo>
                <a:lnTo>
                  <a:pt x="1360442" y="59436"/>
                </a:lnTo>
                <a:close/>
              </a:path>
              <a:path w="1711325" h="86995">
                <a:moveTo>
                  <a:pt x="855617" y="48768"/>
                </a:moveTo>
                <a:lnTo>
                  <a:pt x="849521" y="48768"/>
                </a:lnTo>
                <a:lnTo>
                  <a:pt x="843425" y="51816"/>
                </a:lnTo>
                <a:lnTo>
                  <a:pt x="838853" y="57912"/>
                </a:lnTo>
                <a:lnTo>
                  <a:pt x="835805" y="64008"/>
                </a:lnTo>
                <a:lnTo>
                  <a:pt x="835805" y="70104"/>
                </a:lnTo>
                <a:lnTo>
                  <a:pt x="838853" y="76200"/>
                </a:lnTo>
                <a:lnTo>
                  <a:pt x="855617" y="48768"/>
                </a:lnTo>
                <a:close/>
              </a:path>
              <a:path w="1711325" h="86995">
                <a:moveTo>
                  <a:pt x="1711235" y="0"/>
                </a:moveTo>
                <a:lnTo>
                  <a:pt x="194200" y="0"/>
                </a:lnTo>
                <a:lnTo>
                  <a:pt x="1517033" y="0"/>
                </a:lnTo>
                <a:lnTo>
                  <a:pt x="1468265" y="7620"/>
                </a:lnTo>
                <a:lnTo>
                  <a:pt x="1419497" y="13716"/>
                </a:lnTo>
                <a:lnTo>
                  <a:pt x="1369205" y="21336"/>
                </a:lnTo>
                <a:lnTo>
                  <a:pt x="1315865" y="25908"/>
                </a:lnTo>
                <a:lnTo>
                  <a:pt x="1262525" y="32004"/>
                </a:lnTo>
                <a:lnTo>
                  <a:pt x="1207661" y="36576"/>
                </a:lnTo>
                <a:lnTo>
                  <a:pt x="1035449" y="45720"/>
                </a:lnTo>
                <a:lnTo>
                  <a:pt x="916577" y="48768"/>
                </a:lnTo>
                <a:lnTo>
                  <a:pt x="855617" y="48768"/>
                </a:lnTo>
                <a:lnTo>
                  <a:pt x="838853" y="76200"/>
                </a:lnTo>
                <a:lnTo>
                  <a:pt x="862137" y="76200"/>
                </a:lnTo>
                <a:lnTo>
                  <a:pt x="872381" y="59436"/>
                </a:lnTo>
                <a:lnTo>
                  <a:pt x="1360442" y="59436"/>
                </a:lnTo>
                <a:lnTo>
                  <a:pt x="1474361" y="45720"/>
                </a:lnTo>
                <a:lnTo>
                  <a:pt x="1523129" y="38100"/>
                </a:lnTo>
                <a:lnTo>
                  <a:pt x="1570373" y="28956"/>
                </a:lnTo>
                <a:lnTo>
                  <a:pt x="1616093" y="21336"/>
                </a:lnTo>
                <a:lnTo>
                  <a:pt x="1699913" y="3048"/>
                </a:lnTo>
                <a:lnTo>
                  <a:pt x="1711235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82033" y="6430071"/>
            <a:ext cx="566229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210" dirty="0">
                <a:latin typeface="Arial"/>
                <a:cs typeface="Arial"/>
              </a:rPr>
              <a:t>E</a:t>
            </a:r>
            <a:r>
              <a:rPr sz="1600" spc="-170" dirty="0">
                <a:latin typeface="Arial"/>
                <a:cs typeface="Arial"/>
              </a:rPr>
              <a:t>na</a:t>
            </a:r>
            <a:r>
              <a:rPr sz="1600" spc="85" dirty="0">
                <a:latin typeface="Arial"/>
                <a:cs typeface="Arial"/>
              </a:rPr>
              <a:t>m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75" dirty="0">
                <a:latin typeface="Arial"/>
                <a:cs typeface="Arial"/>
              </a:rPr>
              <a:t>l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254" dirty="0">
                <a:latin typeface="Arial"/>
                <a:cs typeface="Arial"/>
              </a:rPr>
              <a:t>m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Arial"/>
                <a:cs typeface="Arial"/>
              </a:rPr>
              <a:t>i</a:t>
            </a:r>
            <a:r>
              <a:rPr sz="1600" spc="-17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"/>
                <a:cs typeface="Arial"/>
              </a:rPr>
              <a:t>d</a:t>
            </a:r>
            <a:r>
              <a:rPr sz="1600" spc="-75" dirty="0">
                <a:latin typeface="Arial"/>
                <a:cs typeface="Arial"/>
              </a:rPr>
              <a:t>il</a:t>
            </a:r>
            <a:r>
              <a:rPr sz="1600" spc="-170" dirty="0">
                <a:latin typeface="Arial"/>
                <a:cs typeface="Arial"/>
              </a:rPr>
              <a:t>ah</a:t>
            </a:r>
            <a:r>
              <a:rPr sz="1600" spc="-75" dirty="0">
                <a:latin typeface="Arial"/>
                <a:cs typeface="Arial"/>
              </a:rPr>
              <a:t>i</a:t>
            </a:r>
            <a:r>
              <a:rPr sz="1600" spc="-114" dirty="0">
                <a:latin typeface="Arial"/>
                <a:cs typeface="Arial"/>
              </a:rPr>
              <a:t>r</a:t>
            </a:r>
            <a:r>
              <a:rPr sz="1600" spc="-150" dirty="0">
                <a:latin typeface="Arial"/>
                <a:cs typeface="Arial"/>
              </a:rPr>
              <a:t>k</a:t>
            </a:r>
            <a:r>
              <a:rPr sz="1600" spc="-17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"/>
                <a:cs typeface="Arial"/>
              </a:rPr>
              <a:t>o</a:t>
            </a:r>
            <a:r>
              <a:rPr sz="1600" spc="-75" dirty="0">
                <a:latin typeface="Arial"/>
                <a:cs typeface="Arial"/>
              </a:rPr>
              <a:t>l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-21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Arial"/>
                <a:cs typeface="Arial"/>
              </a:rPr>
              <a:t>I</a:t>
            </a:r>
            <a:r>
              <a:rPr sz="1600" spc="-225" dirty="0">
                <a:latin typeface="Arial"/>
                <a:cs typeface="Arial"/>
              </a:rPr>
              <a:t>H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Arial"/>
                <a:cs typeface="Arial"/>
              </a:rPr>
              <a:t>I</a:t>
            </a:r>
            <a:r>
              <a:rPr sz="1600" spc="-170" dirty="0">
                <a:latin typeface="Arial"/>
                <a:cs typeface="Arial"/>
              </a:rPr>
              <a:t>n</a:t>
            </a:r>
            <a:r>
              <a:rPr sz="1600" spc="-150" dirty="0">
                <a:latin typeface="Arial"/>
                <a:cs typeface="Arial"/>
              </a:rPr>
              <a:t>s</a:t>
            </a:r>
            <a:r>
              <a:rPr sz="1600" spc="-90" dirty="0">
                <a:latin typeface="Arial"/>
                <a:cs typeface="Arial"/>
              </a:rPr>
              <a:t>t</a:t>
            </a:r>
            <a:r>
              <a:rPr sz="1600" spc="-75" dirty="0">
                <a:latin typeface="Arial"/>
                <a:cs typeface="Arial"/>
              </a:rPr>
              <a:t>i</a:t>
            </a:r>
            <a:r>
              <a:rPr sz="1600" spc="-90" dirty="0">
                <a:latin typeface="Arial"/>
                <a:cs typeface="Arial"/>
              </a:rPr>
              <a:t>t</a:t>
            </a:r>
            <a:r>
              <a:rPr sz="1600" spc="-170" dirty="0">
                <a:latin typeface="Arial"/>
                <a:cs typeface="Arial"/>
              </a:rPr>
              <a:t>u</a:t>
            </a:r>
            <a:r>
              <a:rPr sz="1600" spc="-9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1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Arial"/>
                <a:cs typeface="Arial"/>
              </a:rPr>
              <a:t>f</a:t>
            </a:r>
            <a:r>
              <a:rPr sz="1600" spc="-17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spc="-225" dirty="0">
                <a:latin typeface="Arial"/>
                <a:cs typeface="Arial"/>
              </a:rPr>
              <a:t>H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75" dirty="0">
                <a:latin typeface="Arial"/>
                <a:cs typeface="Arial"/>
              </a:rPr>
              <a:t>l</a:t>
            </a:r>
            <a:r>
              <a:rPr sz="1600" spc="-170" dirty="0">
                <a:latin typeface="Arial"/>
                <a:cs typeface="Arial"/>
              </a:rPr>
              <a:t>a</a:t>
            </a:r>
            <a:r>
              <a:rPr sz="1600" spc="-90" dirty="0">
                <a:latin typeface="Arial"/>
                <a:cs typeface="Arial"/>
              </a:rPr>
              <a:t>t</a:t>
            </a:r>
            <a:r>
              <a:rPr sz="1600" spc="-170" dirty="0">
                <a:latin typeface="Arial"/>
                <a:cs typeface="Arial"/>
              </a:rPr>
              <a:t>h</a:t>
            </a:r>
            <a:r>
              <a:rPr sz="1600" spc="-150" dirty="0">
                <a:latin typeface="Arial"/>
                <a:cs typeface="Arial"/>
              </a:rPr>
              <a:t>c</a:t>
            </a:r>
            <a:r>
              <a:rPr sz="1600" spc="-170" dirty="0">
                <a:latin typeface="Arial"/>
                <a:cs typeface="Arial"/>
              </a:rPr>
              <a:t>a</a:t>
            </a:r>
            <a:r>
              <a:rPr sz="1600" spc="-114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Arial"/>
                <a:cs typeface="Arial"/>
              </a:rPr>
              <a:t>I</a:t>
            </a:r>
            <a:r>
              <a:rPr sz="1600" spc="-254" dirty="0">
                <a:latin typeface="Arial"/>
                <a:cs typeface="Arial"/>
              </a:rPr>
              <a:t>m</a:t>
            </a:r>
            <a:r>
              <a:rPr sz="1600" spc="-170" dirty="0">
                <a:latin typeface="Arial"/>
                <a:cs typeface="Arial"/>
              </a:rPr>
              <a:t>p</a:t>
            </a:r>
            <a:r>
              <a:rPr sz="1600" spc="-114" dirty="0">
                <a:latin typeface="Arial"/>
                <a:cs typeface="Arial"/>
              </a:rPr>
              <a:t>r</a:t>
            </a:r>
            <a:r>
              <a:rPr sz="1600" spc="-170" dirty="0">
                <a:latin typeface="Arial"/>
                <a:cs typeface="Arial"/>
              </a:rPr>
              <a:t>o</a:t>
            </a:r>
            <a:r>
              <a:rPr sz="1600" spc="-150" dirty="0">
                <a:latin typeface="Arial"/>
                <a:cs typeface="Arial"/>
              </a:rPr>
              <a:t>v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254" dirty="0">
                <a:latin typeface="Arial"/>
                <a:cs typeface="Arial"/>
              </a:rPr>
              <a:t>m</a:t>
            </a:r>
            <a:r>
              <a:rPr sz="1600" spc="-17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210" dirty="0">
                <a:latin typeface="Arial"/>
                <a:cs typeface="Arial"/>
              </a:rPr>
              <a:t>P</a:t>
            </a:r>
            <a:r>
              <a:rPr sz="1600" spc="-170" dirty="0">
                <a:latin typeface="Arial"/>
                <a:cs typeface="Arial"/>
              </a:rPr>
              <a:t>ub</a:t>
            </a:r>
            <a:r>
              <a:rPr sz="1600" spc="-75" dirty="0">
                <a:latin typeface="Arial"/>
                <a:cs typeface="Arial"/>
              </a:rPr>
              <a:t>li</a:t>
            </a:r>
            <a:r>
              <a:rPr sz="1600" spc="-150" dirty="0">
                <a:latin typeface="Arial"/>
                <a:cs typeface="Arial"/>
              </a:rPr>
              <a:t>k</a:t>
            </a:r>
            <a:r>
              <a:rPr sz="1600" spc="-170" dirty="0">
                <a:latin typeface="Arial"/>
                <a:cs typeface="Arial"/>
              </a:rPr>
              <a:t>a</a:t>
            </a:r>
            <a:r>
              <a:rPr sz="1600" spc="-15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"/>
                <a:cs typeface="Arial"/>
              </a:rPr>
              <a:t>pe</a:t>
            </a:r>
            <a:r>
              <a:rPr sz="1600" spc="-114" dirty="0">
                <a:latin typeface="Arial"/>
                <a:cs typeface="Arial"/>
              </a:rPr>
              <a:t>r</a:t>
            </a:r>
            <a:r>
              <a:rPr sz="1600" spc="-90" dirty="0">
                <a:latin typeface="Arial"/>
                <a:cs typeface="Arial"/>
              </a:rPr>
              <a:t>t</a:t>
            </a:r>
            <a:r>
              <a:rPr sz="1600" spc="-170" dirty="0">
                <a:latin typeface="Arial"/>
                <a:cs typeface="Arial"/>
              </a:rPr>
              <a:t>a</a:t>
            </a:r>
            <a:r>
              <a:rPr sz="1600" spc="-254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20" dirty="0">
                <a:latin typeface="Times New Roman"/>
                <a:cs typeface="Times New Roman"/>
              </a:rPr>
              <a:t> </a:t>
            </a:r>
            <a:r>
              <a:rPr sz="1600" spc="-210" dirty="0">
                <a:latin typeface="Arial"/>
                <a:cs typeface="Arial"/>
              </a:rPr>
              <a:t>P</a:t>
            </a:r>
            <a:r>
              <a:rPr sz="1600" spc="-22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C</a:t>
            </a:r>
            <a:r>
              <a:rPr sz="1600" spc="-24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"/>
                <a:cs typeface="Arial"/>
              </a:rPr>
              <a:t>o</a:t>
            </a:r>
            <a:r>
              <a:rPr sz="1600" spc="-75" dirty="0">
                <a:latin typeface="Arial"/>
                <a:cs typeface="Arial"/>
              </a:rPr>
              <a:t>l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-21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Arial"/>
                <a:cs typeface="Arial"/>
              </a:rPr>
              <a:t>I</a:t>
            </a:r>
            <a:r>
              <a:rPr sz="1600" spc="-24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8545" y="6917751"/>
            <a:ext cx="52019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95" dirty="0">
                <a:latin typeface="Arial"/>
                <a:cs typeface="Arial"/>
              </a:rPr>
              <a:t>W</a:t>
            </a:r>
            <a:r>
              <a:rPr sz="1600" spc="-225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260" dirty="0">
                <a:latin typeface="Times New Roman"/>
                <a:cs typeface="Times New Roman"/>
              </a:rPr>
              <a:t> </a:t>
            </a:r>
            <a:r>
              <a:rPr sz="1600" spc="-254" dirty="0">
                <a:latin typeface="Arial"/>
                <a:cs typeface="Arial"/>
              </a:rPr>
              <a:t>m</a:t>
            </a:r>
            <a:r>
              <a:rPr sz="1600" spc="-170" dirty="0">
                <a:latin typeface="Arial"/>
                <a:cs typeface="Arial"/>
              </a:rPr>
              <a:t>en</a:t>
            </a:r>
            <a:r>
              <a:rPr sz="1600" spc="-75" dirty="0">
                <a:latin typeface="Arial"/>
                <a:cs typeface="Arial"/>
              </a:rPr>
              <a:t>j</a:t>
            </a:r>
            <a:r>
              <a:rPr sz="1600" spc="-170" dirty="0">
                <a:latin typeface="Arial"/>
                <a:cs typeface="Arial"/>
              </a:rPr>
              <a:t>ad</a:t>
            </a:r>
            <a:r>
              <a:rPr sz="1600" spc="-75" dirty="0">
                <a:latin typeface="Arial"/>
                <a:cs typeface="Arial"/>
              </a:rPr>
              <a:t>i</a:t>
            </a:r>
            <a:r>
              <a:rPr sz="1600" spc="-150" dirty="0">
                <a:latin typeface="Arial"/>
                <a:cs typeface="Arial"/>
              </a:rPr>
              <a:t>k</a:t>
            </a:r>
            <a:r>
              <a:rPr sz="1600" spc="-17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2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6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75" dirty="0">
                <a:latin typeface="Arial"/>
                <a:cs typeface="Arial"/>
              </a:rPr>
              <a:t>l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254" dirty="0">
                <a:latin typeface="Arial"/>
                <a:cs typeface="Arial"/>
              </a:rPr>
              <a:t>m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Arial"/>
                <a:cs typeface="Arial"/>
              </a:rPr>
              <a:t>i</a:t>
            </a:r>
            <a:r>
              <a:rPr sz="1600" spc="-17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spc="-150" dirty="0">
                <a:latin typeface="Arial"/>
                <a:cs typeface="Arial"/>
              </a:rPr>
              <a:t>s</a:t>
            </a:r>
            <a:r>
              <a:rPr sz="1600" spc="-170" dirty="0">
                <a:latin typeface="Arial"/>
                <a:cs typeface="Arial"/>
              </a:rPr>
              <a:t>b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21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"/>
                <a:cs typeface="Arial"/>
              </a:rPr>
              <a:t>de</a:t>
            </a:r>
            <a:r>
              <a:rPr sz="1600" spc="-90" dirty="0">
                <a:latin typeface="Arial"/>
                <a:cs typeface="Arial"/>
              </a:rPr>
              <a:t>f</a:t>
            </a:r>
            <a:r>
              <a:rPr sz="1600" spc="-75" dirty="0">
                <a:latin typeface="Arial"/>
                <a:cs typeface="Arial"/>
              </a:rPr>
              <a:t>i</a:t>
            </a:r>
            <a:r>
              <a:rPr sz="1600" spc="-170" dirty="0">
                <a:latin typeface="Arial"/>
                <a:cs typeface="Arial"/>
              </a:rPr>
              <a:t>n</a:t>
            </a:r>
            <a:r>
              <a:rPr sz="1600" spc="-75" dirty="0">
                <a:latin typeface="Arial"/>
                <a:cs typeface="Arial"/>
              </a:rPr>
              <a:t>i</a:t>
            </a:r>
            <a:r>
              <a:rPr sz="1600" spc="-15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spc="-254" dirty="0">
                <a:latin typeface="Arial"/>
                <a:cs typeface="Arial"/>
              </a:rPr>
              <a:t>m</a:t>
            </a:r>
            <a:r>
              <a:rPr sz="1600" spc="-170" dirty="0">
                <a:latin typeface="Arial"/>
                <a:cs typeface="Arial"/>
              </a:rPr>
              <a:t>u</a:t>
            </a:r>
            <a:r>
              <a:rPr sz="1600" spc="-9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21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"/>
                <a:cs typeface="Arial"/>
              </a:rPr>
              <a:t>pe</a:t>
            </a:r>
            <a:r>
              <a:rPr sz="1600" spc="-75" dirty="0">
                <a:latin typeface="Arial"/>
                <a:cs typeface="Arial"/>
              </a:rPr>
              <a:t>l</a:t>
            </a:r>
            <a:r>
              <a:rPr sz="1600" spc="-170" dirty="0">
                <a:latin typeface="Arial"/>
                <a:cs typeface="Arial"/>
              </a:rPr>
              <a:t>a</a:t>
            </a:r>
            <a:r>
              <a:rPr sz="1600" spc="-150" dirty="0">
                <a:latin typeface="Arial"/>
                <a:cs typeface="Arial"/>
              </a:rPr>
              <a:t>y</a:t>
            </a:r>
            <a:r>
              <a:rPr sz="1600" spc="-170" dirty="0">
                <a:latin typeface="Arial"/>
                <a:cs typeface="Arial"/>
              </a:rPr>
              <a:t>ana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240" dirty="0">
                <a:latin typeface="Times New Roman"/>
                <a:cs typeface="Times New Roman"/>
              </a:rPr>
              <a:t> </a:t>
            </a:r>
            <a:r>
              <a:rPr sz="1600" spc="-150" dirty="0">
                <a:latin typeface="Arial"/>
                <a:cs typeface="Arial"/>
              </a:rPr>
              <a:t>k</a:t>
            </a:r>
            <a:r>
              <a:rPr sz="1600" spc="-170" dirty="0">
                <a:latin typeface="Arial"/>
                <a:cs typeface="Arial"/>
              </a:rPr>
              <a:t>e</a:t>
            </a:r>
            <a:r>
              <a:rPr sz="1600" spc="-150" dirty="0">
                <a:latin typeface="Arial"/>
                <a:cs typeface="Arial"/>
              </a:rPr>
              <a:t>s</a:t>
            </a:r>
            <a:r>
              <a:rPr sz="1600" spc="-170" dirty="0">
                <a:latin typeface="Arial"/>
                <a:cs typeface="Arial"/>
              </a:rPr>
              <a:t>eha</a:t>
            </a:r>
            <a:r>
              <a:rPr sz="1600" spc="-90" dirty="0">
                <a:latin typeface="Arial"/>
                <a:cs typeface="Arial"/>
              </a:rPr>
              <a:t>t</a:t>
            </a:r>
            <a:r>
              <a:rPr sz="1600" spc="-17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4083" y="2808732"/>
            <a:ext cx="8105140" cy="972819"/>
          </a:xfrm>
          <a:custGeom>
            <a:avLst/>
            <a:gdLst/>
            <a:ahLst/>
            <a:cxnLst/>
            <a:rect l="l" t="t" r="r" b="b"/>
            <a:pathLst>
              <a:path w="8105140" h="972820">
                <a:moveTo>
                  <a:pt x="8104631" y="972311"/>
                </a:moveTo>
                <a:lnTo>
                  <a:pt x="8104631" y="0"/>
                </a:lnTo>
                <a:lnTo>
                  <a:pt x="0" y="0"/>
                </a:lnTo>
                <a:lnTo>
                  <a:pt x="0" y="972311"/>
                </a:lnTo>
                <a:lnTo>
                  <a:pt x="8104631" y="97231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4951" y="3072384"/>
            <a:ext cx="4814315" cy="370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4951" y="3566160"/>
            <a:ext cx="4814315" cy="214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4083" y="3779520"/>
            <a:ext cx="8105140" cy="437515"/>
          </a:xfrm>
          <a:custGeom>
            <a:avLst/>
            <a:gdLst/>
            <a:ahLst/>
            <a:cxnLst/>
            <a:rect l="l" t="t" r="r" b="b"/>
            <a:pathLst>
              <a:path w="8105140" h="437514">
                <a:moveTo>
                  <a:pt x="0" y="437388"/>
                </a:moveTo>
                <a:lnTo>
                  <a:pt x="8104631" y="437388"/>
                </a:lnTo>
                <a:lnTo>
                  <a:pt x="8104631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49040" y="3777996"/>
            <a:ext cx="288036" cy="62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1647" y="3777996"/>
            <a:ext cx="233172" cy="67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5967" y="3777996"/>
            <a:ext cx="233172" cy="670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9432" y="3777996"/>
            <a:ext cx="91439" cy="62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8596" y="3777996"/>
            <a:ext cx="489203" cy="624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98947" y="3777996"/>
            <a:ext cx="129539" cy="624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91555" y="3777996"/>
            <a:ext cx="92963" cy="624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8152" y="3777996"/>
            <a:ext cx="292607" cy="624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5332" y="3777996"/>
            <a:ext cx="358139" cy="670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87667" y="3777996"/>
            <a:ext cx="342899" cy="624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1716" y="3777996"/>
            <a:ext cx="129539" cy="624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3430904"/>
          </a:xfrm>
          <a:custGeom>
            <a:avLst/>
            <a:gdLst/>
            <a:ahLst/>
            <a:cxnLst/>
            <a:rect l="l" t="t" r="r" b="b"/>
            <a:pathLst>
              <a:path w="9142730" h="3430904">
                <a:moveTo>
                  <a:pt x="0" y="3430523"/>
                </a:moveTo>
                <a:lnTo>
                  <a:pt x="9142475" y="3430523"/>
                </a:lnTo>
                <a:lnTo>
                  <a:pt x="9142475" y="0"/>
                </a:lnTo>
                <a:lnTo>
                  <a:pt x="0" y="0"/>
                </a:lnTo>
                <a:lnTo>
                  <a:pt x="0" y="3430523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0716" y="1548384"/>
            <a:ext cx="5255260" cy="1013460"/>
          </a:xfrm>
          <a:custGeom>
            <a:avLst/>
            <a:gdLst/>
            <a:ahLst/>
            <a:cxnLst/>
            <a:rect l="l" t="t" r="r" b="b"/>
            <a:pathLst>
              <a:path w="5255259" h="1013460">
                <a:moveTo>
                  <a:pt x="0" y="1013459"/>
                </a:moveTo>
                <a:lnTo>
                  <a:pt x="5254751" y="1013459"/>
                </a:lnTo>
                <a:lnTo>
                  <a:pt x="5254751" y="0"/>
                </a:lnTo>
                <a:lnTo>
                  <a:pt x="0" y="0"/>
                </a:lnTo>
                <a:lnTo>
                  <a:pt x="0" y="1013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1537716"/>
            <a:ext cx="5276215" cy="1035050"/>
          </a:xfrm>
          <a:custGeom>
            <a:avLst/>
            <a:gdLst/>
            <a:ahLst/>
            <a:cxnLst/>
            <a:rect l="l" t="t" r="r" b="b"/>
            <a:pathLst>
              <a:path w="5276215" h="1035050">
                <a:moveTo>
                  <a:pt x="5276087" y="0"/>
                </a:moveTo>
                <a:lnTo>
                  <a:pt x="0" y="0"/>
                </a:lnTo>
                <a:lnTo>
                  <a:pt x="0" y="1034795"/>
                </a:lnTo>
                <a:lnTo>
                  <a:pt x="5276087" y="1034795"/>
                </a:lnTo>
                <a:lnTo>
                  <a:pt x="5276087" y="1025651"/>
                </a:lnTo>
                <a:lnTo>
                  <a:pt x="18287" y="1025651"/>
                </a:lnTo>
                <a:lnTo>
                  <a:pt x="9143" y="1016507"/>
                </a:lnTo>
                <a:lnTo>
                  <a:pt x="18287" y="1016507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10667"/>
                </a:lnTo>
                <a:lnTo>
                  <a:pt x="5276087" y="10667"/>
                </a:lnTo>
                <a:lnTo>
                  <a:pt x="5276087" y="0"/>
                </a:lnTo>
                <a:close/>
              </a:path>
              <a:path w="5276215" h="1035050">
                <a:moveTo>
                  <a:pt x="18287" y="1016507"/>
                </a:moveTo>
                <a:lnTo>
                  <a:pt x="9143" y="1016507"/>
                </a:lnTo>
                <a:lnTo>
                  <a:pt x="18287" y="1025651"/>
                </a:lnTo>
                <a:lnTo>
                  <a:pt x="18287" y="1016507"/>
                </a:lnTo>
                <a:close/>
              </a:path>
              <a:path w="5276215" h="1035050">
                <a:moveTo>
                  <a:pt x="5256275" y="1016507"/>
                </a:moveTo>
                <a:lnTo>
                  <a:pt x="18287" y="1016507"/>
                </a:lnTo>
                <a:lnTo>
                  <a:pt x="18287" y="1025651"/>
                </a:lnTo>
                <a:lnTo>
                  <a:pt x="5256275" y="1025651"/>
                </a:lnTo>
                <a:lnTo>
                  <a:pt x="5256275" y="1016507"/>
                </a:lnTo>
                <a:close/>
              </a:path>
              <a:path w="5276215" h="1035050">
                <a:moveTo>
                  <a:pt x="5256275" y="10667"/>
                </a:moveTo>
                <a:lnTo>
                  <a:pt x="5256275" y="1025651"/>
                </a:lnTo>
                <a:lnTo>
                  <a:pt x="5265419" y="1016507"/>
                </a:lnTo>
                <a:lnTo>
                  <a:pt x="5276087" y="1016507"/>
                </a:lnTo>
                <a:lnTo>
                  <a:pt x="5276087" y="19811"/>
                </a:lnTo>
                <a:lnTo>
                  <a:pt x="5265419" y="19811"/>
                </a:lnTo>
                <a:lnTo>
                  <a:pt x="5256275" y="10667"/>
                </a:lnTo>
                <a:close/>
              </a:path>
              <a:path w="5276215" h="1035050">
                <a:moveTo>
                  <a:pt x="5276087" y="1016507"/>
                </a:moveTo>
                <a:lnTo>
                  <a:pt x="5265419" y="1016507"/>
                </a:lnTo>
                <a:lnTo>
                  <a:pt x="5256275" y="1025651"/>
                </a:lnTo>
                <a:lnTo>
                  <a:pt x="5276087" y="1025651"/>
                </a:lnTo>
                <a:lnTo>
                  <a:pt x="5276087" y="1016507"/>
                </a:lnTo>
                <a:close/>
              </a:path>
              <a:path w="5276215" h="1035050">
                <a:moveTo>
                  <a:pt x="18287" y="10667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10667"/>
                </a:lnTo>
                <a:close/>
              </a:path>
              <a:path w="5276215" h="1035050">
                <a:moveTo>
                  <a:pt x="5256275" y="10667"/>
                </a:moveTo>
                <a:lnTo>
                  <a:pt x="18287" y="10667"/>
                </a:lnTo>
                <a:lnTo>
                  <a:pt x="18287" y="19811"/>
                </a:lnTo>
                <a:lnTo>
                  <a:pt x="5256275" y="19811"/>
                </a:lnTo>
                <a:lnTo>
                  <a:pt x="5256275" y="10667"/>
                </a:lnTo>
                <a:close/>
              </a:path>
              <a:path w="5276215" h="1035050">
                <a:moveTo>
                  <a:pt x="5276087" y="10667"/>
                </a:moveTo>
                <a:lnTo>
                  <a:pt x="5256275" y="10667"/>
                </a:lnTo>
                <a:lnTo>
                  <a:pt x="5265419" y="19811"/>
                </a:lnTo>
                <a:lnTo>
                  <a:pt x="5276087" y="19811"/>
                </a:lnTo>
                <a:lnTo>
                  <a:pt x="5276087" y="10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5920" y="664464"/>
            <a:ext cx="7284720" cy="268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 algn="ctr">
              <a:lnSpc>
                <a:spcPts val="2860"/>
              </a:lnSpc>
            </a:pPr>
            <a:r>
              <a:rPr sz="2400" b="1" spc="135" dirty="0">
                <a:solidFill>
                  <a:srgbClr val="C0C0C0"/>
                </a:solidFill>
                <a:latin typeface="Arial"/>
                <a:cs typeface="Arial"/>
              </a:rPr>
              <a:t>A</a:t>
            </a:r>
            <a:r>
              <a:rPr sz="2400" b="1" spc="125" dirty="0">
                <a:solidFill>
                  <a:srgbClr val="C0C0C0"/>
                </a:solidFill>
                <a:latin typeface="Arial"/>
                <a:cs typeface="Arial"/>
              </a:rPr>
              <a:t>s</a:t>
            </a:r>
            <a:r>
              <a:rPr sz="2400" b="1" spc="114" dirty="0">
                <a:solidFill>
                  <a:srgbClr val="C0C0C0"/>
                </a:solidFill>
                <a:latin typeface="Arial"/>
                <a:cs typeface="Arial"/>
              </a:rPr>
              <a:t>uh</a:t>
            </a:r>
            <a:r>
              <a:rPr sz="2400" b="1" spc="260" dirty="0">
                <a:solidFill>
                  <a:srgbClr val="C0C0C0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C0C0C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C0C0C0"/>
                </a:solidFill>
                <a:latin typeface="Times New Roman"/>
                <a:cs typeface="Times New Roman"/>
              </a:rPr>
              <a:t> </a:t>
            </a:r>
            <a:r>
              <a:rPr sz="2400" b="1" spc="-280" dirty="0">
                <a:solidFill>
                  <a:srgbClr val="C0C0C0"/>
                </a:solidFill>
                <a:latin typeface="Times New Roman"/>
                <a:cs typeface="Times New Roman"/>
              </a:rPr>
              <a:t> </a:t>
            </a:r>
            <a:r>
              <a:rPr sz="2400" b="1" spc="70" dirty="0">
                <a:solidFill>
                  <a:srgbClr val="C0C0C0"/>
                </a:solidFill>
                <a:latin typeface="Arial"/>
                <a:cs typeface="Arial"/>
              </a:rPr>
              <a:t>P</a:t>
            </a:r>
            <a:r>
              <a:rPr sz="2400" b="1" spc="260" dirty="0">
                <a:solidFill>
                  <a:srgbClr val="C0C0C0"/>
                </a:solidFill>
                <a:latin typeface="Arial"/>
                <a:cs typeface="Arial"/>
              </a:rPr>
              <a:t>a</a:t>
            </a:r>
            <a:r>
              <a:rPr sz="2400" b="1" spc="125" dirty="0">
                <a:solidFill>
                  <a:srgbClr val="C0C0C0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C0C0C0"/>
                </a:solidFill>
                <a:latin typeface="Arial"/>
                <a:cs typeface="Arial"/>
              </a:rPr>
              <a:t>i</a:t>
            </a:r>
            <a:r>
              <a:rPr sz="2400" b="1" spc="260" dirty="0">
                <a:solidFill>
                  <a:srgbClr val="C0C0C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C0C0C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1430" algn="ctr">
              <a:lnSpc>
                <a:spcPts val="4300"/>
              </a:lnSpc>
              <a:tabLst>
                <a:tab pos="1659255" algn="l"/>
              </a:tabLst>
            </a:pPr>
            <a:r>
              <a:rPr sz="3600" b="1" spc="395" dirty="0">
                <a:solidFill>
                  <a:srgbClr val="C0C0C0"/>
                </a:solidFill>
                <a:latin typeface="Arial"/>
                <a:cs typeface="Arial"/>
              </a:rPr>
              <a:t>M</a:t>
            </a:r>
            <a:r>
              <a:rPr sz="3600" b="1" spc="170" dirty="0">
                <a:solidFill>
                  <a:srgbClr val="C0C0C0"/>
                </a:solidFill>
                <a:latin typeface="Arial"/>
                <a:cs typeface="Arial"/>
              </a:rPr>
              <a:t>od</a:t>
            </a:r>
            <a:r>
              <a:rPr sz="3600" b="1" spc="395" dirty="0">
                <a:solidFill>
                  <a:srgbClr val="C0C0C0"/>
                </a:solidFill>
                <a:latin typeface="Arial"/>
                <a:cs typeface="Arial"/>
              </a:rPr>
              <a:t>e</a:t>
            </a:r>
            <a:r>
              <a:rPr sz="3600" b="1" spc="-10" dirty="0">
                <a:solidFill>
                  <a:srgbClr val="C0C0C0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C0C0C0"/>
                </a:solidFill>
                <a:latin typeface="Times New Roman"/>
                <a:cs typeface="Times New Roman"/>
              </a:rPr>
              <a:t>	</a:t>
            </a:r>
            <a:r>
              <a:rPr sz="3600" b="1" spc="220" dirty="0">
                <a:solidFill>
                  <a:srgbClr val="C0C0C0"/>
                </a:solidFill>
                <a:latin typeface="Arial"/>
                <a:cs typeface="Arial"/>
              </a:rPr>
              <a:t>T</a:t>
            </a:r>
            <a:r>
              <a:rPr sz="3600" b="1" spc="250" dirty="0">
                <a:solidFill>
                  <a:srgbClr val="C0C0C0"/>
                </a:solidFill>
                <a:latin typeface="Arial"/>
                <a:cs typeface="Arial"/>
              </a:rPr>
              <a:t>r</a:t>
            </a:r>
            <a:r>
              <a:rPr sz="3600" b="1" spc="395" dirty="0">
                <a:solidFill>
                  <a:srgbClr val="C0C0C0"/>
                </a:solidFill>
                <a:latin typeface="Arial"/>
                <a:cs typeface="Arial"/>
              </a:rPr>
              <a:t>a</a:t>
            </a:r>
            <a:r>
              <a:rPr sz="3600" b="1" spc="175" dirty="0">
                <a:solidFill>
                  <a:srgbClr val="C0C0C0"/>
                </a:solidFill>
                <a:latin typeface="Arial"/>
                <a:cs typeface="Arial"/>
              </a:rPr>
              <a:t>di</a:t>
            </a:r>
            <a:r>
              <a:rPr sz="3600" b="1" spc="395" dirty="0">
                <a:solidFill>
                  <a:srgbClr val="C0C0C0"/>
                </a:solidFill>
                <a:latin typeface="Arial"/>
                <a:cs typeface="Arial"/>
              </a:rPr>
              <a:t>t</a:t>
            </a:r>
            <a:r>
              <a:rPr sz="3600" b="1" spc="175" dirty="0">
                <a:solidFill>
                  <a:srgbClr val="C0C0C0"/>
                </a:solidFill>
                <a:latin typeface="Arial"/>
                <a:cs typeface="Arial"/>
              </a:rPr>
              <a:t>ion</a:t>
            </a:r>
            <a:r>
              <a:rPr sz="3600" b="1" spc="395" dirty="0">
                <a:solidFill>
                  <a:srgbClr val="C0C0C0"/>
                </a:solidFill>
                <a:latin typeface="Arial"/>
                <a:cs typeface="Arial"/>
              </a:rPr>
              <a:t>a</a:t>
            </a:r>
            <a:r>
              <a:rPr sz="3600" b="1" spc="-10" dirty="0">
                <a:solidFill>
                  <a:srgbClr val="C0C0C0"/>
                </a:solidFill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69991" y="282092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9991" y="285902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9991" y="2889504"/>
            <a:ext cx="242570" cy="891540"/>
          </a:xfrm>
          <a:custGeom>
            <a:avLst/>
            <a:gdLst/>
            <a:ahLst/>
            <a:cxnLst/>
            <a:rect l="l" t="t" r="r" b="b"/>
            <a:pathLst>
              <a:path w="242570" h="891539">
                <a:moveTo>
                  <a:pt x="242315" y="0"/>
                </a:moveTo>
                <a:lnTo>
                  <a:pt x="0" y="0"/>
                </a:lnTo>
                <a:lnTo>
                  <a:pt x="0" y="891539"/>
                </a:lnTo>
                <a:lnTo>
                  <a:pt x="242315" y="891539"/>
                </a:lnTo>
                <a:lnTo>
                  <a:pt x="242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4751" y="2798064"/>
            <a:ext cx="273050" cy="982980"/>
          </a:xfrm>
          <a:custGeom>
            <a:avLst/>
            <a:gdLst/>
            <a:ahLst/>
            <a:cxnLst/>
            <a:rect l="l" t="t" r="r" b="b"/>
            <a:pathLst>
              <a:path w="273050" h="982979">
                <a:moveTo>
                  <a:pt x="272795" y="0"/>
                </a:moveTo>
                <a:lnTo>
                  <a:pt x="0" y="0"/>
                </a:lnTo>
                <a:lnTo>
                  <a:pt x="0" y="982979"/>
                </a:lnTo>
                <a:lnTo>
                  <a:pt x="30479" y="982979"/>
                </a:lnTo>
                <a:lnTo>
                  <a:pt x="30479" y="106679"/>
                </a:lnTo>
                <a:lnTo>
                  <a:pt x="15239" y="106679"/>
                </a:lnTo>
                <a:lnTo>
                  <a:pt x="30479" y="91439"/>
                </a:lnTo>
                <a:lnTo>
                  <a:pt x="272795" y="91439"/>
                </a:lnTo>
                <a:lnTo>
                  <a:pt x="272795" y="76199"/>
                </a:lnTo>
                <a:lnTo>
                  <a:pt x="30479" y="76199"/>
                </a:lnTo>
                <a:lnTo>
                  <a:pt x="16625" y="60959"/>
                </a:lnTo>
                <a:lnTo>
                  <a:pt x="15239" y="60959"/>
                </a:lnTo>
                <a:lnTo>
                  <a:pt x="15965" y="60234"/>
                </a:lnTo>
                <a:lnTo>
                  <a:pt x="15239" y="59435"/>
                </a:lnTo>
                <a:lnTo>
                  <a:pt x="16763" y="59435"/>
                </a:lnTo>
                <a:lnTo>
                  <a:pt x="30479" y="45719"/>
                </a:lnTo>
                <a:lnTo>
                  <a:pt x="272795" y="45719"/>
                </a:lnTo>
                <a:lnTo>
                  <a:pt x="272795" y="30479"/>
                </a:lnTo>
                <a:lnTo>
                  <a:pt x="15239" y="30479"/>
                </a:lnTo>
                <a:lnTo>
                  <a:pt x="23222" y="22497"/>
                </a:lnTo>
                <a:lnTo>
                  <a:pt x="15239" y="13715"/>
                </a:lnTo>
                <a:lnTo>
                  <a:pt x="272795" y="13715"/>
                </a:lnTo>
                <a:lnTo>
                  <a:pt x="272795" y="0"/>
                </a:lnTo>
                <a:close/>
              </a:path>
              <a:path w="273050" h="982979">
                <a:moveTo>
                  <a:pt x="242315" y="91439"/>
                </a:moveTo>
                <a:lnTo>
                  <a:pt x="242315" y="982979"/>
                </a:lnTo>
                <a:lnTo>
                  <a:pt x="272795" y="982979"/>
                </a:lnTo>
                <a:lnTo>
                  <a:pt x="272795" y="106679"/>
                </a:lnTo>
                <a:lnTo>
                  <a:pt x="257555" y="106679"/>
                </a:lnTo>
                <a:lnTo>
                  <a:pt x="242315" y="91439"/>
                </a:lnTo>
                <a:close/>
              </a:path>
              <a:path w="273050" h="982979">
                <a:moveTo>
                  <a:pt x="30479" y="91439"/>
                </a:moveTo>
                <a:lnTo>
                  <a:pt x="15239" y="106679"/>
                </a:lnTo>
                <a:lnTo>
                  <a:pt x="30479" y="106679"/>
                </a:lnTo>
                <a:lnTo>
                  <a:pt x="30479" y="91439"/>
                </a:lnTo>
                <a:close/>
              </a:path>
              <a:path w="273050" h="982979">
                <a:moveTo>
                  <a:pt x="242315" y="91439"/>
                </a:moveTo>
                <a:lnTo>
                  <a:pt x="30479" y="91439"/>
                </a:lnTo>
                <a:lnTo>
                  <a:pt x="30479" y="106679"/>
                </a:lnTo>
                <a:lnTo>
                  <a:pt x="242315" y="106679"/>
                </a:lnTo>
                <a:lnTo>
                  <a:pt x="242315" y="91439"/>
                </a:lnTo>
                <a:close/>
              </a:path>
              <a:path w="273050" h="982979">
                <a:moveTo>
                  <a:pt x="272795" y="91439"/>
                </a:moveTo>
                <a:lnTo>
                  <a:pt x="242315" y="91439"/>
                </a:lnTo>
                <a:lnTo>
                  <a:pt x="257555" y="106679"/>
                </a:lnTo>
                <a:lnTo>
                  <a:pt x="272795" y="106679"/>
                </a:lnTo>
                <a:lnTo>
                  <a:pt x="272795" y="91439"/>
                </a:lnTo>
                <a:close/>
              </a:path>
              <a:path w="273050" h="982979">
                <a:moveTo>
                  <a:pt x="30479" y="45719"/>
                </a:moveTo>
                <a:lnTo>
                  <a:pt x="15965" y="60234"/>
                </a:lnTo>
                <a:lnTo>
                  <a:pt x="30479" y="76199"/>
                </a:lnTo>
                <a:lnTo>
                  <a:pt x="30479" y="45719"/>
                </a:lnTo>
                <a:close/>
              </a:path>
              <a:path w="273050" h="982979">
                <a:moveTo>
                  <a:pt x="242315" y="45719"/>
                </a:moveTo>
                <a:lnTo>
                  <a:pt x="30479" y="45719"/>
                </a:lnTo>
                <a:lnTo>
                  <a:pt x="30479" y="76199"/>
                </a:lnTo>
                <a:lnTo>
                  <a:pt x="242315" y="76199"/>
                </a:lnTo>
                <a:lnTo>
                  <a:pt x="242315" y="45719"/>
                </a:lnTo>
                <a:close/>
              </a:path>
              <a:path w="273050" h="982979">
                <a:moveTo>
                  <a:pt x="242315" y="45719"/>
                </a:moveTo>
                <a:lnTo>
                  <a:pt x="242315" y="76199"/>
                </a:lnTo>
                <a:lnTo>
                  <a:pt x="256830" y="60234"/>
                </a:lnTo>
                <a:lnTo>
                  <a:pt x="242315" y="45719"/>
                </a:lnTo>
                <a:close/>
              </a:path>
              <a:path w="273050" h="982979">
                <a:moveTo>
                  <a:pt x="256830" y="60234"/>
                </a:moveTo>
                <a:lnTo>
                  <a:pt x="242315" y="76199"/>
                </a:lnTo>
                <a:lnTo>
                  <a:pt x="272795" y="76199"/>
                </a:lnTo>
                <a:lnTo>
                  <a:pt x="272795" y="60959"/>
                </a:lnTo>
                <a:lnTo>
                  <a:pt x="257555" y="60959"/>
                </a:lnTo>
                <a:lnTo>
                  <a:pt x="256830" y="60234"/>
                </a:lnTo>
                <a:close/>
              </a:path>
              <a:path w="273050" h="982979">
                <a:moveTo>
                  <a:pt x="15965" y="60234"/>
                </a:moveTo>
                <a:lnTo>
                  <a:pt x="15239" y="60959"/>
                </a:lnTo>
                <a:lnTo>
                  <a:pt x="16625" y="60959"/>
                </a:lnTo>
                <a:lnTo>
                  <a:pt x="15965" y="60234"/>
                </a:lnTo>
                <a:close/>
              </a:path>
              <a:path w="273050" h="982979">
                <a:moveTo>
                  <a:pt x="272795" y="59435"/>
                </a:moveTo>
                <a:lnTo>
                  <a:pt x="257555" y="59435"/>
                </a:lnTo>
                <a:lnTo>
                  <a:pt x="256830" y="60234"/>
                </a:lnTo>
                <a:lnTo>
                  <a:pt x="257555" y="60959"/>
                </a:lnTo>
                <a:lnTo>
                  <a:pt x="272795" y="60959"/>
                </a:lnTo>
                <a:lnTo>
                  <a:pt x="272795" y="59435"/>
                </a:lnTo>
                <a:close/>
              </a:path>
              <a:path w="273050" h="982979">
                <a:moveTo>
                  <a:pt x="16763" y="59435"/>
                </a:moveTo>
                <a:lnTo>
                  <a:pt x="15239" y="59435"/>
                </a:lnTo>
                <a:lnTo>
                  <a:pt x="15965" y="60234"/>
                </a:lnTo>
                <a:lnTo>
                  <a:pt x="16763" y="59435"/>
                </a:lnTo>
                <a:close/>
              </a:path>
              <a:path w="273050" h="982979">
                <a:moveTo>
                  <a:pt x="272795" y="45719"/>
                </a:moveTo>
                <a:lnTo>
                  <a:pt x="242315" y="45719"/>
                </a:lnTo>
                <a:lnTo>
                  <a:pt x="256830" y="60234"/>
                </a:lnTo>
                <a:lnTo>
                  <a:pt x="257555" y="59435"/>
                </a:lnTo>
                <a:lnTo>
                  <a:pt x="272795" y="59435"/>
                </a:lnTo>
                <a:lnTo>
                  <a:pt x="272795" y="45719"/>
                </a:lnTo>
                <a:close/>
              </a:path>
              <a:path w="273050" h="982979">
                <a:moveTo>
                  <a:pt x="23222" y="22497"/>
                </a:moveTo>
                <a:lnTo>
                  <a:pt x="15239" y="30479"/>
                </a:lnTo>
                <a:lnTo>
                  <a:pt x="30479" y="30479"/>
                </a:lnTo>
                <a:lnTo>
                  <a:pt x="23222" y="22497"/>
                </a:lnTo>
                <a:close/>
              </a:path>
              <a:path w="273050" h="982979">
                <a:moveTo>
                  <a:pt x="30479" y="15239"/>
                </a:moveTo>
                <a:lnTo>
                  <a:pt x="23222" y="22497"/>
                </a:lnTo>
                <a:lnTo>
                  <a:pt x="30479" y="30479"/>
                </a:lnTo>
                <a:lnTo>
                  <a:pt x="30479" y="15239"/>
                </a:lnTo>
                <a:close/>
              </a:path>
              <a:path w="273050" h="982979">
                <a:moveTo>
                  <a:pt x="242315" y="15239"/>
                </a:moveTo>
                <a:lnTo>
                  <a:pt x="30479" y="15239"/>
                </a:lnTo>
                <a:lnTo>
                  <a:pt x="30479" y="30479"/>
                </a:lnTo>
                <a:lnTo>
                  <a:pt x="242315" y="30479"/>
                </a:lnTo>
                <a:lnTo>
                  <a:pt x="242315" y="15239"/>
                </a:lnTo>
                <a:close/>
              </a:path>
              <a:path w="273050" h="982979">
                <a:moveTo>
                  <a:pt x="242315" y="15239"/>
                </a:moveTo>
                <a:lnTo>
                  <a:pt x="242315" y="30479"/>
                </a:lnTo>
                <a:lnTo>
                  <a:pt x="249573" y="22497"/>
                </a:lnTo>
                <a:lnTo>
                  <a:pt x="242315" y="15239"/>
                </a:lnTo>
                <a:close/>
              </a:path>
              <a:path w="273050" h="982979">
                <a:moveTo>
                  <a:pt x="249573" y="22497"/>
                </a:moveTo>
                <a:lnTo>
                  <a:pt x="242315" y="30479"/>
                </a:lnTo>
                <a:lnTo>
                  <a:pt x="257555" y="30479"/>
                </a:lnTo>
                <a:lnTo>
                  <a:pt x="249573" y="22497"/>
                </a:lnTo>
                <a:close/>
              </a:path>
              <a:path w="273050" h="982979">
                <a:moveTo>
                  <a:pt x="272795" y="13715"/>
                </a:moveTo>
                <a:lnTo>
                  <a:pt x="257555" y="13715"/>
                </a:lnTo>
                <a:lnTo>
                  <a:pt x="249573" y="22497"/>
                </a:lnTo>
                <a:lnTo>
                  <a:pt x="257555" y="30479"/>
                </a:lnTo>
                <a:lnTo>
                  <a:pt x="272795" y="30479"/>
                </a:lnTo>
                <a:lnTo>
                  <a:pt x="272795" y="13715"/>
                </a:lnTo>
                <a:close/>
              </a:path>
              <a:path w="273050" h="982979">
                <a:moveTo>
                  <a:pt x="257555" y="13715"/>
                </a:moveTo>
                <a:lnTo>
                  <a:pt x="15239" y="13715"/>
                </a:lnTo>
                <a:lnTo>
                  <a:pt x="23222" y="22497"/>
                </a:lnTo>
                <a:lnTo>
                  <a:pt x="30479" y="15239"/>
                </a:lnTo>
                <a:lnTo>
                  <a:pt x="256170" y="15239"/>
                </a:lnTo>
                <a:lnTo>
                  <a:pt x="257555" y="13715"/>
                </a:lnTo>
                <a:close/>
              </a:path>
              <a:path w="273050" h="982979">
                <a:moveTo>
                  <a:pt x="256170" y="15239"/>
                </a:moveTo>
                <a:lnTo>
                  <a:pt x="242315" y="15239"/>
                </a:lnTo>
                <a:lnTo>
                  <a:pt x="249573" y="22497"/>
                </a:lnTo>
                <a:lnTo>
                  <a:pt x="256170" y="152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0" y="664464"/>
            <a:ext cx="7284719" cy="2688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668" y="3779520"/>
            <a:ext cx="9142730" cy="3427729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5" y="3427476"/>
                </a:lnTo>
                <a:lnTo>
                  <a:pt x="9142475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1551" y="4187952"/>
            <a:ext cx="5748527" cy="2615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45041" y="4514281"/>
            <a:ext cx="2454910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5"/>
              </a:lnSpc>
            </a:pP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114" dirty="0">
                <a:latin typeface="Arial"/>
                <a:cs typeface="Arial"/>
              </a:rPr>
              <a:t>uh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80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Arial"/>
                <a:cs typeface="Arial"/>
              </a:rPr>
              <a:t>P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120" dirty="0">
                <a:latin typeface="Arial"/>
                <a:cs typeface="Arial"/>
              </a:rPr>
              <a:t>i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R="1905" algn="ctr">
              <a:lnSpc>
                <a:spcPts val="4245"/>
              </a:lnSpc>
            </a:pP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M</a:t>
            </a:r>
            <a:r>
              <a:rPr sz="3600" b="1" spc="170" dirty="0">
                <a:solidFill>
                  <a:srgbClr val="006500"/>
                </a:solidFill>
                <a:latin typeface="Arial"/>
                <a:cs typeface="Arial"/>
              </a:rPr>
              <a:t>od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3600" b="1" spc="-10" dirty="0">
                <a:solidFill>
                  <a:srgbClr val="006500"/>
                </a:solidFill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48071" y="3779520"/>
            <a:ext cx="485140" cy="433070"/>
          </a:xfrm>
          <a:custGeom>
            <a:avLst/>
            <a:gdLst/>
            <a:ahLst/>
            <a:cxnLst/>
            <a:rect l="l" t="t" r="r" b="b"/>
            <a:pathLst>
              <a:path w="485139" h="433070">
                <a:moveTo>
                  <a:pt x="484631" y="190500"/>
                </a:moveTo>
                <a:lnTo>
                  <a:pt x="0" y="190500"/>
                </a:lnTo>
                <a:lnTo>
                  <a:pt x="242315" y="432816"/>
                </a:lnTo>
                <a:lnTo>
                  <a:pt x="484631" y="190500"/>
                </a:lnTo>
                <a:close/>
              </a:path>
              <a:path w="485139" h="433070">
                <a:moveTo>
                  <a:pt x="364235" y="0"/>
                </a:moveTo>
                <a:lnTo>
                  <a:pt x="121919" y="0"/>
                </a:lnTo>
                <a:lnTo>
                  <a:pt x="121919" y="190500"/>
                </a:lnTo>
                <a:lnTo>
                  <a:pt x="364235" y="190500"/>
                </a:lnTo>
                <a:lnTo>
                  <a:pt x="364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9971" y="3779520"/>
            <a:ext cx="562610" cy="455930"/>
          </a:xfrm>
          <a:custGeom>
            <a:avLst/>
            <a:gdLst/>
            <a:ahLst/>
            <a:cxnLst/>
            <a:rect l="l" t="t" r="r" b="b"/>
            <a:pathLst>
              <a:path w="562610" h="455929">
                <a:moveTo>
                  <a:pt x="144779" y="175260"/>
                </a:moveTo>
                <a:lnTo>
                  <a:pt x="0" y="175260"/>
                </a:lnTo>
                <a:lnTo>
                  <a:pt x="280415" y="455676"/>
                </a:lnTo>
                <a:lnTo>
                  <a:pt x="314126" y="422148"/>
                </a:lnTo>
                <a:lnTo>
                  <a:pt x="269747" y="422148"/>
                </a:lnTo>
                <a:lnTo>
                  <a:pt x="281177" y="410718"/>
                </a:lnTo>
                <a:lnTo>
                  <a:pt x="76199" y="205740"/>
                </a:lnTo>
                <a:lnTo>
                  <a:pt x="38099" y="205740"/>
                </a:lnTo>
                <a:lnTo>
                  <a:pt x="50291" y="179832"/>
                </a:lnTo>
                <a:lnTo>
                  <a:pt x="144779" y="179832"/>
                </a:lnTo>
                <a:lnTo>
                  <a:pt x="144779" y="175260"/>
                </a:lnTo>
                <a:close/>
              </a:path>
              <a:path w="562610" h="455929">
                <a:moveTo>
                  <a:pt x="281177" y="410718"/>
                </a:moveTo>
                <a:lnTo>
                  <a:pt x="269747" y="422148"/>
                </a:lnTo>
                <a:lnTo>
                  <a:pt x="292607" y="422148"/>
                </a:lnTo>
                <a:lnTo>
                  <a:pt x="281177" y="410718"/>
                </a:lnTo>
                <a:close/>
              </a:path>
              <a:path w="562610" h="455929">
                <a:moveTo>
                  <a:pt x="512063" y="179832"/>
                </a:moveTo>
                <a:lnTo>
                  <a:pt x="281177" y="410718"/>
                </a:lnTo>
                <a:lnTo>
                  <a:pt x="292607" y="422148"/>
                </a:lnTo>
                <a:lnTo>
                  <a:pt x="314126" y="422148"/>
                </a:lnTo>
                <a:lnTo>
                  <a:pt x="531710" y="205740"/>
                </a:lnTo>
                <a:lnTo>
                  <a:pt x="522731" y="205740"/>
                </a:lnTo>
                <a:lnTo>
                  <a:pt x="512063" y="179832"/>
                </a:lnTo>
                <a:close/>
              </a:path>
              <a:path w="562610" h="455929">
                <a:moveTo>
                  <a:pt x="50291" y="179832"/>
                </a:moveTo>
                <a:lnTo>
                  <a:pt x="38099" y="205740"/>
                </a:lnTo>
                <a:lnTo>
                  <a:pt x="76199" y="205740"/>
                </a:lnTo>
                <a:lnTo>
                  <a:pt x="50291" y="179832"/>
                </a:lnTo>
                <a:close/>
              </a:path>
              <a:path w="562610" h="455929">
                <a:moveTo>
                  <a:pt x="144779" y="179832"/>
                </a:moveTo>
                <a:lnTo>
                  <a:pt x="50291" y="179832"/>
                </a:lnTo>
                <a:lnTo>
                  <a:pt x="76199" y="205740"/>
                </a:lnTo>
                <a:lnTo>
                  <a:pt x="175259" y="205740"/>
                </a:lnTo>
                <a:lnTo>
                  <a:pt x="175259" y="190500"/>
                </a:lnTo>
                <a:lnTo>
                  <a:pt x="144779" y="190500"/>
                </a:lnTo>
                <a:lnTo>
                  <a:pt x="144779" y="179832"/>
                </a:lnTo>
                <a:close/>
              </a:path>
              <a:path w="562610" h="455929">
                <a:moveTo>
                  <a:pt x="417575" y="0"/>
                </a:moveTo>
                <a:lnTo>
                  <a:pt x="387095" y="0"/>
                </a:lnTo>
                <a:lnTo>
                  <a:pt x="387095" y="205740"/>
                </a:lnTo>
                <a:lnTo>
                  <a:pt x="486155" y="205740"/>
                </a:lnTo>
                <a:lnTo>
                  <a:pt x="501395" y="190500"/>
                </a:lnTo>
                <a:lnTo>
                  <a:pt x="417575" y="190500"/>
                </a:lnTo>
                <a:lnTo>
                  <a:pt x="402335" y="175260"/>
                </a:lnTo>
                <a:lnTo>
                  <a:pt x="417575" y="175260"/>
                </a:lnTo>
                <a:lnTo>
                  <a:pt x="417575" y="0"/>
                </a:lnTo>
                <a:close/>
              </a:path>
              <a:path w="562610" h="455929">
                <a:moveTo>
                  <a:pt x="557759" y="179832"/>
                </a:moveTo>
                <a:lnTo>
                  <a:pt x="512063" y="179832"/>
                </a:lnTo>
                <a:lnTo>
                  <a:pt x="522731" y="205740"/>
                </a:lnTo>
                <a:lnTo>
                  <a:pt x="531710" y="205740"/>
                </a:lnTo>
                <a:lnTo>
                  <a:pt x="557759" y="179832"/>
                </a:lnTo>
                <a:close/>
              </a:path>
              <a:path w="562610" h="455929">
                <a:moveTo>
                  <a:pt x="175259" y="0"/>
                </a:moveTo>
                <a:lnTo>
                  <a:pt x="144779" y="0"/>
                </a:lnTo>
                <a:lnTo>
                  <a:pt x="144779" y="190500"/>
                </a:lnTo>
                <a:lnTo>
                  <a:pt x="160019" y="175260"/>
                </a:lnTo>
                <a:lnTo>
                  <a:pt x="175259" y="175260"/>
                </a:lnTo>
                <a:lnTo>
                  <a:pt x="175259" y="0"/>
                </a:lnTo>
                <a:close/>
              </a:path>
              <a:path w="562610" h="455929">
                <a:moveTo>
                  <a:pt x="175259" y="175260"/>
                </a:moveTo>
                <a:lnTo>
                  <a:pt x="160019" y="175260"/>
                </a:lnTo>
                <a:lnTo>
                  <a:pt x="144779" y="190500"/>
                </a:lnTo>
                <a:lnTo>
                  <a:pt x="175259" y="190500"/>
                </a:lnTo>
                <a:lnTo>
                  <a:pt x="175259" y="175260"/>
                </a:lnTo>
                <a:close/>
              </a:path>
              <a:path w="562610" h="455929">
                <a:moveTo>
                  <a:pt x="417575" y="175260"/>
                </a:moveTo>
                <a:lnTo>
                  <a:pt x="402335" y="175260"/>
                </a:lnTo>
                <a:lnTo>
                  <a:pt x="417575" y="190500"/>
                </a:lnTo>
                <a:lnTo>
                  <a:pt x="417575" y="175260"/>
                </a:lnTo>
                <a:close/>
              </a:path>
              <a:path w="562610" h="455929">
                <a:moveTo>
                  <a:pt x="562355" y="175260"/>
                </a:moveTo>
                <a:lnTo>
                  <a:pt x="417575" y="175260"/>
                </a:lnTo>
                <a:lnTo>
                  <a:pt x="417575" y="190500"/>
                </a:lnTo>
                <a:lnTo>
                  <a:pt x="501395" y="190500"/>
                </a:lnTo>
                <a:lnTo>
                  <a:pt x="512063" y="179832"/>
                </a:lnTo>
                <a:lnTo>
                  <a:pt x="557759" y="179832"/>
                </a:lnTo>
                <a:lnTo>
                  <a:pt x="562355" y="1752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51977" y="5448434"/>
            <a:ext cx="422783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tabLst>
                <a:tab pos="1950085" algn="l"/>
              </a:tabLst>
            </a:pPr>
            <a:r>
              <a:rPr sz="3600" b="1" spc="114" dirty="0">
                <a:solidFill>
                  <a:srgbClr val="006500"/>
                </a:solidFill>
                <a:latin typeface="Arial"/>
                <a:cs typeface="Arial"/>
              </a:rPr>
              <a:t>P</a:t>
            </a:r>
            <a:r>
              <a:rPr sz="3600" b="1" spc="335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3600" b="1" spc="180" dirty="0">
                <a:solidFill>
                  <a:srgbClr val="006500"/>
                </a:solidFill>
                <a:latin typeface="Arial"/>
                <a:cs typeface="Arial"/>
              </a:rPr>
              <a:t>i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3600" b="1" spc="170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006500"/>
                </a:solidFill>
                <a:latin typeface="Times New Roman"/>
                <a:cs typeface="Times New Roman"/>
              </a:rPr>
              <a:t>	</a:t>
            </a:r>
            <a:r>
              <a:rPr sz="3600" b="1" spc="19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3600" b="1" spc="170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te</a:t>
            </a:r>
            <a:r>
              <a:rPr sz="3600" b="1" spc="250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3600" b="1" spc="-25" dirty="0">
                <a:solidFill>
                  <a:srgbClr val="006500"/>
                </a:solidFill>
                <a:latin typeface="Arial"/>
                <a:cs typeface="Arial"/>
              </a:rPr>
              <a:t>d</a:t>
            </a:r>
            <a:r>
              <a:rPr sz="3600" b="1" spc="-1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3600" b="1" spc="19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3600" b="1" spc="250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  <a:p>
            <a:pPr marR="35560" algn="ctr">
              <a:lnSpc>
                <a:spcPts val="1250"/>
              </a:lnSpc>
              <a:spcBef>
                <a:spcPts val="139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1723" y="1799844"/>
            <a:ext cx="7344409" cy="1981200"/>
          </a:xfrm>
          <a:custGeom>
            <a:avLst/>
            <a:gdLst/>
            <a:ahLst/>
            <a:cxnLst/>
            <a:rect l="l" t="t" r="r" b="b"/>
            <a:pathLst>
              <a:path w="7344409" h="1981200">
                <a:moveTo>
                  <a:pt x="6774179" y="0"/>
                </a:moveTo>
                <a:lnTo>
                  <a:pt x="569975" y="0"/>
                </a:lnTo>
                <a:lnTo>
                  <a:pt x="523137" y="1884"/>
                </a:lnTo>
                <a:lnTo>
                  <a:pt x="477357" y="7441"/>
                </a:lnTo>
                <a:lnTo>
                  <a:pt x="432783" y="16526"/>
                </a:lnTo>
                <a:lnTo>
                  <a:pt x="389558" y="28992"/>
                </a:lnTo>
                <a:lnTo>
                  <a:pt x="347829" y="44696"/>
                </a:lnTo>
                <a:lnTo>
                  <a:pt x="307739" y="63491"/>
                </a:lnTo>
                <a:lnTo>
                  <a:pt x="269435" y="85233"/>
                </a:lnTo>
                <a:lnTo>
                  <a:pt x="233062" y="109776"/>
                </a:lnTo>
                <a:lnTo>
                  <a:pt x="198764" y="136976"/>
                </a:lnTo>
                <a:lnTo>
                  <a:pt x="166687" y="166687"/>
                </a:lnTo>
                <a:lnTo>
                  <a:pt x="136976" y="198764"/>
                </a:lnTo>
                <a:lnTo>
                  <a:pt x="109776" y="233062"/>
                </a:lnTo>
                <a:lnTo>
                  <a:pt x="85233" y="269435"/>
                </a:lnTo>
                <a:lnTo>
                  <a:pt x="63491" y="307739"/>
                </a:lnTo>
                <a:lnTo>
                  <a:pt x="44696" y="347829"/>
                </a:lnTo>
                <a:lnTo>
                  <a:pt x="28992" y="389558"/>
                </a:lnTo>
                <a:lnTo>
                  <a:pt x="16526" y="432783"/>
                </a:lnTo>
                <a:lnTo>
                  <a:pt x="7441" y="477357"/>
                </a:lnTo>
                <a:lnTo>
                  <a:pt x="1884" y="523137"/>
                </a:lnTo>
                <a:lnTo>
                  <a:pt x="0" y="569975"/>
                </a:lnTo>
                <a:lnTo>
                  <a:pt x="0" y="1981199"/>
                </a:lnTo>
                <a:lnTo>
                  <a:pt x="7344155" y="1981199"/>
                </a:lnTo>
                <a:lnTo>
                  <a:pt x="7344155" y="569975"/>
                </a:lnTo>
                <a:lnTo>
                  <a:pt x="7342260" y="523137"/>
                </a:lnTo>
                <a:lnTo>
                  <a:pt x="7336672" y="477357"/>
                </a:lnTo>
                <a:lnTo>
                  <a:pt x="7327542" y="432783"/>
                </a:lnTo>
                <a:lnTo>
                  <a:pt x="7315016" y="389558"/>
                </a:lnTo>
                <a:lnTo>
                  <a:pt x="7299245" y="347829"/>
                </a:lnTo>
                <a:lnTo>
                  <a:pt x="7280376" y="307739"/>
                </a:lnTo>
                <a:lnTo>
                  <a:pt x="7258558" y="269435"/>
                </a:lnTo>
                <a:lnTo>
                  <a:pt x="7233940" y="233062"/>
                </a:lnTo>
                <a:lnTo>
                  <a:pt x="7206670" y="198764"/>
                </a:lnTo>
                <a:lnTo>
                  <a:pt x="7176896" y="166687"/>
                </a:lnTo>
                <a:lnTo>
                  <a:pt x="7144769" y="136976"/>
                </a:lnTo>
                <a:lnTo>
                  <a:pt x="7110435" y="109776"/>
                </a:lnTo>
                <a:lnTo>
                  <a:pt x="7074043" y="85233"/>
                </a:lnTo>
                <a:lnTo>
                  <a:pt x="7035743" y="63491"/>
                </a:lnTo>
                <a:lnTo>
                  <a:pt x="6995683" y="44696"/>
                </a:lnTo>
                <a:lnTo>
                  <a:pt x="6954011" y="28992"/>
                </a:lnTo>
                <a:lnTo>
                  <a:pt x="6910876" y="16526"/>
                </a:lnTo>
                <a:lnTo>
                  <a:pt x="6866427" y="7441"/>
                </a:lnTo>
                <a:lnTo>
                  <a:pt x="6820812" y="1884"/>
                </a:lnTo>
                <a:lnTo>
                  <a:pt x="6774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8008" y="1786128"/>
            <a:ext cx="7370445" cy="1995170"/>
          </a:xfrm>
          <a:custGeom>
            <a:avLst/>
            <a:gdLst/>
            <a:ahLst/>
            <a:cxnLst/>
            <a:rect l="l" t="t" r="r" b="b"/>
            <a:pathLst>
              <a:path w="7370445" h="1995170">
                <a:moveTo>
                  <a:pt x="6787895" y="0"/>
                </a:moveTo>
                <a:lnTo>
                  <a:pt x="582167" y="0"/>
                </a:lnTo>
                <a:lnTo>
                  <a:pt x="522731" y="3047"/>
                </a:lnTo>
                <a:lnTo>
                  <a:pt x="464819" y="12191"/>
                </a:lnTo>
                <a:lnTo>
                  <a:pt x="382523" y="36575"/>
                </a:lnTo>
                <a:lnTo>
                  <a:pt x="330707" y="57911"/>
                </a:lnTo>
                <a:lnTo>
                  <a:pt x="280415" y="85343"/>
                </a:lnTo>
                <a:lnTo>
                  <a:pt x="234695" y="115823"/>
                </a:lnTo>
                <a:lnTo>
                  <a:pt x="190499" y="152399"/>
                </a:lnTo>
                <a:lnTo>
                  <a:pt x="150875" y="192023"/>
                </a:lnTo>
                <a:lnTo>
                  <a:pt x="115823" y="234695"/>
                </a:lnTo>
                <a:lnTo>
                  <a:pt x="85343" y="281939"/>
                </a:lnTo>
                <a:lnTo>
                  <a:pt x="70103" y="306323"/>
                </a:lnTo>
                <a:lnTo>
                  <a:pt x="45719" y="356615"/>
                </a:lnTo>
                <a:lnTo>
                  <a:pt x="25907" y="409955"/>
                </a:lnTo>
                <a:lnTo>
                  <a:pt x="12191" y="466343"/>
                </a:lnTo>
                <a:lnTo>
                  <a:pt x="3047" y="524255"/>
                </a:lnTo>
                <a:lnTo>
                  <a:pt x="0" y="583691"/>
                </a:lnTo>
                <a:lnTo>
                  <a:pt x="0" y="1994915"/>
                </a:lnTo>
                <a:lnTo>
                  <a:pt x="25907" y="1994915"/>
                </a:lnTo>
                <a:lnTo>
                  <a:pt x="25907" y="554735"/>
                </a:lnTo>
                <a:lnTo>
                  <a:pt x="28955" y="525779"/>
                </a:lnTo>
                <a:lnTo>
                  <a:pt x="36575" y="470915"/>
                </a:lnTo>
                <a:lnTo>
                  <a:pt x="50291" y="417575"/>
                </a:lnTo>
                <a:lnTo>
                  <a:pt x="70103" y="365759"/>
                </a:lnTo>
                <a:lnTo>
                  <a:pt x="92963" y="316991"/>
                </a:lnTo>
                <a:lnTo>
                  <a:pt x="120395" y="271271"/>
                </a:lnTo>
                <a:lnTo>
                  <a:pt x="153923" y="228599"/>
                </a:lnTo>
                <a:lnTo>
                  <a:pt x="188975" y="188975"/>
                </a:lnTo>
                <a:lnTo>
                  <a:pt x="228599" y="152399"/>
                </a:lnTo>
                <a:lnTo>
                  <a:pt x="249935" y="137159"/>
                </a:lnTo>
                <a:lnTo>
                  <a:pt x="271271" y="120395"/>
                </a:lnTo>
                <a:lnTo>
                  <a:pt x="316991" y="92963"/>
                </a:lnTo>
                <a:lnTo>
                  <a:pt x="365759" y="70103"/>
                </a:lnTo>
                <a:lnTo>
                  <a:pt x="417575" y="50291"/>
                </a:lnTo>
                <a:lnTo>
                  <a:pt x="470915" y="36575"/>
                </a:lnTo>
                <a:lnTo>
                  <a:pt x="554735" y="25907"/>
                </a:lnTo>
                <a:lnTo>
                  <a:pt x="6960107" y="25907"/>
                </a:lnTo>
                <a:lnTo>
                  <a:pt x="6932675" y="18287"/>
                </a:lnTo>
                <a:lnTo>
                  <a:pt x="6905243" y="12191"/>
                </a:lnTo>
                <a:lnTo>
                  <a:pt x="6847331" y="3047"/>
                </a:lnTo>
                <a:lnTo>
                  <a:pt x="6787895" y="0"/>
                </a:lnTo>
                <a:close/>
              </a:path>
              <a:path w="7370445" h="1995170">
                <a:moveTo>
                  <a:pt x="6960107" y="25907"/>
                </a:moveTo>
                <a:lnTo>
                  <a:pt x="6816851" y="25907"/>
                </a:lnTo>
                <a:lnTo>
                  <a:pt x="6873239" y="32003"/>
                </a:lnTo>
                <a:lnTo>
                  <a:pt x="6900671" y="36575"/>
                </a:lnTo>
                <a:lnTo>
                  <a:pt x="6926579" y="44195"/>
                </a:lnTo>
                <a:lnTo>
                  <a:pt x="6954011" y="50291"/>
                </a:lnTo>
                <a:lnTo>
                  <a:pt x="6979919" y="59435"/>
                </a:lnTo>
                <a:lnTo>
                  <a:pt x="7004303" y="70103"/>
                </a:lnTo>
                <a:lnTo>
                  <a:pt x="7030211" y="80771"/>
                </a:lnTo>
                <a:lnTo>
                  <a:pt x="7053071" y="92963"/>
                </a:lnTo>
                <a:lnTo>
                  <a:pt x="7100315" y="121919"/>
                </a:lnTo>
                <a:lnTo>
                  <a:pt x="7142987" y="153923"/>
                </a:lnTo>
                <a:lnTo>
                  <a:pt x="7182611" y="188975"/>
                </a:lnTo>
                <a:lnTo>
                  <a:pt x="7217663" y="228599"/>
                </a:lnTo>
                <a:lnTo>
                  <a:pt x="7249667" y="271271"/>
                </a:lnTo>
                <a:lnTo>
                  <a:pt x="7278623" y="318515"/>
                </a:lnTo>
                <a:lnTo>
                  <a:pt x="7301483" y="367283"/>
                </a:lnTo>
                <a:lnTo>
                  <a:pt x="7312151" y="391667"/>
                </a:lnTo>
                <a:lnTo>
                  <a:pt x="7327391" y="445007"/>
                </a:lnTo>
                <a:lnTo>
                  <a:pt x="7338059" y="498347"/>
                </a:lnTo>
                <a:lnTo>
                  <a:pt x="7344155" y="554735"/>
                </a:lnTo>
                <a:lnTo>
                  <a:pt x="7345679" y="583691"/>
                </a:lnTo>
                <a:lnTo>
                  <a:pt x="7345679" y="1994915"/>
                </a:lnTo>
                <a:lnTo>
                  <a:pt x="7370063" y="1994915"/>
                </a:lnTo>
                <a:lnTo>
                  <a:pt x="7370063" y="553211"/>
                </a:lnTo>
                <a:lnTo>
                  <a:pt x="7367015" y="524255"/>
                </a:lnTo>
                <a:lnTo>
                  <a:pt x="7363967" y="493775"/>
                </a:lnTo>
                <a:lnTo>
                  <a:pt x="7357871" y="466343"/>
                </a:lnTo>
                <a:lnTo>
                  <a:pt x="7351775" y="437387"/>
                </a:lnTo>
                <a:lnTo>
                  <a:pt x="7344155" y="409955"/>
                </a:lnTo>
                <a:lnTo>
                  <a:pt x="7313675" y="330707"/>
                </a:lnTo>
                <a:lnTo>
                  <a:pt x="7286243" y="280415"/>
                </a:lnTo>
                <a:lnTo>
                  <a:pt x="7237475" y="211835"/>
                </a:lnTo>
                <a:lnTo>
                  <a:pt x="7199375" y="170687"/>
                </a:lnTo>
                <a:lnTo>
                  <a:pt x="7136891" y="115823"/>
                </a:lnTo>
                <a:lnTo>
                  <a:pt x="7065263" y="70103"/>
                </a:lnTo>
                <a:lnTo>
                  <a:pt x="7039355" y="57911"/>
                </a:lnTo>
                <a:lnTo>
                  <a:pt x="7014971" y="45719"/>
                </a:lnTo>
                <a:lnTo>
                  <a:pt x="6987539" y="35051"/>
                </a:lnTo>
                <a:lnTo>
                  <a:pt x="6960107" y="25907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0931" y="1735836"/>
            <a:ext cx="7397495" cy="2045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45652" y="2988335"/>
            <a:ext cx="942340" cy="88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0"/>
              </a:lnSpc>
            </a:pP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56515" indent="4445">
              <a:lnSpc>
                <a:spcPts val="1560"/>
              </a:lnSpc>
            </a:pPr>
            <a:r>
              <a:rPr sz="1350" b="1" i="1" spc="5" dirty="0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sz="1350" b="1" i="1" spc="7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350" b="1" i="1" spc="7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350" b="1" i="1" spc="7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350" b="1" i="1" spc="145" dirty="0">
                <a:solidFill>
                  <a:srgbClr val="FFFF00"/>
                </a:solidFill>
                <a:latin typeface="Arial"/>
                <a:cs typeface="Arial"/>
              </a:rPr>
              <a:t>ea</a:t>
            </a:r>
            <a:r>
              <a:rPr sz="1350" b="1" i="1" spc="7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350" b="1" i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1350">
              <a:latin typeface="Arial"/>
              <a:cs typeface="Arial"/>
            </a:endParaRPr>
          </a:p>
          <a:p>
            <a:pPr marL="222250" marR="46355" indent="-166370">
              <a:lnSpc>
                <a:spcPct val="100000"/>
              </a:lnSpc>
            </a:pPr>
            <a:r>
              <a:rPr sz="1350" b="1" i="1" spc="145" dirty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1350" b="1" i="1" spc="7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350" b="1" i="1" spc="145" dirty="0">
                <a:solidFill>
                  <a:srgbClr val="FFFF00"/>
                </a:solidFill>
                <a:latin typeface="Arial"/>
                <a:cs typeface="Arial"/>
              </a:rPr>
              <a:t>te</a:t>
            </a:r>
            <a:r>
              <a:rPr sz="1350" b="1" i="1" spc="9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350" b="1" i="1" spc="1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350" b="1" i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350" b="1" i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50" b="1" i="1" spc="145" dirty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1350" b="1" i="1" spc="9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350" b="1" i="1" spc="1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350" b="1" i="1" dirty="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7222" y="2158453"/>
            <a:ext cx="8407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2656" y="2630572"/>
            <a:ext cx="9486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eke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2032" y="2282730"/>
            <a:ext cx="1153795" cy="137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 marR="5080" indent="97155">
              <a:lnSpc>
                <a:spcPct val="100000"/>
              </a:lnSpc>
            </a:pP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520700" indent="4445">
              <a:lnSpc>
                <a:spcPct val="100000"/>
              </a:lnSpc>
              <a:spcBef>
                <a:spcPts val="1435"/>
              </a:spcBef>
            </a:pP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5577" y="3194877"/>
            <a:ext cx="11201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9115" y="1997427"/>
            <a:ext cx="283464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i="1" spc="5" dirty="0">
                <a:solidFill>
                  <a:srgbClr val="CC0000"/>
                </a:solidFill>
                <a:latin typeface="Arial"/>
                <a:cs typeface="Arial"/>
              </a:rPr>
              <a:t>“</a:t>
            </a:r>
            <a:r>
              <a:rPr sz="1350" b="1" i="1" spc="70" dirty="0">
                <a:solidFill>
                  <a:srgbClr val="CC0000"/>
                </a:solidFill>
                <a:latin typeface="Arial"/>
                <a:cs typeface="Arial"/>
              </a:rPr>
              <a:t>Do</a:t>
            </a:r>
            <a:r>
              <a:rPr sz="1350" b="1" i="1" spc="145" dirty="0">
                <a:solidFill>
                  <a:srgbClr val="CC0000"/>
                </a:solidFill>
                <a:latin typeface="Arial"/>
                <a:cs typeface="Arial"/>
              </a:rPr>
              <a:t>kte</a:t>
            </a:r>
            <a:r>
              <a:rPr sz="1350" b="1" i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350" b="1" i="1" spc="16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350" b="1" i="1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350" b="1" i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350" b="1" i="1" spc="-12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350" b="1" i="1" spc="7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350" b="1" i="1" spc="15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350" b="1" i="1" spc="7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350" b="1" i="1" spc="145" dirty="0">
                <a:solidFill>
                  <a:srgbClr val="CC0000"/>
                </a:solidFill>
                <a:latin typeface="Arial"/>
                <a:cs typeface="Arial"/>
              </a:rPr>
              <a:t>ta</a:t>
            </a:r>
            <a:r>
              <a:rPr sz="1350" b="1" i="1" spc="7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350" b="1" i="1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350" b="1" i="1" spc="16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350" b="1" i="1" spc="7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350" b="1" i="1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350" b="1" i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350" b="1" i="1" spc="-7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350" b="1" i="1" spc="14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350" b="1" i="1" spc="70" dirty="0">
                <a:solidFill>
                  <a:srgbClr val="CC0000"/>
                </a:solidFill>
                <a:latin typeface="Arial"/>
                <a:cs typeface="Arial"/>
              </a:rPr>
              <a:t>h</a:t>
            </a:r>
            <a:r>
              <a:rPr sz="1350" b="1" i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350" b="1" i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350" b="1" i="1" spc="-8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350" b="1" i="1" spc="70" dirty="0">
                <a:solidFill>
                  <a:srgbClr val="CC0000"/>
                </a:solidFill>
                <a:latin typeface="Arial"/>
                <a:cs typeface="Arial"/>
              </a:rPr>
              <a:t>sh</a:t>
            </a:r>
            <a:r>
              <a:rPr sz="1350" b="1" i="1" spc="7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350" b="1" i="1" spc="7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350" b="1" i="1" dirty="0">
                <a:solidFill>
                  <a:srgbClr val="CC0000"/>
                </a:solidFill>
                <a:latin typeface="Arial"/>
                <a:cs typeface="Arial"/>
              </a:rPr>
              <a:t>”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8915" algn="l"/>
                <a:tab pos="4087495" algn="l"/>
                <a:tab pos="5871845" algn="l"/>
              </a:tabLst>
            </a:pPr>
            <a:r>
              <a:rPr sz="3200" spc="350" dirty="0">
                <a:solidFill>
                  <a:srgbClr val="FFFF00"/>
                </a:solidFill>
              </a:rPr>
              <a:t>M</a:t>
            </a:r>
            <a:r>
              <a:rPr sz="3200" spc="175" dirty="0">
                <a:solidFill>
                  <a:srgbClr val="FFFF00"/>
                </a:solidFill>
              </a:rPr>
              <a:t>od</a:t>
            </a:r>
            <a:r>
              <a:rPr sz="3200" spc="350" dirty="0">
                <a:solidFill>
                  <a:srgbClr val="FFFF00"/>
                </a:solidFill>
              </a:rPr>
              <a:t>e</a:t>
            </a:r>
            <a:r>
              <a:rPr sz="3200" dirty="0">
                <a:solidFill>
                  <a:srgbClr val="FFFF00"/>
                </a:solidFill>
              </a:rPr>
              <a:t>l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225" dirty="0">
                <a:solidFill>
                  <a:srgbClr val="FFFF00"/>
                </a:solidFill>
              </a:rPr>
              <a:t>T</a:t>
            </a:r>
            <a:r>
              <a:rPr sz="3200" spc="235" dirty="0">
                <a:solidFill>
                  <a:srgbClr val="FFFF00"/>
                </a:solidFill>
              </a:rPr>
              <a:t>r</a:t>
            </a:r>
            <a:r>
              <a:rPr sz="3200" spc="350" dirty="0">
                <a:solidFill>
                  <a:srgbClr val="FFFF00"/>
                </a:solidFill>
              </a:rPr>
              <a:t>a</a:t>
            </a:r>
            <a:r>
              <a:rPr sz="3200" spc="175" dirty="0">
                <a:solidFill>
                  <a:srgbClr val="FFFF00"/>
                </a:solidFill>
              </a:rPr>
              <a:t>di</a:t>
            </a:r>
            <a:r>
              <a:rPr sz="3200" spc="170" dirty="0">
                <a:solidFill>
                  <a:srgbClr val="FFFF00"/>
                </a:solidFill>
              </a:rPr>
              <a:t>s</a:t>
            </a:r>
            <a:r>
              <a:rPr sz="3200" spc="175" dirty="0">
                <a:solidFill>
                  <a:srgbClr val="FFFF00"/>
                </a:solidFill>
              </a:rPr>
              <a:t>ion</a:t>
            </a:r>
            <a:r>
              <a:rPr sz="3200" spc="350" dirty="0">
                <a:solidFill>
                  <a:srgbClr val="FFFF00"/>
                </a:solidFill>
              </a:rPr>
              <a:t>a</a:t>
            </a:r>
            <a:r>
              <a:rPr sz="3200" dirty="0">
                <a:solidFill>
                  <a:srgbClr val="FFFF00"/>
                </a:solidFill>
              </a:rPr>
              <a:t>l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175" dirty="0">
                <a:solidFill>
                  <a:srgbClr val="FFFF00"/>
                </a:solidFill>
              </a:rPr>
              <a:t>A</a:t>
            </a:r>
            <a:r>
              <a:rPr sz="3200" spc="170" dirty="0">
                <a:solidFill>
                  <a:srgbClr val="FFFF00"/>
                </a:solidFill>
              </a:rPr>
              <a:t>s</a:t>
            </a:r>
            <a:r>
              <a:rPr sz="3200" spc="175" dirty="0">
                <a:solidFill>
                  <a:srgbClr val="FFFF00"/>
                </a:solidFill>
              </a:rPr>
              <a:t>uh</a:t>
            </a:r>
            <a:r>
              <a:rPr sz="3200" spc="350" dirty="0">
                <a:solidFill>
                  <a:srgbClr val="FFFF00"/>
                </a:solidFill>
              </a:rPr>
              <a:t>a</a:t>
            </a:r>
            <a:r>
              <a:rPr sz="3200" dirty="0">
                <a:solidFill>
                  <a:srgbClr val="FFFF00"/>
                </a:solidFill>
              </a:rPr>
              <a:t>n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114" dirty="0">
                <a:solidFill>
                  <a:srgbClr val="FFFF00"/>
                </a:solidFill>
              </a:rPr>
              <a:t>P</a:t>
            </a:r>
            <a:r>
              <a:rPr sz="3200" spc="350" dirty="0">
                <a:solidFill>
                  <a:srgbClr val="FFFF00"/>
                </a:solidFill>
              </a:rPr>
              <a:t>a</a:t>
            </a:r>
            <a:r>
              <a:rPr sz="3200" spc="170" dirty="0">
                <a:solidFill>
                  <a:srgbClr val="FFFF00"/>
                </a:solidFill>
              </a:rPr>
              <a:t>s</a:t>
            </a:r>
            <a:r>
              <a:rPr sz="3200" spc="175" dirty="0">
                <a:solidFill>
                  <a:srgbClr val="FFFF00"/>
                </a:solidFill>
              </a:rPr>
              <a:t>i</a:t>
            </a:r>
            <a:r>
              <a:rPr sz="3200" spc="350" dirty="0">
                <a:solidFill>
                  <a:srgbClr val="FFFF00"/>
                </a:solidFill>
              </a:rPr>
              <a:t>e</a:t>
            </a:r>
            <a:r>
              <a:rPr sz="3200" dirty="0">
                <a:solidFill>
                  <a:srgbClr val="FFFF00"/>
                </a:solidFill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90231" y="905256"/>
            <a:ext cx="2711450" cy="1277620"/>
          </a:xfrm>
          <a:custGeom>
            <a:avLst/>
            <a:gdLst/>
            <a:ahLst/>
            <a:cxnLst/>
            <a:rect l="l" t="t" r="r" b="b"/>
            <a:pathLst>
              <a:path w="2711450" h="1277620">
                <a:moveTo>
                  <a:pt x="156971" y="0"/>
                </a:moveTo>
                <a:lnTo>
                  <a:pt x="0" y="722375"/>
                </a:lnTo>
                <a:lnTo>
                  <a:pt x="2554223" y="1277111"/>
                </a:lnTo>
                <a:lnTo>
                  <a:pt x="2711195" y="556259"/>
                </a:lnTo>
                <a:lnTo>
                  <a:pt x="1569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9771" y="1045464"/>
            <a:ext cx="2354579" cy="1019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1723" y="3779520"/>
            <a:ext cx="7344409" cy="1440180"/>
          </a:xfrm>
          <a:custGeom>
            <a:avLst/>
            <a:gdLst/>
            <a:ahLst/>
            <a:cxnLst/>
            <a:rect l="l" t="t" r="r" b="b"/>
            <a:pathLst>
              <a:path w="7344409" h="1440179">
                <a:moveTo>
                  <a:pt x="7344155" y="0"/>
                </a:moveTo>
                <a:lnTo>
                  <a:pt x="0" y="0"/>
                </a:lnTo>
                <a:lnTo>
                  <a:pt x="0" y="870204"/>
                </a:lnTo>
                <a:lnTo>
                  <a:pt x="1884" y="917042"/>
                </a:lnTo>
                <a:lnTo>
                  <a:pt x="7441" y="962822"/>
                </a:lnTo>
                <a:lnTo>
                  <a:pt x="16526" y="1007396"/>
                </a:lnTo>
                <a:lnTo>
                  <a:pt x="28992" y="1050621"/>
                </a:lnTo>
                <a:lnTo>
                  <a:pt x="44696" y="1092350"/>
                </a:lnTo>
                <a:lnTo>
                  <a:pt x="63491" y="1132440"/>
                </a:lnTo>
                <a:lnTo>
                  <a:pt x="85233" y="1170744"/>
                </a:lnTo>
                <a:lnTo>
                  <a:pt x="109776" y="1207117"/>
                </a:lnTo>
                <a:lnTo>
                  <a:pt x="136976" y="1241415"/>
                </a:lnTo>
                <a:lnTo>
                  <a:pt x="166687" y="1273492"/>
                </a:lnTo>
                <a:lnTo>
                  <a:pt x="198764" y="1303203"/>
                </a:lnTo>
                <a:lnTo>
                  <a:pt x="233062" y="1330403"/>
                </a:lnTo>
                <a:lnTo>
                  <a:pt x="269435" y="1354946"/>
                </a:lnTo>
                <a:lnTo>
                  <a:pt x="307739" y="1376688"/>
                </a:lnTo>
                <a:lnTo>
                  <a:pt x="347829" y="1395484"/>
                </a:lnTo>
                <a:lnTo>
                  <a:pt x="389558" y="1411187"/>
                </a:lnTo>
                <a:lnTo>
                  <a:pt x="432783" y="1423654"/>
                </a:lnTo>
                <a:lnTo>
                  <a:pt x="477357" y="1432738"/>
                </a:lnTo>
                <a:lnTo>
                  <a:pt x="523137" y="1438295"/>
                </a:lnTo>
                <a:lnTo>
                  <a:pt x="569975" y="1440180"/>
                </a:lnTo>
                <a:lnTo>
                  <a:pt x="6774179" y="1440180"/>
                </a:lnTo>
                <a:lnTo>
                  <a:pt x="6820812" y="1438295"/>
                </a:lnTo>
                <a:lnTo>
                  <a:pt x="6866427" y="1432738"/>
                </a:lnTo>
                <a:lnTo>
                  <a:pt x="6910876" y="1423654"/>
                </a:lnTo>
                <a:lnTo>
                  <a:pt x="6954011" y="1411187"/>
                </a:lnTo>
                <a:lnTo>
                  <a:pt x="6995683" y="1395484"/>
                </a:lnTo>
                <a:lnTo>
                  <a:pt x="7035743" y="1376688"/>
                </a:lnTo>
                <a:lnTo>
                  <a:pt x="7074043" y="1354946"/>
                </a:lnTo>
                <a:lnTo>
                  <a:pt x="7110435" y="1330403"/>
                </a:lnTo>
                <a:lnTo>
                  <a:pt x="7144769" y="1303203"/>
                </a:lnTo>
                <a:lnTo>
                  <a:pt x="7176896" y="1273492"/>
                </a:lnTo>
                <a:lnTo>
                  <a:pt x="7206670" y="1241415"/>
                </a:lnTo>
                <a:lnTo>
                  <a:pt x="7233940" y="1207117"/>
                </a:lnTo>
                <a:lnTo>
                  <a:pt x="7258558" y="1170744"/>
                </a:lnTo>
                <a:lnTo>
                  <a:pt x="7280376" y="1132440"/>
                </a:lnTo>
                <a:lnTo>
                  <a:pt x="7299245" y="1092350"/>
                </a:lnTo>
                <a:lnTo>
                  <a:pt x="7315016" y="1050621"/>
                </a:lnTo>
                <a:lnTo>
                  <a:pt x="7327542" y="1007396"/>
                </a:lnTo>
                <a:lnTo>
                  <a:pt x="7336672" y="962822"/>
                </a:lnTo>
                <a:lnTo>
                  <a:pt x="7342260" y="917042"/>
                </a:lnTo>
                <a:lnTo>
                  <a:pt x="7344155" y="870204"/>
                </a:lnTo>
                <a:lnTo>
                  <a:pt x="7344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8008" y="3779520"/>
            <a:ext cx="7370445" cy="1454150"/>
          </a:xfrm>
          <a:custGeom>
            <a:avLst/>
            <a:gdLst/>
            <a:ahLst/>
            <a:cxnLst/>
            <a:rect l="l" t="t" r="r" b="b"/>
            <a:pathLst>
              <a:path w="7370445" h="1454150">
                <a:moveTo>
                  <a:pt x="25907" y="0"/>
                </a:moveTo>
                <a:lnTo>
                  <a:pt x="0" y="0"/>
                </a:lnTo>
                <a:lnTo>
                  <a:pt x="0" y="871728"/>
                </a:lnTo>
                <a:lnTo>
                  <a:pt x="1523" y="900684"/>
                </a:lnTo>
                <a:lnTo>
                  <a:pt x="3047" y="931164"/>
                </a:lnTo>
                <a:lnTo>
                  <a:pt x="12191" y="989076"/>
                </a:lnTo>
                <a:lnTo>
                  <a:pt x="25907" y="1043940"/>
                </a:lnTo>
                <a:lnTo>
                  <a:pt x="45719" y="1097280"/>
                </a:lnTo>
                <a:lnTo>
                  <a:pt x="70103" y="1149096"/>
                </a:lnTo>
                <a:lnTo>
                  <a:pt x="115823" y="1219200"/>
                </a:lnTo>
                <a:lnTo>
                  <a:pt x="152399" y="1263396"/>
                </a:lnTo>
                <a:lnTo>
                  <a:pt x="211835" y="1321308"/>
                </a:lnTo>
                <a:lnTo>
                  <a:pt x="257555" y="1354836"/>
                </a:lnTo>
                <a:lnTo>
                  <a:pt x="306323" y="1383792"/>
                </a:lnTo>
                <a:lnTo>
                  <a:pt x="356615" y="1408176"/>
                </a:lnTo>
                <a:lnTo>
                  <a:pt x="409955" y="1427988"/>
                </a:lnTo>
                <a:lnTo>
                  <a:pt x="466343" y="1441704"/>
                </a:lnTo>
                <a:lnTo>
                  <a:pt x="524255" y="1450848"/>
                </a:lnTo>
                <a:lnTo>
                  <a:pt x="583691" y="1453896"/>
                </a:lnTo>
                <a:lnTo>
                  <a:pt x="6787895" y="1453896"/>
                </a:lnTo>
                <a:lnTo>
                  <a:pt x="6847331" y="1450848"/>
                </a:lnTo>
                <a:lnTo>
                  <a:pt x="6905243" y="1441704"/>
                </a:lnTo>
                <a:lnTo>
                  <a:pt x="6934199" y="1435608"/>
                </a:lnTo>
                <a:lnTo>
                  <a:pt x="6961631" y="1427988"/>
                </a:lnTo>
                <a:lnTo>
                  <a:pt x="554735" y="1427988"/>
                </a:lnTo>
                <a:lnTo>
                  <a:pt x="498347" y="1421892"/>
                </a:lnTo>
                <a:lnTo>
                  <a:pt x="443483" y="1411224"/>
                </a:lnTo>
                <a:lnTo>
                  <a:pt x="391667" y="1394460"/>
                </a:lnTo>
                <a:lnTo>
                  <a:pt x="341375" y="1373124"/>
                </a:lnTo>
                <a:lnTo>
                  <a:pt x="271271" y="1333500"/>
                </a:lnTo>
                <a:lnTo>
                  <a:pt x="228599" y="1299972"/>
                </a:lnTo>
                <a:lnTo>
                  <a:pt x="188975" y="1264920"/>
                </a:lnTo>
                <a:lnTo>
                  <a:pt x="152399" y="1225296"/>
                </a:lnTo>
                <a:lnTo>
                  <a:pt x="120395" y="1182624"/>
                </a:lnTo>
                <a:lnTo>
                  <a:pt x="92963" y="1135380"/>
                </a:lnTo>
                <a:lnTo>
                  <a:pt x="68579" y="1088136"/>
                </a:lnTo>
                <a:lnTo>
                  <a:pt x="50291" y="1036320"/>
                </a:lnTo>
                <a:lnTo>
                  <a:pt x="36575" y="982980"/>
                </a:lnTo>
                <a:lnTo>
                  <a:pt x="28955" y="928116"/>
                </a:lnTo>
                <a:lnTo>
                  <a:pt x="25907" y="899160"/>
                </a:lnTo>
                <a:lnTo>
                  <a:pt x="25907" y="0"/>
                </a:lnTo>
                <a:close/>
              </a:path>
              <a:path w="7370445" h="1454150">
                <a:moveTo>
                  <a:pt x="7370063" y="0"/>
                </a:moveTo>
                <a:lnTo>
                  <a:pt x="7345679" y="0"/>
                </a:lnTo>
                <a:lnTo>
                  <a:pt x="7345679" y="870204"/>
                </a:lnTo>
                <a:lnTo>
                  <a:pt x="7342631" y="928116"/>
                </a:lnTo>
                <a:lnTo>
                  <a:pt x="7333487" y="982980"/>
                </a:lnTo>
                <a:lnTo>
                  <a:pt x="7319771" y="1036320"/>
                </a:lnTo>
                <a:lnTo>
                  <a:pt x="7301483" y="1088136"/>
                </a:lnTo>
                <a:lnTo>
                  <a:pt x="7277099" y="1136904"/>
                </a:lnTo>
                <a:lnTo>
                  <a:pt x="7264907" y="1159764"/>
                </a:lnTo>
                <a:lnTo>
                  <a:pt x="7234427" y="1203960"/>
                </a:lnTo>
                <a:lnTo>
                  <a:pt x="7181087" y="1264920"/>
                </a:lnTo>
                <a:lnTo>
                  <a:pt x="7141463" y="1301496"/>
                </a:lnTo>
                <a:lnTo>
                  <a:pt x="7098791" y="1333500"/>
                </a:lnTo>
                <a:lnTo>
                  <a:pt x="7053071" y="1360932"/>
                </a:lnTo>
                <a:lnTo>
                  <a:pt x="7004303" y="1385316"/>
                </a:lnTo>
                <a:lnTo>
                  <a:pt x="6952487" y="1403604"/>
                </a:lnTo>
                <a:lnTo>
                  <a:pt x="6899147" y="1417320"/>
                </a:lnTo>
                <a:lnTo>
                  <a:pt x="6815327" y="1427988"/>
                </a:lnTo>
                <a:lnTo>
                  <a:pt x="6961631" y="1427988"/>
                </a:lnTo>
                <a:lnTo>
                  <a:pt x="7014971" y="1408176"/>
                </a:lnTo>
                <a:lnTo>
                  <a:pt x="7065263" y="1383792"/>
                </a:lnTo>
                <a:lnTo>
                  <a:pt x="7114031" y="1353312"/>
                </a:lnTo>
                <a:lnTo>
                  <a:pt x="7179563" y="1301496"/>
                </a:lnTo>
                <a:lnTo>
                  <a:pt x="7219187" y="1261872"/>
                </a:lnTo>
                <a:lnTo>
                  <a:pt x="7254239" y="1219200"/>
                </a:lnTo>
                <a:lnTo>
                  <a:pt x="7286243" y="1173480"/>
                </a:lnTo>
                <a:lnTo>
                  <a:pt x="7299959" y="1147572"/>
                </a:lnTo>
                <a:lnTo>
                  <a:pt x="7313675" y="1123188"/>
                </a:lnTo>
                <a:lnTo>
                  <a:pt x="7335011" y="1071372"/>
                </a:lnTo>
                <a:lnTo>
                  <a:pt x="7351775" y="1016508"/>
                </a:lnTo>
                <a:lnTo>
                  <a:pt x="7363967" y="958596"/>
                </a:lnTo>
                <a:lnTo>
                  <a:pt x="7370063" y="900684"/>
                </a:lnTo>
                <a:lnTo>
                  <a:pt x="7370063" y="0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6232" y="3779520"/>
            <a:ext cx="1073150" cy="190500"/>
          </a:xfrm>
          <a:custGeom>
            <a:avLst/>
            <a:gdLst/>
            <a:ahLst/>
            <a:cxnLst/>
            <a:rect l="l" t="t" r="r" b="b"/>
            <a:pathLst>
              <a:path w="1073150" h="190500">
                <a:moveTo>
                  <a:pt x="1073079" y="0"/>
                </a:moveTo>
                <a:lnTo>
                  <a:pt x="0" y="0"/>
                </a:lnTo>
                <a:lnTo>
                  <a:pt x="21015" y="18288"/>
                </a:lnTo>
                <a:lnTo>
                  <a:pt x="62040" y="48940"/>
                </a:lnTo>
                <a:lnTo>
                  <a:pt x="105895" y="77017"/>
                </a:lnTo>
                <a:lnTo>
                  <a:pt x="152393" y="102363"/>
                </a:lnTo>
                <a:lnTo>
                  <a:pt x="201347" y="124827"/>
                </a:lnTo>
                <a:lnTo>
                  <a:pt x="252567" y="144256"/>
                </a:lnTo>
                <a:lnTo>
                  <a:pt x="305869" y="160495"/>
                </a:lnTo>
                <a:lnTo>
                  <a:pt x="361063" y="173392"/>
                </a:lnTo>
                <a:lnTo>
                  <a:pt x="417962" y="182794"/>
                </a:lnTo>
                <a:lnTo>
                  <a:pt x="476379" y="188548"/>
                </a:lnTo>
                <a:lnTo>
                  <a:pt x="536127" y="190500"/>
                </a:lnTo>
                <a:lnTo>
                  <a:pt x="595885" y="188548"/>
                </a:lnTo>
                <a:lnTo>
                  <a:pt x="654334" y="182794"/>
                </a:lnTo>
                <a:lnTo>
                  <a:pt x="711283" y="173392"/>
                </a:lnTo>
                <a:lnTo>
                  <a:pt x="766543" y="160495"/>
                </a:lnTo>
                <a:lnTo>
                  <a:pt x="819924" y="144256"/>
                </a:lnTo>
                <a:lnTo>
                  <a:pt x="871236" y="124827"/>
                </a:lnTo>
                <a:lnTo>
                  <a:pt x="920289" y="102363"/>
                </a:lnTo>
                <a:lnTo>
                  <a:pt x="966894" y="77017"/>
                </a:lnTo>
                <a:lnTo>
                  <a:pt x="1010861" y="48940"/>
                </a:lnTo>
                <a:lnTo>
                  <a:pt x="1052001" y="18288"/>
                </a:lnTo>
                <a:lnTo>
                  <a:pt x="10730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15639" y="4277868"/>
            <a:ext cx="905510" cy="582295"/>
          </a:xfrm>
          <a:custGeom>
            <a:avLst/>
            <a:gdLst/>
            <a:ahLst/>
            <a:cxnLst/>
            <a:rect l="l" t="t" r="r" b="b"/>
            <a:pathLst>
              <a:path w="905510" h="582295">
                <a:moveTo>
                  <a:pt x="452627" y="0"/>
                </a:moveTo>
                <a:lnTo>
                  <a:pt x="379219" y="3829"/>
                </a:lnTo>
                <a:lnTo>
                  <a:pt x="309579" y="14910"/>
                </a:lnTo>
                <a:lnTo>
                  <a:pt x="244638" y="32630"/>
                </a:lnTo>
                <a:lnTo>
                  <a:pt x="185330" y="56375"/>
                </a:lnTo>
                <a:lnTo>
                  <a:pt x="132587" y="85534"/>
                </a:lnTo>
                <a:lnTo>
                  <a:pt x="87343" y="119493"/>
                </a:lnTo>
                <a:lnTo>
                  <a:pt x="50529" y="157641"/>
                </a:lnTo>
                <a:lnTo>
                  <a:pt x="23079" y="199363"/>
                </a:lnTo>
                <a:lnTo>
                  <a:pt x="5925" y="244048"/>
                </a:lnTo>
                <a:lnTo>
                  <a:pt x="0" y="291083"/>
                </a:lnTo>
                <a:lnTo>
                  <a:pt x="1500" y="315063"/>
                </a:lnTo>
                <a:lnTo>
                  <a:pt x="13157" y="361289"/>
                </a:lnTo>
                <a:lnTo>
                  <a:pt x="35575" y="404717"/>
                </a:lnTo>
                <a:lnTo>
                  <a:pt x="67824" y="444761"/>
                </a:lnTo>
                <a:lnTo>
                  <a:pt x="108970" y="480837"/>
                </a:lnTo>
                <a:lnTo>
                  <a:pt x="158080" y="512360"/>
                </a:lnTo>
                <a:lnTo>
                  <a:pt x="214222" y="538743"/>
                </a:lnTo>
                <a:lnTo>
                  <a:pt x="276463" y="559403"/>
                </a:lnTo>
                <a:lnTo>
                  <a:pt x="343870" y="573753"/>
                </a:lnTo>
                <a:lnTo>
                  <a:pt x="415511" y="581208"/>
                </a:lnTo>
                <a:lnTo>
                  <a:pt x="452627" y="582167"/>
                </a:lnTo>
                <a:lnTo>
                  <a:pt x="489744" y="581208"/>
                </a:lnTo>
                <a:lnTo>
                  <a:pt x="561385" y="573753"/>
                </a:lnTo>
                <a:lnTo>
                  <a:pt x="628792" y="559403"/>
                </a:lnTo>
                <a:lnTo>
                  <a:pt x="691033" y="538743"/>
                </a:lnTo>
                <a:lnTo>
                  <a:pt x="747175" y="512360"/>
                </a:lnTo>
                <a:lnTo>
                  <a:pt x="796285" y="480837"/>
                </a:lnTo>
                <a:lnTo>
                  <a:pt x="837431" y="444761"/>
                </a:lnTo>
                <a:lnTo>
                  <a:pt x="869680" y="404717"/>
                </a:lnTo>
                <a:lnTo>
                  <a:pt x="892098" y="361289"/>
                </a:lnTo>
                <a:lnTo>
                  <a:pt x="903755" y="315063"/>
                </a:lnTo>
                <a:lnTo>
                  <a:pt x="905255" y="291083"/>
                </a:lnTo>
                <a:lnTo>
                  <a:pt x="903755" y="267310"/>
                </a:lnTo>
                <a:lnTo>
                  <a:pt x="892098" y="221374"/>
                </a:lnTo>
                <a:lnTo>
                  <a:pt x="869680" y="178093"/>
                </a:lnTo>
                <a:lnTo>
                  <a:pt x="837431" y="138082"/>
                </a:lnTo>
                <a:lnTo>
                  <a:pt x="796285" y="101952"/>
                </a:lnTo>
                <a:lnTo>
                  <a:pt x="747175" y="70316"/>
                </a:lnTo>
                <a:lnTo>
                  <a:pt x="691033" y="43788"/>
                </a:lnTo>
                <a:lnTo>
                  <a:pt x="628792" y="22979"/>
                </a:lnTo>
                <a:lnTo>
                  <a:pt x="561385" y="8502"/>
                </a:lnTo>
                <a:lnTo>
                  <a:pt x="489744" y="970"/>
                </a:lnTo>
                <a:lnTo>
                  <a:pt x="4526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3503" y="3779520"/>
            <a:ext cx="859790" cy="733425"/>
          </a:xfrm>
          <a:custGeom>
            <a:avLst/>
            <a:gdLst/>
            <a:ahLst/>
            <a:cxnLst/>
            <a:rect l="l" t="t" r="r" b="b"/>
            <a:pathLst>
              <a:path w="859789" h="733425">
                <a:moveTo>
                  <a:pt x="747308" y="0"/>
                </a:moveTo>
                <a:lnTo>
                  <a:pt x="112227" y="0"/>
                </a:lnTo>
                <a:lnTo>
                  <a:pt x="103322" y="9799"/>
                </a:lnTo>
                <a:lnTo>
                  <a:pt x="64296" y="64076"/>
                </a:lnTo>
                <a:lnTo>
                  <a:pt x="33718" y="124206"/>
                </a:lnTo>
                <a:lnTo>
                  <a:pt x="12467" y="189273"/>
                </a:lnTo>
                <a:lnTo>
                  <a:pt x="1421" y="258363"/>
                </a:lnTo>
                <a:lnTo>
                  <a:pt x="0" y="294132"/>
                </a:lnTo>
                <a:lnTo>
                  <a:pt x="1421" y="330117"/>
                </a:lnTo>
                <a:lnTo>
                  <a:pt x="12467" y="399579"/>
                </a:lnTo>
                <a:lnTo>
                  <a:pt x="33718" y="464939"/>
                </a:lnTo>
                <a:lnTo>
                  <a:pt x="64296" y="525293"/>
                </a:lnTo>
                <a:lnTo>
                  <a:pt x="103322" y="579735"/>
                </a:lnTo>
                <a:lnTo>
                  <a:pt x="149920" y="627360"/>
                </a:lnTo>
                <a:lnTo>
                  <a:pt x="203211" y="667263"/>
                </a:lnTo>
                <a:lnTo>
                  <a:pt x="262318" y="698539"/>
                </a:lnTo>
                <a:lnTo>
                  <a:pt x="326363" y="720283"/>
                </a:lnTo>
                <a:lnTo>
                  <a:pt x="394467" y="731588"/>
                </a:lnTo>
                <a:lnTo>
                  <a:pt x="429767" y="733044"/>
                </a:lnTo>
                <a:lnTo>
                  <a:pt x="465068" y="731588"/>
                </a:lnTo>
                <a:lnTo>
                  <a:pt x="533172" y="720283"/>
                </a:lnTo>
                <a:lnTo>
                  <a:pt x="597217" y="698539"/>
                </a:lnTo>
                <a:lnTo>
                  <a:pt x="656324" y="667263"/>
                </a:lnTo>
                <a:lnTo>
                  <a:pt x="709615" y="627360"/>
                </a:lnTo>
                <a:lnTo>
                  <a:pt x="756213" y="579735"/>
                </a:lnTo>
                <a:lnTo>
                  <a:pt x="795239" y="525293"/>
                </a:lnTo>
                <a:lnTo>
                  <a:pt x="825817" y="464939"/>
                </a:lnTo>
                <a:lnTo>
                  <a:pt x="847068" y="399579"/>
                </a:lnTo>
                <a:lnTo>
                  <a:pt x="858114" y="330117"/>
                </a:lnTo>
                <a:lnTo>
                  <a:pt x="859535" y="294132"/>
                </a:lnTo>
                <a:lnTo>
                  <a:pt x="858114" y="258363"/>
                </a:lnTo>
                <a:lnTo>
                  <a:pt x="847068" y="189273"/>
                </a:lnTo>
                <a:lnTo>
                  <a:pt x="825817" y="124206"/>
                </a:lnTo>
                <a:lnTo>
                  <a:pt x="795239" y="64076"/>
                </a:lnTo>
                <a:lnTo>
                  <a:pt x="756213" y="9799"/>
                </a:lnTo>
                <a:lnTo>
                  <a:pt x="7473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27236" y="3794900"/>
            <a:ext cx="4330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</a:pP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67439" y="3779520"/>
            <a:ext cx="1046480" cy="178435"/>
          </a:xfrm>
          <a:custGeom>
            <a:avLst/>
            <a:gdLst/>
            <a:ahLst/>
            <a:cxnLst/>
            <a:rect l="l" t="t" r="r" b="b"/>
            <a:pathLst>
              <a:path w="1046479" h="178435">
                <a:moveTo>
                  <a:pt x="1046040" y="0"/>
                </a:moveTo>
                <a:lnTo>
                  <a:pt x="0" y="0"/>
                </a:lnTo>
                <a:lnTo>
                  <a:pt x="7908" y="6858"/>
                </a:lnTo>
                <a:lnTo>
                  <a:pt x="48933" y="37396"/>
                </a:lnTo>
                <a:lnTo>
                  <a:pt x="92788" y="65361"/>
                </a:lnTo>
                <a:lnTo>
                  <a:pt x="139286" y="90601"/>
                </a:lnTo>
                <a:lnTo>
                  <a:pt x="188239" y="112965"/>
                </a:lnTo>
                <a:lnTo>
                  <a:pt x="239460" y="132302"/>
                </a:lnTo>
                <a:lnTo>
                  <a:pt x="292761" y="148462"/>
                </a:lnTo>
                <a:lnTo>
                  <a:pt x="347955" y="161293"/>
                </a:lnTo>
                <a:lnTo>
                  <a:pt x="404855" y="170645"/>
                </a:lnTo>
                <a:lnTo>
                  <a:pt x="463272" y="176367"/>
                </a:lnTo>
                <a:lnTo>
                  <a:pt x="523020" y="178308"/>
                </a:lnTo>
                <a:lnTo>
                  <a:pt x="582767" y="176367"/>
                </a:lnTo>
                <a:lnTo>
                  <a:pt x="641184" y="170645"/>
                </a:lnTo>
                <a:lnTo>
                  <a:pt x="698084" y="161293"/>
                </a:lnTo>
                <a:lnTo>
                  <a:pt x="753278" y="148462"/>
                </a:lnTo>
                <a:lnTo>
                  <a:pt x="806579" y="132302"/>
                </a:lnTo>
                <a:lnTo>
                  <a:pt x="857800" y="112965"/>
                </a:lnTo>
                <a:lnTo>
                  <a:pt x="906753" y="90601"/>
                </a:lnTo>
                <a:lnTo>
                  <a:pt x="953251" y="65361"/>
                </a:lnTo>
                <a:lnTo>
                  <a:pt x="997106" y="37396"/>
                </a:lnTo>
                <a:lnTo>
                  <a:pt x="1038132" y="6858"/>
                </a:lnTo>
                <a:lnTo>
                  <a:pt x="10460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85315" y="5483352"/>
            <a:ext cx="7847330" cy="1313815"/>
          </a:xfrm>
          <a:custGeom>
            <a:avLst/>
            <a:gdLst/>
            <a:ahLst/>
            <a:cxnLst/>
            <a:rect l="l" t="t" r="r" b="b"/>
            <a:pathLst>
              <a:path w="7847330" h="1313815">
                <a:moveTo>
                  <a:pt x="0" y="1313687"/>
                </a:moveTo>
                <a:lnTo>
                  <a:pt x="7847075" y="1313687"/>
                </a:lnTo>
                <a:lnTo>
                  <a:pt x="7847075" y="0"/>
                </a:lnTo>
                <a:lnTo>
                  <a:pt x="0" y="0"/>
                </a:lnTo>
                <a:lnTo>
                  <a:pt x="0" y="1313687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76172" y="5474208"/>
            <a:ext cx="7867015" cy="1335405"/>
          </a:xfrm>
          <a:custGeom>
            <a:avLst/>
            <a:gdLst/>
            <a:ahLst/>
            <a:cxnLst/>
            <a:rect l="l" t="t" r="r" b="b"/>
            <a:pathLst>
              <a:path w="7867015" h="1335404">
                <a:moveTo>
                  <a:pt x="7866887" y="0"/>
                </a:moveTo>
                <a:lnTo>
                  <a:pt x="0" y="0"/>
                </a:lnTo>
                <a:lnTo>
                  <a:pt x="0" y="1335023"/>
                </a:lnTo>
                <a:lnTo>
                  <a:pt x="7866887" y="1335023"/>
                </a:lnTo>
                <a:lnTo>
                  <a:pt x="7866887" y="1324355"/>
                </a:lnTo>
                <a:lnTo>
                  <a:pt x="18287" y="1324355"/>
                </a:lnTo>
                <a:lnTo>
                  <a:pt x="9143" y="1315211"/>
                </a:lnTo>
                <a:lnTo>
                  <a:pt x="18287" y="1315211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7866887" y="9143"/>
                </a:lnTo>
                <a:lnTo>
                  <a:pt x="7866887" y="0"/>
                </a:lnTo>
                <a:close/>
              </a:path>
              <a:path w="7867015" h="1335404">
                <a:moveTo>
                  <a:pt x="18287" y="1315211"/>
                </a:moveTo>
                <a:lnTo>
                  <a:pt x="9143" y="1315211"/>
                </a:lnTo>
                <a:lnTo>
                  <a:pt x="18287" y="1324355"/>
                </a:lnTo>
                <a:lnTo>
                  <a:pt x="18287" y="1315211"/>
                </a:lnTo>
                <a:close/>
              </a:path>
              <a:path w="7867015" h="1335404">
                <a:moveTo>
                  <a:pt x="7848599" y="1315211"/>
                </a:moveTo>
                <a:lnTo>
                  <a:pt x="18287" y="1315211"/>
                </a:lnTo>
                <a:lnTo>
                  <a:pt x="18287" y="1324355"/>
                </a:lnTo>
                <a:lnTo>
                  <a:pt x="7848599" y="1324355"/>
                </a:lnTo>
                <a:lnTo>
                  <a:pt x="7848599" y="1315211"/>
                </a:lnTo>
                <a:close/>
              </a:path>
              <a:path w="7867015" h="1335404">
                <a:moveTo>
                  <a:pt x="7848599" y="9143"/>
                </a:moveTo>
                <a:lnTo>
                  <a:pt x="7848599" y="1324355"/>
                </a:lnTo>
                <a:lnTo>
                  <a:pt x="7857743" y="1315211"/>
                </a:lnTo>
                <a:lnTo>
                  <a:pt x="7866887" y="1315211"/>
                </a:lnTo>
                <a:lnTo>
                  <a:pt x="7866887" y="18287"/>
                </a:lnTo>
                <a:lnTo>
                  <a:pt x="7857743" y="18287"/>
                </a:lnTo>
                <a:lnTo>
                  <a:pt x="7848599" y="9143"/>
                </a:lnTo>
                <a:close/>
              </a:path>
              <a:path w="7867015" h="1335404">
                <a:moveTo>
                  <a:pt x="7866887" y="1315211"/>
                </a:moveTo>
                <a:lnTo>
                  <a:pt x="7857743" y="1315211"/>
                </a:lnTo>
                <a:lnTo>
                  <a:pt x="7848599" y="1324355"/>
                </a:lnTo>
                <a:lnTo>
                  <a:pt x="7866887" y="1324355"/>
                </a:lnTo>
                <a:lnTo>
                  <a:pt x="7866887" y="1315211"/>
                </a:lnTo>
                <a:close/>
              </a:path>
              <a:path w="7867015" h="1335404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7867015" h="1335404">
                <a:moveTo>
                  <a:pt x="7848599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7848599" y="18287"/>
                </a:lnTo>
                <a:lnTo>
                  <a:pt x="7848599" y="9143"/>
                </a:lnTo>
                <a:close/>
              </a:path>
              <a:path w="7867015" h="1335404">
                <a:moveTo>
                  <a:pt x="7866887" y="9143"/>
                </a:moveTo>
                <a:lnTo>
                  <a:pt x="7848599" y="9143"/>
                </a:lnTo>
                <a:lnTo>
                  <a:pt x="7857743" y="18287"/>
                </a:lnTo>
                <a:lnTo>
                  <a:pt x="7866887" y="18287"/>
                </a:lnTo>
                <a:lnTo>
                  <a:pt x="7866887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99260" y="5873496"/>
            <a:ext cx="963294" cy="0"/>
          </a:xfrm>
          <a:custGeom>
            <a:avLst/>
            <a:gdLst/>
            <a:ahLst/>
            <a:cxnLst/>
            <a:rect l="l" t="t" r="r" b="b"/>
            <a:pathLst>
              <a:path w="963294">
                <a:moveTo>
                  <a:pt x="0" y="0"/>
                </a:moveTo>
                <a:lnTo>
                  <a:pt x="963167" y="0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60747" y="5873496"/>
            <a:ext cx="3485515" cy="0"/>
          </a:xfrm>
          <a:custGeom>
            <a:avLst/>
            <a:gdLst/>
            <a:ahLst/>
            <a:cxnLst/>
            <a:rect l="l" t="t" r="r" b="b"/>
            <a:pathLst>
              <a:path w="3485515">
                <a:moveTo>
                  <a:pt x="0" y="0"/>
                </a:moveTo>
                <a:lnTo>
                  <a:pt x="3485387" y="0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1155" y="3779520"/>
            <a:ext cx="4398584" cy="1607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08520" y="3779520"/>
            <a:ext cx="251460" cy="455930"/>
          </a:xfrm>
          <a:custGeom>
            <a:avLst/>
            <a:gdLst/>
            <a:ahLst/>
            <a:cxnLst/>
            <a:rect l="l" t="t" r="r" b="b"/>
            <a:pathLst>
              <a:path w="251460" h="455929">
                <a:moveTo>
                  <a:pt x="66714" y="269906"/>
                </a:moveTo>
                <a:lnTo>
                  <a:pt x="24969" y="297017"/>
                </a:lnTo>
                <a:lnTo>
                  <a:pt x="4791" y="333091"/>
                </a:lnTo>
                <a:lnTo>
                  <a:pt x="0" y="362503"/>
                </a:lnTo>
                <a:lnTo>
                  <a:pt x="1200" y="375888"/>
                </a:lnTo>
                <a:lnTo>
                  <a:pt x="15778" y="412161"/>
                </a:lnTo>
                <a:lnTo>
                  <a:pt x="45029" y="439532"/>
                </a:lnTo>
                <a:lnTo>
                  <a:pt x="86653" y="454049"/>
                </a:lnTo>
                <a:lnTo>
                  <a:pt x="102880" y="455349"/>
                </a:lnTo>
                <a:lnTo>
                  <a:pt x="116983" y="453086"/>
                </a:lnTo>
                <a:lnTo>
                  <a:pt x="154101" y="435326"/>
                </a:lnTo>
                <a:lnTo>
                  <a:pt x="180062" y="404330"/>
                </a:lnTo>
                <a:lnTo>
                  <a:pt x="190527" y="364236"/>
                </a:lnTo>
                <a:lnTo>
                  <a:pt x="190475" y="362712"/>
                </a:lnTo>
                <a:lnTo>
                  <a:pt x="126519" y="362712"/>
                </a:lnTo>
                <a:lnTo>
                  <a:pt x="64035" y="359664"/>
                </a:lnTo>
                <a:lnTo>
                  <a:pt x="66714" y="269906"/>
                </a:lnTo>
                <a:close/>
              </a:path>
              <a:path w="251460" h="455929">
                <a:moveTo>
                  <a:pt x="97565" y="265144"/>
                </a:moveTo>
                <a:lnTo>
                  <a:pt x="83458" y="265964"/>
                </a:lnTo>
                <a:lnTo>
                  <a:pt x="69959" y="268733"/>
                </a:lnTo>
                <a:lnTo>
                  <a:pt x="66714" y="269906"/>
                </a:lnTo>
                <a:lnTo>
                  <a:pt x="64035" y="359664"/>
                </a:lnTo>
                <a:lnTo>
                  <a:pt x="126519" y="362712"/>
                </a:lnTo>
                <a:lnTo>
                  <a:pt x="130693" y="272274"/>
                </a:lnTo>
                <a:lnTo>
                  <a:pt x="125592" y="270129"/>
                </a:lnTo>
                <a:lnTo>
                  <a:pt x="111960" y="266631"/>
                </a:lnTo>
                <a:lnTo>
                  <a:pt x="97565" y="265144"/>
                </a:lnTo>
                <a:close/>
              </a:path>
              <a:path w="251460" h="455929">
                <a:moveTo>
                  <a:pt x="130693" y="272274"/>
                </a:moveTo>
                <a:lnTo>
                  <a:pt x="126519" y="362712"/>
                </a:lnTo>
                <a:lnTo>
                  <a:pt x="190475" y="362712"/>
                </a:lnTo>
                <a:lnTo>
                  <a:pt x="183393" y="324569"/>
                </a:lnTo>
                <a:lnTo>
                  <a:pt x="160490" y="291121"/>
                </a:lnTo>
                <a:lnTo>
                  <a:pt x="130693" y="272274"/>
                </a:lnTo>
                <a:close/>
              </a:path>
              <a:path w="251460" h="455929">
                <a:moveTo>
                  <a:pt x="131022" y="265144"/>
                </a:moveTo>
                <a:lnTo>
                  <a:pt x="97565" y="265144"/>
                </a:lnTo>
                <a:lnTo>
                  <a:pt x="111960" y="266631"/>
                </a:lnTo>
                <a:lnTo>
                  <a:pt x="125592" y="270129"/>
                </a:lnTo>
                <a:lnTo>
                  <a:pt x="130693" y="272274"/>
                </a:lnTo>
                <a:lnTo>
                  <a:pt x="131022" y="265144"/>
                </a:lnTo>
                <a:close/>
              </a:path>
              <a:path w="251460" h="455929">
                <a:moveTo>
                  <a:pt x="165534" y="66751"/>
                </a:moveTo>
                <a:lnTo>
                  <a:pt x="163095" y="67056"/>
                </a:lnTo>
                <a:lnTo>
                  <a:pt x="150903" y="70104"/>
                </a:lnTo>
                <a:lnTo>
                  <a:pt x="146331" y="70104"/>
                </a:lnTo>
                <a:lnTo>
                  <a:pt x="141759" y="71628"/>
                </a:lnTo>
                <a:lnTo>
                  <a:pt x="140235" y="71628"/>
                </a:lnTo>
                <a:lnTo>
                  <a:pt x="137187" y="73152"/>
                </a:lnTo>
                <a:lnTo>
                  <a:pt x="132615" y="73152"/>
                </a:lnTo>
                <a:lnTo>
                  <a:pt x="128043" y="74676"/>
                </a:lnTo>
                <a:lnTo>
                  <a:pt x="126519" y="74676"/>
                </a:lnTo>
                <a:lnTo>
                  <a:pt x="121947" y="76200"/>
                </a:lnTo>
                <a:lnTo>
                  <a:pt x="118899" y="76200"/>
                </a:lnTo>
                <a:lnTo>
                  <a:pt x="115851" y="77724"/>
                </a:lnTo>
                <a:lnTo>
                  <a:pt x="80799" y="108204"/>
                </a:lnTo>
                <a:lnTo>
                  <a:pt x="71655" y="214884"/>
                </a:lnTo>
                <a:lnTo>
                  <a:pt x="67083" y="257556"/>
                </a:lnTo>
                <a:lnTo>
                  <a:pt x="66714" y="269906"/>
                </a:lnTo>
                <a:lnTo>
                  <a:pt x="69959" y="268733"/>
                </a:lnTo>
                <a:lnTo>
                  <a:pt x="83458" y="265964"/>
                </a:lnTo>
                <a:lnTo>
                  <a:pt x="97565" y="265144"/>
                </a:lnTo>
                <a:lnTo>
                  <a:pt x="131022" y="265144"/>
                </a:lnTo>
                <a:lnTo>
                  <a:pt x="131091" y="263652"/>
                </a:lnTo>
                <a:lnTo>
                  <a:pt x="135663" y="219456"/>
                </a:lnTo>
                <a:lnTo>
                  <a:pt x="141295" y="141732"/>
                </a:lnTo>
                <a:lnTo>
                  <a:pt x="120423" y="141732"/>
                </a:lnTo>
                <a:lnTo>
                  <a:pt x="143283" y="114300"/>
                </a:lnTo>
                <a:lnTo>
                  <a:pt x="231624" y="114300"/>
                </a:lnTo>
                <a:lnTo>
                  <a:pt x="238183" y="112225"/>
                </a:lnTo>
                <a:lnTo>
                  <a:pt x="241243" y="108204"/>
                </a:lnTo>
                <a:lnTo>
                  <a:pt x="196623" y="108204"/>
                </a:lnTo>
                <a:lnTo>
                  <a:pt x="187479" y="99060"/>
                </a:lnTo>
                <a:lnTo>
                  <a:pt x="181383" y="91440"/>
                </a:lnTo>
                <a:lnTo>
                  <a:pt x="176811" y="85344"/>
                </a:lnTo>
                <a:lnTo>
                  <a:pt x="170715" y="76200"/>
                </a:lnTo>
                <a:lnTo>
                  <a:pt x="169191" y="71628"/>
                </a:lnTo>
                <a:lnTo>
                  <a:pt x="166143" y="68580"/>
                </a:lnTo>
                <a:lnTo>
                  <a:pt x="165534" y="66751"/>
                </a:lnTo>
                <a:close/>
              </a:path>
              <a:path w="251460" h="455929">
                <a:moveTo>
                  <a:pt x="143283" y="114300"/>
                </a:moveTo>
                <a:lnTo>
                  <a:pt x="120423" y="141732"/>
                </a:lnTo>
                <a:lnTo>
                  <a:pt x="126519" y="140208"/>
                </a:lnTo>
                <a:lnTo>
                  <a:pt x="131091" y="138684"/>
                </a:lnTo>
                <a:lnTo>
                  <a:pt x="135663" y="138684"/>
                </a:lnTo>
                <a:lnTo>
                  <a:pt x="138711" y="137160"/>
                </a:lnTo>
                <a:lnTo>
                  <a:pt x="140235" y="137160"/>
                </a:lnTo>
                <a:lnTo>
                  <a:pt x="141735" y="135660"/>
                </a:lnTo>
                <a:lnTo>
                  <a:pt x="143283" y="114300"/>
                </a:lnTo>
                <a:close/>
              </a:path>
              <a:path w="251460" h="455929">
                <a:moveTo>
                  <a:pt x="141735" y="135660"/>
                </a:moveTo>
                <a:lnTo>
                  <a:pt x="140235" y="137160"/>
                </a:lnTo>
                <a:lnTo>
                  <a:pt x="138711" y="137160"/>
                </a:lnTo>
                <a:lnTo>
                  <a:pt x="135663" y="138684"/>
                </a:lnTo>
                <a:lnTo>
                  <a:pt x="131091" y="138684"/>
                </a:lnTo>
                <a:lnTo>
                  <a:pt x="126519" y="140208"/>
                </a:lnTo>
                <a:lnTo>
                  <a:pt x="120423" y="141732"/>
                </a:lnTo>
                <a:lnTo>
                  <a:pt x="141295" y="141732"/>
                </a:lnTo>
                <a:lnTo>
                  <a:pt x="141735" y="135660"/>
                </a:lnTo>
                <a:close/>
              </a:path>
              <a:path w="251460" h="455929">
                <a:moveTo>
                  <a:pt x="231624" y="114300"/>
                </a:moveTo>
                <a:lnTo>
                  <a:pt x="143283" y="114300"/>
                </a:lnTo>
                <a:lnTo>
                  <a:pt x="141735" y="135660"/>
                </a:lnTo>
                <a:lnTo>
                  <a:pt x="149379" y="135636"/>
                </a:lnTo>
                <a:lnTo>
                  <a:pt x="150903" y="134112"/>
                </a:lnTo>
                <a:lnTo>
                  <a:pt x="153951" y="134112"/>
                </a:lnTo>
                <a:lnTo>
                  <a:pt x="158523" y="132588"/>
                </a:lnTo>
                <a:lnTo>
                  <a:pt x="163095" y="132588"/>
                </a:lnTo>
                <a:lnTo>
                  <a:pt x="169191" y="131064"/>
                </a:lnTo>
                <a:lnTo>
                  <a:pt x="176811" y="129540"/>
                </a:lnTo>
                <a:lnTo>
                  <a:pt x="190527" y="126492"/>
                </a:lnTo>
                <a:lnTo>
                  <a:pt x="202719" y="123444"/>
                </a:lnTo>
                <a:lnTo>
                  <a:pt x="231624" y="114300"/>
                </a:lnTo>
                <a:close/>
              </a:path>
              <a:path w="251460" h="455929">
                <a:moveTo>
                  <a:pt x="168514" y="66378"/>
                </a:moveTo>
                <a:lnTo>
                  <a:pt x="165534" y="66751"/>
                </a:lnTo>
                <a:lnTo>
                  <a:pt x="166143" y="68580"/>
                </a:lnTo>
                <a:lnTo>
                  <a:pt x="169191" y="71628"/>
                </a:lnTo>
                <a:lnTo>
                  <a:pt x="170715" y="76200"/>
                </a:lnTo>
                <a:lnTo>
                  <a:pt x="176811" y="85344"/>
                </a:lnTo>
                <a:lnTo>
                  <a:pt x="181383" y="91440"/>
                </a:lnTo>
                <a:lnTo>
                  <a:pt x="187479" y="99060"/>
                </a:lnTo>
                <a:lnTo>
                  <a:pt x="196623" y="108204"/>
                </a:lnTo>
                <a:lnTo>
                  <a:pt x="199332" y="98721"/>
                </a:lnTo>
                <a:lnTo>
                  <a:pt x="172239" y="71628"/>
                </a:lnTo>
                <a:lnTo>
                  <a:pt x="173001" y="71628"/>
                </a:lnTo>
                <a:lnTo>
                  <a:pt x="172239" y="70104"/>
                </a:lnTo>
                <a:lnTo>
                  <a:pt x="168514" y="66378"/>
                </a:lnTo>
                <a:close/>
              </a:path>
              <a:path w="251460" h="455929">
                <a:moveTo>
                  <a:pt x="199332" y="98721"/>
                </a:moveTo>
                <a:lnTo>
                  <a:pt x="196623" y="108204"/>
                </a:lnTo>
                <a:lnTo>
                  <a:pt x="241243" y="108204"/>
                </a:lnTo>
                <a:lnTo>
                  <a:pt x="243563" y="105156"/>
                </a:lnTo>
                <a:lnTo>
                  <a:pt x="205767" y="105156"/>
                </a:lnTo>
                <a:lnTo>
                  <a:pt x="199332" y="98721"/>
                </a:lnTo>
                <a:close/>
              </a:path>
              <a:path w="251460" h="455929">
                <a:moveTo>
                  <a:pt x="221007" y="38100"/>
                </a:moveTo>
                <a:lnTo>
                  <a:pt x="221007" y="59436"/>
                </a:lnTo>
                <a:lnTo>
                  <a:pt x="208896" y="65249"/>
                </a:lnTo>
                <a:lnTo>
                  <a:pt x="199332" y="98721"/>
                </a:lnTo>
                <a:lnTo>
                  <a:pt x="205767" y="105156"/>
                </a:lnTo>
                <a:lnTo>
                  <a:pt x="243571" y="66048"/>
                </a:lnTo>
                <a:lnTo>
                  <a:pt x="242343" y="64008"/>
                </a:lnTo>
                <a:lnTo>
                  <a:pt x="234723" y="54864"/>
                </a:lnTo>
                <a:lnTo>
                  <a:pt x="231675" y="53340"/>
                </a:lnTo>
                <a:lnTo>
                  <a:pt x="230151" y="50292"/>
                </a:lnTo>
                <a:lnTo>
                  <a:pt x="227103" y="45720"/>
                </a:lnTo>
                <a:lnTo>
                  <a:pt x="225579" y="42672"/>
                </a:lnTo>
                <a:lnTo>
                  <a:pt x="221007" y="38100"/>
                </a:lnTo>
                <a:close/>
              </a:path>
              <a:path w="251460" h="455929">
                <a:moveTo>
                  <a:pt x="243571" y="66048"/>
                </a:moveTo>
                <a:lnTo>
                  <a:pt x="205767" y="105156"/>
                </a:lnTo>
                <a:lnTo>
                  <a:pt x="243563" y="105156"/>
                </a:lnTo>
                <a:lnTo>
                  <a:pt x="245761" y="102268"/>
                </a:lnTo>
                <a:lnTo>
                  <a:pt x="251125" y="86826"/>
                </a:lnTo>
                <a:lnTo>
                  <a:pt x="248965" y="75007"/>
                </a:lnTo>
                <a:lnTo>
                  <a:pt x="243571" y="66048"/>
                </a:lnTo>
                <a:close/>
              </a:path>
              <a:path w="251460" h="455929">
                <a:moveTo>
                  <a:pt x="175807" y="74173"/>
                </a:moveTo>
                <a:lnTo>
                  <a:pt x="175287" y="74676"/>
                </a:lnTo>
                <a:lnTo>
                  <a:pt x="199332" y="98721"/>
                </a:lnTo>
                <a:lnTo>
                  <a:pt x="205332" y="77724"/>
                </a:lnTo>
                <a:lnTo>
                  <a:pt x="182907" y="77724"/>
                </a:lnTo>
                <a:lnTo>
                  <a:pt x="175807" y="74173"/>
                </a:lnTo>
                <a:close/>
              </a:path>
              <a:path w="251460" h="455929">
                <a:moveTo>
                  <a:pt x="211863" y="54864"/>
                </a:moveTo>
                <a:lnTo>
                  <a:pt x="188100" y="62290"/>
                </a:lnTo>
                <a:lnTo>
                  <a:pt x="175807" y="74173"/>
                </a:lnTo>
                <a:lnTo>
                  <a:pt x="182907" y="77724"/>
                </a:lnTo>
                <a:lnTo>
                  <a:pt x="208896" y="65249"/>
                </a:lnTo>
                <a:lnTo>
                  <a:pt x="211863" y="54864"/>
                </a:lnTo>
                <a:close/>
              </a:path>
              <a:path w="251460" h="455929">
                <a:moveTo>
                  <a:pt x="208896" y="65249"/>
                </a:moveTo>
                <a:lnTo>
                  <a:pt x="182907" y="77724"/>
                </a:lnTo>
                <a:lnTo>
                  <a:pt x="205332" y="77724"/>
                </a:lnTo>
                <a:lnTo>
                  <a:pt x="208896" y="65249"/>
                </a:lnTo>
                <a:close/>
              </a:path>
              <a:path w="251460" h="455929">
                <a:moveTo>
                  <a:pt x="173763" y="73152"/>
                </a:moveTo>
                <a:lnTo>
                  <a:pt x="175287" y="74676"/>
                </a:lnTo>
                <a:lnTo>
                  <a:pt x="174779" y="73660"/>
                </a:lnTo>
                <a:lnTo>
                  <a:pt x="173763" y="73152"/>
                </a:lnTo>
                <a:close/>
              </a:path>
              <a:path w="251460" h="455929">
                <a:moveTo>
                  <a:pt x="174779" y="73660"/>
                </a:moveTo>
                <a:lnTo>
                  <a:pt x="175287" y="74676"/>
                </a:lnTo>
                <a:lnTo>
                  <a:pt x="175795" y="74168"/>
                </a:lnTo>
                <a:lnTo>
                  <a:pt x="174779" y="73660"/>
                </a:lnTo>
                <a:close/>
              </a:path>
              <a:path w="251460" h="455929">
                <a:moveTo>
                  <a:pt x="175795" y="74168"/>
                </a:moveTo>
                <a:lnTo>
                  <a:pt x="175287" y="74676"/>
                </a:lnTo>
                <a:lnTo>
                  <a:pt x="175807" y="74173"/>
                </a:lnTo>
                <a:close/>
              </a:path>
              <a:path w="251460" h="455929">
                <a:moveTo>
                  <a:pt x="188100" y="62290"/>
                </a:moveTo>
                <a:lnTo>
                  <a:pt x="187479" y="62484"/>
                </a:lnTo>
                <a:lnTo>
                  <a:pt x="175795" y="74168"/>
                </a:lnTo>
                <a:lnTo>
                  <a:pt x="188100" y="62290"/>
                </a:lnTo>
                <a:close/>
              </a:path>
              <a:path w="251460" h="455929">
                <a:moveTo>
                  <a:pt x="178335" y="71628"/>
                </a:moveTo>
                <a:lnTo>
                  <a:pt x="173763" y="71628"/>
                </a:lnTo>
                <a:lnTo>
                  <a:pt x="174779" y="73660"/>
                </a:lnTo>
                <a:lnTo>
                  <a:pt x="175795" y="74168"/>
                </a:lnTo>
                <a:lnTo>
                  <a:pt x="178335" y="71628"/>
                </a:lnTo>
                <a:close/>
              </a:path>
              <a:path w="251460" h="455929">
                <a:moveTo>
                  <a:pt x="187479" y="62484"/>
                </a:moveTo>
                <a:lnTo>
                  <a:pt x="175287" y="65532"/>
                </a:lnTo>
                <a:lnTo>
                  <a:pt x="168514" y="66378"/>
                </a:lnTo>
                <a:lnTo>
                  <a:pt x="172239" y="70104"/>
                </a:lnTo>
                <a:lnTo>
                  <a:pt x="173763" y="73152"/>
                </a:lnTo>
                <a:lnTo>
                  <a:pt x="174779" y="73660"/>
                </a:lnTo>
                <a:lnTo>
                  <a:pt x="173763" y="71628"/>
                </a:lnTo>
                <a:lnTo>
                  <a:pt x="178335" y="71628"/>
                </a:lnTo>
                <a:lnTo>
                  <a:pt x="187479" y="62484"/>
                </a:lnTo>
                <a:close/>
              </a:path>
              <a:path w="251460" h="455929">
                <a:moveTo>
                  <a:pt x="173001" y="71628"/>
                </a:moveTo>
                <a:lnTo>
                  <a:pt x="172239" y="71628"/>
                </a:lnTo>
                <a:lnTo>
                  <a:pt x="173763" y="73152"/>
                </a:lnTo>
                <a:lnTo>
                  <a:pt x="173001" y="71628"/>
                </a:lnTo>
                <a:close/>
              </a:path>
              <a:path w="251460" h="455929">
                <a:moveTo>
                  <a:pt x="161571" y="59436"/>
                </a:moveTo>
                <a:lnTo>
                  <a:pt x="163095" y="60960"/>
                </a:lnTo>
                <a:lnTo>
                  <a:pt x="163095" y="62484"/>
                </a:lnTo>
                <a:lnTo>
                  <a:pt x="164619" y="64008"/>
                </a:lnTo>
                <a:lnTo>
                  <a:pt x="165534" y="66751"/>
                </a:lnTo>
                <a:lnTo>
                  <a:pt x="168514" y="66378"/>
                </a:lnTo>
                <a:lnTo>
                  <a:pt x="167667" y="65532"/>
                </a:lnTo>
                <a:lnTo>
                  <a:pt x="166143" y="62484"/>
                </a:lnTo>
                <a:lnTo>
                  <a:pt x="161571" y="59436"/>
                </a:lnTo>
                <a:close/>
              </a:path>
              <a:path w="251460" h="455929">
                <a:moveTo>
                  <a:pt x="160463" y="55141"/>
                </a:moveTo>
                <a:lnTo>
                  <a:pt x="161571" y="57912"/>
                </a:lnTo>
                <a:lnTo>
                  <a:pt x="161571" y="59436"/>
                </a:lnTo>
                <a:lnTo>
                  <a:pt x="166143" y="62484"/>
                </a:lnTo>
                <a:lnTo>
                  <a:pt x="167667" y="65532"/>
                </a:lnTo>
                <a:lnTo>
                  <a:pt x="168514" y="66378"/>
                </a:lnTo>
                <a:lnTo>
                  <a:pt x="175287" y="65532"/>
                </a:lnTo>
                <a:lnTo>
                  <a:pt x="187479" y="62484"/>
                </a:lnTo>
                <a:lnTo>
                  <a:pt x="192051" y="57912"/>
                </a:lnTo>
                <a:lnTo>
                  <a:pt x="163095" y="57912"/>
                </a:lnTo>
                <a:lnTo>
                  <a:pt x="161571" y="56388"/>
                </a:lnTo>
                <a:lnTo>
                  <a:pt x="162333" y="56388"/>
                </a:lnTo>
                <a:lnTo>
                  <a:pt x="160463" y="55141"/>
                </a:lnTo>
                <a:close/>
              </a:path>
              <a:path w="251460" h="455929">
                <a:moveTo>
                  <a:pt x="226798" y="35052"/>
                </a:moveTo>
                <a:lnTo>
                  <a:pt x="221007" y="35052"/>
                </a:lnTo>
                <a:lnTo>
                  <a:pt x="222531" y="38100"/>
                </a:lnTo>
                <a:lnTo>
                  <a:pt x="222531" y="39624"/>
                </a:lnTo>
                <a:lnTo>
                  <a:pt x="225579" y="42672"/>
                </a:lnTo>
                <a:lnTo>
                  <a:pt x="227103" y="45720"/>
                </a:lnTo>
                <a:lnTo>
                  <a:pt x="230151" y="50292"/>
                </a:lnTo>
                <a:lnTo>
                  <a:pt x="231675" y="53340"/>
                </a:lnTo>
                <a:lnTo>
                  <a:pt x="234723" y="54864"/>
                </a:lnTo>
                <a:lnTo>
                  <a:pt x="242343" y="64008"/>
                </a:lnTo>
                <a:lnTo>
                  <a:pt x="243571" y="66048"/>
                </a:lnTo>
                <a:lnTo>
                  <a:pt x="249963" y="59436"/>
                </a:lnTo>
                <a:lnTo>
                  <a:pt x="226798" y="35052"/>
                </a:lnTo>
                <a:close/>
              </a:path>
              <a:path w="251460" h="455929">
                <a:moveTo>
                  <a:pt x="221007" y="54864"/>
                </a:moveTo>
                <a:lnTo>
                  <a:pt x="211863" y="54864"/>
                </a:lnTo>
                <a:lnTo>
                  <a:pt x="208896" y="65249"/>
                </a:lnTo>
                <a:lnTo>
                  <a:pt x="221007" y="59436"/>
                </a:lnTo>
                <a:lnTo>
                  <a:pt x="221007" y="54864"/>
                </a:lnTo>
                <a:close/>
              </a:path>
              <a:path w="251460" h="455929">
                <a:moveTo>
                  <a:pt x="220499" y="29464"/>
                </a:moveTo>
                <a:lnTo>
                  <a:pt x="187479" y="62484"/>
                </a:lnTo>
                <a:lnTo>
                  <a:pt x="188100" y="62290"/>
                </a:lnTo>
                <a:lnTo>
                  <a:pt x="221007" y="30480"/>
                </a:lnTo>
                <a:lnTo>
                  <a:pt x="220499" y="29464"/>
                </a:lnTo>
                <a:close/>
              </a:path>
              <a:path w="251460" h="455929">
                <a:moveTo>
                  <a:pt x="221007" y="28956"/>
                </a:moveTo>
                <a:lnTo>
                  <a:pt x="220499" y="29464"/>
                </a:lnTo>
                <a:lnTo>
                  <a:pt x="221007" y="30480"/>
                </a:lnTo>
                <a:lnTo>
                  <a:pt x="188100" y="62290"/>
                </a:lnTo>
                <a:lnTo>
                  <a:pt x="211863" y="54864"/>
                </a:lnTo>
                <a:lnTo>
                  <a:pt x="221007" y="54864"/>
                </a:lnTo>
                <a:lnTo>
                  <a:pt x="221007" y="38100"/>
                </a:lnTo>
                <a:lnTo>
                  <a:pt x="222023" y="38100"/>
                </a:lnTo>
                <a:lnTo>
                  <a:pt x="221007" y="35052"/>
                </a:lnTo>
                <a:lnTo>
                  <a:pt x="226798" y="35052"/>
                </a:lnTo>
                <a:lnTo>
                  <a:pt x="221007" y="28956"/>
                </a:lnTo>
                <a:close/>
              </a:path>
              <a:path w="251460" h="455929">
                <a:moveTo>
                  <a:pt x="156999" y="54102"/>
                </a:moveTo>
                <a:lnTo>
                  <a:pt x="158523" y="56388"/>
                </a:lnTo>
                <a:lnTo>
                  <a:pt x="161571" y="59436"/>
                </a:lnTo>
                <a:lnTo>
                  <a:pt x="161571" y="57912"/>
                </a:lnTo>
                <a:lnTo>
                  <a:pt x="160962" y="56388"/>
                </a:lnTo>
                <a:lnTo>
                  <a:pt x="160047" y="56388"/>
                </a:lnTo>
                <a:lnTo>
                  <a:pt x="158523" y="54864"/>
                </a:lnTo>
                <a:lnTo>
                  <a:pt x="156999" y="54102"/>
                </a:lnTo>
                <a:close/>
              </a:path>
              <a:path w="251460" h="455929">
                <a:moveTo>
                  <a:pt x="162333" y="56388"/>
                </a:moveTo>
                <a:lnTo>
                  <a:pt x="161571" y="56388"/>
                </a:lnTo>
                <a:lnTo>
                  <a:pt x="163095" y="57912"/>
                </a:lnTo>
                <a:lnTo>
                  <a:pt x="164619" y="57912"/>
                </a:lnTo>
                <a:lnTo>
                  <a:pt x="162333" y="56388"/>
                </a:lnTo>
                <a:close/>
              </a:path>
              <a:path w="251460" h="455929">
                <a:moveTo>
                  <a:pt x="193208" y="15454"/>
                </a:moveTo>
                <a:lnTo>
                  <a:pt x="180861" y="17423"/>
                </a:lnTo>
                <a:lnTo>
                  <a:pt x="170312" y="23703"/>
                </a:lnTo>
                <a:lnTo>
                  <a:pt x="163095" y="33528"/>
                </a:lnTo>
                <a:lnTo>
                  <a:pt x="163095" y="35052"/>
                </a:lnTo>
                <a:lnTo>
                  <a:pt x="158523" y="42672"/>
                </a:lnTo>
                <a:lnTo>
                  <a:pt x="158523" y="50292"/>
                </a:lnTo>
                <a:lnTo>
                  <a:pt x="160463" y="55141"/>
                </a:lnTo>
                <a:lnTo>
                  <a:pt x="164619" y="57912"/>
                </a:lnTo>
                <a:lnTo>
                  <a:pt x="192051" y="57912"/>
                </a:lnTo>
                <a:lnTo>
                  <a:pt x="220499" y="29464"/>
                </a:lnTo>
                <a:lnTo>
                  <a:pt x="219991" y="28448"/>
                </a:lnTo>
                <a:lnTo>
                  <a:pt x="217959" y="27432"/>
                </a:lnTo>
                <a:lnTo>
                  <a:pt x="217197" y="25908"/>
                </a:lnTo>
                <a:lnTo>
                  <a:pt x="214911" y="24384"/>
                </a:lnTo>
                <a:lnTo>
                  <a:pt x="214149" y="22860"/>
                </a:lnTo>
                <a:lnTo>
                  <a:pt x="211863" y="21336"/>
                </a:lnTo>
                <a:lnTo>
                  <a:pt x="205767" y="18288"/>
                </a:lnTo>
                <a:lnTo>
                  <a:pt x="201195" y="16764"/>
                </a:lnTo>
                <a:lnTo>
                  <a:pt x="193208" y="15454"/>
                </a:lnTo>
                <a:close/>
              </a:path>
              <a:path w="251460" h="455929">
                <a:moveTo>
                  <a:pt x="155475" y="51816"/>
                </a:moveTo>
                <a:lnTo>
                  <a:pt x="156999" y="54102"/>
                </a:lnTo>
                <a:lnTo>
                  <a:pt x="158523" y="54864"/>
                </a:lnTo>
                <a:lnTo>
                  <a:pt x="160047" y="56388"/>
                </a:lnTo>
                <a:lnTo>
                  <a:pt x="160962" y="56388"/>
                </a:lnTo>
                <a:lnTo>
                  <a:pt x="160463" y="55141"/>
                </a:lnTo>
                <a:lnTo>
                  <a:pt x="155475" y="51816"/>
                </a:lnTo>
                <a:close/>
              </a:path>
              <a:path w="251460" h="455929">
                <a:moveTo>
                  <a:pt x="159133" y="51816"/>
                </a:moveTo>
                <a:lnTo>
                  <a:pt x="155475" y="51816"/>
                </a:lnTo>
                <a:lnTo>
                  <a:pt x="160463" y="55141"/>
                </a:lnTo>
                <a:lnTo>
                  <a:pt x="159133" y="51816"/>
                </a:lnTo>
                <a:close/>
              </a:path>
              <a:path w="251460" h="455929">
                <a:moveTo>
                  <a:pt x="64035" y="13716"/>
                </a:moveTo>
                <a:lnTo>
                  <a:pt x="76227" y="21336"/>
                </a:lnTo>
                <a:lnTo>
                  <a:pt x="82323" y="24384"/>
                </a:lnTo>
                <a:lnTo>
                  <a:pt x="109755" y="33528"/>
                </a:lnTo>
                <a:lnTo>
                  <a:pt x="115851" y="33528"/>
                </a:lnTo>
                <a:lnTo>
                  <a:pt x="118899" y="35052"/>
                </a:lnTo>
                <a:lnTo>
                  <a:pt x="123471" y="36576"/>
                </a:lnTo>
                <a:lnTo>
                  <a:pt x="129567" y="41148"/>
                </a:lnTo>
                <a:lnTo>
                  <a:pt x="137187" y="44196"/>
                </a:lnTo>
                <a:lnTo>
                  <a:pt x="144807" y="48768"/>
                </a:lnTo>
                <a:lnTo>
                  <a:pt x="152427" y="51816"/>
                </a:lnTo>
                <a:lnTo>
                  <a:pt x="156999" y="54102"/>
                </a:lnTo>
                <a:lnTo>
                  <a:pt x="155475" y="51816"/>
                </a:lnTo>
                <a:lnTo>
                  <a:pt x="159133" y="51816"/>
                </a:lnTo>
                <a:lnTo>
                  <a:pt x="158523" y="50292"/>
                </a:lnTo>
                <a:lnTo>
                  <a:pt x="158523" y="42672"/>
                </a:lnTo>
                <a:lnTo>
                  <a:pt x="163095" y="35052"/>
                </a:lnTo>
                <a:lnTo>
                  <a:pt x="163095" y="33528"/>
                </a:lnTo>
                <a:lnTo>
                  <a:pt x="170312" y="23703"/>
                </a:lnTo>
                <a:lnTo>
                  <a:pt x="180861" y="17423"/>
                </a:lnTo>
                <a:lnTo>
                  <a:pt x="184994" y="16764"/>
                </a:lnTo>
                <a:lnTo>
                  <a:pt x="73179" y="16764"/>
                </a:lnTo>
                <a:lnTo>
                  <a:pt x="64035" y="13716"/>
                </a:lnTo>
                <a:close/>
              </a:path>
              <a:path w="251460" h="455929">
                <a:moveTo>
                  <a:pt x="222023" y="38100"/>
                </a:moveTo>
                <a:lnTo>
                  <a:pt x="221007" y="38100"/>
                </a:lnTo>
                <a:lnTo>
                  <a:pt x="222531" y="39624"/>
                </a:lnTo>
                <a:lnTo>
                  <a:pt x="222023" y="38100"/>
                </a:lnTo>
                <a:close/>
              </a:path>
              <a:path w="251460" h="455929">
                <a:moveTo>
                  <a:pt x="221007" y="35052"/>
                </a:moveTo>
                <a:lnTo>
                  <a:pt x="222531" y="39624"/>
                </a:lnTo>
                <a:lnTo>
                  <a:pt x="222531" y="38100"/>
                </a:lnTo>
                <a:lnTo>
                  <a:pt x="221007" y="35052"/>
                </a:lnTo>
                <a:close/>
              </a:path>
              <a:path w="251460" h="455929">
                <a:moveTo>
                  <a:pt x="219991" y="28448"/>
                </a:moveTo>
                <a:lnTo>
                  <a:pt x="220499" y="29464"/>
                </a:lnTo>
                <a:lnTo>
                  <a:pt x="221007" y="28956"/>
                </a:lnTo>
                <a:lnTo>
                  <a:pt x="219991" y="28448"/>
                </a:lnTo>
                <a:close/>
              </a:path>
              <a:path w="251460" h="455929">
                <a:moveTo>
                  <a:pt x="217197" y="25908"/>
                </a:moveTo>
                <a:lnTo>
                  <a:pt x="217959" y="27432"/>
                </a:lnTo>
                <a:lnTo>
                  <a:pt x="219991" y="28448"/>
                </a:lnTo>
                <a:lnTo>
                  <a:pt x="219483" y="27432"/>
                </a:lnTo>
                <a:lnTo>
                  <a:pt x="217197" y="25908"/>
                </a:lnTo>
                <a:close/>
              </a:path>
              <a:path w="251460" h="455929">
                <a:moveTo>
                  <a:pt x="214149" y="22860"/>
                </a:moveTo>
                <a:lnTo>
                  <a:pt x="214911" y="24384"/>
                </a:lnTo>
                <a:lnTo>
                  <a:pt x="217197" y="25908"/>
                </a:lnTo>
                <a:lnTo>
                  <a:pt x="216435" y="24384"/>
                </a:lnTo>
                <a:lnTo>
                  <a:pt x="214149" y="22860"/>
                </a:lnTo>
                <a:close/>
              </a:path>
              <a:path w="251460" h="455929">
                <a:moveTo>
                  <a:pt x="207505" y="15454"/>
                </a:moveTo>
                <a:lnTo>
                  <a:pt x="193208" y="15454"/>
                </a:lnTo>
                <a:lnTo>
                  <a:pt x="201195" y="16764"/>
                </a:lnTo>
                <a:lnTo>
                  <a:pt x="205767" y="18288"/>
                </a:lnTo>
                <a:lnTo>
                  <a:pt x="211863" y="21336"/>
                </a:lnTo>
                <a:lnTo>
                  <a:pt x="214149" y="22860"/>
                </a:lnTo>
                <a:lnTo>
                  <a:pt x="213387" y="21336"/>
                </a:lnTo>
                <a:lnTo>
                  <a:pt x="207505" y="15454"/>
                </a:lnTo>
                <a:close/>
              </a:path>
              <a:path w="251460" h="455929">
                <a:moveTo>
                  <a:pt x="64035" y="13716"/>
                </a:moveTo>
                <a:lnTo>
                  <a:pt x="51843" y="13716"/>
                </a:lnTo>
                <a:lnTo>
                  <a:pt x="57939" y="15240"/>
                </a:lnTo>
                <a:lnTo>
                  <a:pt x="68607" y="16764"/>
                </a:lnTo>
                <a:lnTo>
                  <a:pt x="68912" y="16764"/>
                </a:lnTo>
                <a:lnTo>
                  <a:pt x="64035" y="13716"/>
                </a:lnTo>
                <a:close/>
              </a:path>
              <a:path w="251460" h="455929">
                <a:moveTo>
                  <a:pt x="27459" y="0"/>
                </a:moveTo>
                <a:lnTo>
                  <a:pt x="33555" y="4572"/>
                </a:lnTo>
                <a:lnTo>
                  <a:pt x="35079" y="6096"/>
                </a:lnTo>
                <a:lnTo>
                  <a:pt x="38127" y="7620"/>
                </a:lnTo>
                <a:lnTo>
                  <a:pt x="39651" y="9144"/>
                </a:lnTo>
                <a:lnTo>
                  <a:pt x="45747" y="10668"/>
                </a:lnTo>
                <a:lnTo>
                  <a:pt x="47271" y="12192"/>
                </a:lnTo>
                <a:lnTo>
                  <a:pt x="50319" y="13716"/>
                </a:lnTo>
                <a:lnTo>
                  <a:pt x="64035" y="13716"/>
                </a:lnTo>
                <a:lnTo>
                  <a:pt x="73179" y="16764"/>
                </a:lnTo>
                <a:lnTo>
                  <a:pt x="184994" y="16764"/>
                </a:lnTo>
                <a:lnTo>
                  <a:pt x="193208" y="15454"/>
                </a:lnTo>
                <a:lnTo>
                  <a:pt x="207505" y="15454"/>
                </a:lnTo>
                <a:lnTo>
                  <a:pt x="205767" y="13716"/>
                </a:lnTo>
                <a:lnTo>
                  <a:pt x="202719" y="9144"/>
                </a:lnTo>
                <a:lnTo>
                  <a:pt x="196623" y="3048"/>
                </a:lnTo>
                <a:lnTo>
                  <a:pt x="192051" y="1524"/>
                </a:lnTo>
                <a:lnTo>
                  <a:pt x="190527" y="0"/>
                </a:lnTo>
                <a:lnTo>
                  <a:pt x="27459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86242" y="4430778"/>
            <a:ext cx="1901189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5250" algn="ctr">
              <a:lnSpc>
                <a:spcPct val="100000"/>
              </a:lnSpc>
            </a:pP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55"/>
              </a:spcBef>
            </a:pPr>
            <a:r>
              <a:rPr sz="1600" b="1" spc="-114" dirty="0">
                <a:latin typeface="Arial"/>
                <a:cs typeface="Arial"/>
              </a:rPr>
              <a:t>(</a:t>
            </a:r>
            <a:r>
              <a:rPr sz="1600" b="1" spc="-150" dirty="0">
                <a:latin typeface="Arial"/>
                <a:cs typeface="Arial"/>
              </a:rPr>
              <a:t>“</a:t>
            </a:r>
            <a:r>
              <a:rPr sz="1600" b="1" spc="-254" dirty="0">
                <a:latin typeface="Arial"/>
                <a:cs typeface="Arial"/>
              </a:rPr>
              <a:t>M</a:t>
            </a:r>
            <a:r>
              <a:rPr sz="1600" b="1" spc="-170" dirty="0">
                <a:latin typeface="Arial"/>
                <a:cs typeface="Arial"/>
              </a:rPr>
              <a:t>e</a:t>
            </a:r>
            <a:r>
              <a:rPr sz="1600" b="1" spc="-185" dirty="0">
                <a:latin typeface="Arial"/>
                <a:cs typeface="Arial"/>
              </a:rPr>
              <a:t>d</a:t>
            </a:r>
            <a:r>
              <a:rPr sz="1600" b="1" spc="-90" dirty="0">
                <a:latin typeface="Arial"/>
                <a:cs typeface="Arial"/>
              </a:rPr>
              <a:t>i</a:t>
            </a:r>
            <a:r>
              <a:rPr sz="1600" b="1" spc="-170" dirty="0">
                <a:latin typeface="Arial"/>
                <a:cs typeface="Arial"/>
              </a:rPr>
              <a:t>ca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0" dirty="0">
                <a:latin typeface="Times New Roman"/>
                <a:cs typeface="Times New Roman"/>
              </a:rPr>
              <a:t> </a:t>
            </a:r>
            <a:r>
              <a:rPr sz="1600" b="1" spc="-185" dirty="0">
                <a:latin typeface="Arial"/>
                <a:cs typeface="Arial"/>
              </a:rPr>
              <a:t>p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14" dirty="0">
                <a:latin typeface="Arial"/>
                <a:cs typeface="Arial"/>
              </a:rPr>
              <a:t>t</a:t>
            </a:r>
            <a:r>
              <a:rPr sz="1600" b="1" spc="-170" dirty="0">
                <a:latin typeface="Arial"/>
                <a:cs typeface="Arial"/>
              </a:rPr>
              <a:t>e</a:t>
            </a:r>
            <a:r>
              <a:rPr sz="1600" b="1" spc="-130" dirty="0">
                <a:latin typeface="Arial"/>
                <a:cs typeface="Arial"/>
              </a:rPr>
              <a:t>r</a:t>
            </a:r>
            <a:r>
              <a:rPr sz="1600" b="1" spc="-185" dirty="0">
                <a:latin typeface="Arial"/>
                <a:cs typeface="Arial"/>
              </a:rPr>
              <a:t>n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90" dirty="0">
                <a:latin typeface="Arial"/>
                <a:cs typeface="Arial"/>
              </a:rPr>
              <a:t>li</a:t>
            </a:r>
            <a:r>
              <a:rPr sz="1600" b="1" spc="-170" dirty="0">
                <a:latin typeface="Arial"/>
                <a:cs typeface="Arial"/>
              </a:rPr>
              <a:t>s</a:t>
            </a:r>
            <a:r>
              <a:rPr sz="1600" b="1" spc="-275" dirty="0">
                <a:latin typeface="Arial"/>
                <a:cs typeface="Arial"/>
              </a:rPr>
              <a:t>m</a:t>
            </a:r>
            <a:r>
              <a:rPr sz="1600" b="1" spc="-150" dirty="0">
                <a:latin typeface="Arial"/>
                <a:cs typeface="Arial"/>
              </a:rPr>
              <a:t>”</a:t>
            </a:r>
            <a:r>
              <a:rPr sz="1600" b="1" spc="-1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86281" y="5565804"/>
            <a:ext cx="7244080" cy="117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meru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aka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n,</a:t>
            </a:r>
            <a:r>
              <a:rPr sz="24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…..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ty</a:t>
            </a:r>
            <a:r>
              <a:rPr sz="24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400" b="1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4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!!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78673" y="4070744"/>
            <a:ext cx="6775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69652" y="4242385"/>
            <a:ext cx="9817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105" dirty="0">
                <a:solidFill>
                  <a:srgbClr val="FF3200"/>
                </a:solidFill>
                <a:latin typeface="Arial"/>
                <a:cs typeface="Arial"/>
              </a:rPr>
              <a:t>B</a:t>
            </a:r>
            <a:r>
              <a:rPr sz="2000" b="1" i="1" spc="215" dirty="0">
                <a:solidFill>
                  <a:srgbClr val="FF3200"/>
                </a:solidFill>
                <a:latin typeface="Arial"/>
                <a:cs typeface="Arial"/>
              </a:rPr>
              <a:t>a</a:t>
            </a:r>
            <a:r>
              <a:rPr sz="2000" b="1" i="1" spc="190" dirty="0">
                <a:solidFill>
                  <a:srgbClr val="FF3200"/>
                </a:solidFill>
                <a:latin typeface="Arial"/>
                <a:cs typeface="Arial"/>
              </a:rPr>
              <a:t>r</a:t>
            </a:r>
            <a:r>
              <a:rPr sz="2000" b="1" i="1" spc="105" dirty="0">
                <a:solidFill>
                  <a:srgbClr val="FF3200"/>
                </a:solidFill>
                <a:latin typeface="Arial"/>
                <a:cs typeface="Arial"/>
              </a:rPr>
              <a:t>r</a:t>
            </a:r>
            <a:r>
              <a:rPr sz="2000" b="1" i="1" spc="110" dirty="0">
                <a:solidFill>
                  <a:srgbClr val="FF3200"/>
                </a:solidFill>
                <a:latin typeface="Arial"/>
                <a:cs typeface="Arial"/>
              </a:rPr>
              <a:t>i</a:t>
            </a:r>
            <a:r>
              <a:rPr sz="2000" b="1" i="1" spc="215" dirty="0">
                <a:solidFill>
                  <a:srgbClr val="FF3200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FF3200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77355" y="3813048"/>
            <a:ext cx="2456687" cy="10850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1318" y="894079"/>
            <a:ext cx="6670675" cy="281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(Koh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i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Corr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Dona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sz="160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r>
              <a:rPr sz="160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afe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hea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60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sys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ngton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D.C.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Nat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ona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ade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ss,</a:t>
            </a:r>
            <a:r>
              <a:rPr sz="16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2000.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900">
              <a:latin typeface="Times New Roman"/>
              <a:cs typeface="Times New Roman"/>
            </a:endParaRPr>
          </a:p>
          <a:p>
            <a:pPr marR="78105" algn="ctr">
              <a:lnSpc>
                <a:spcPct val="100000"/>
              </a:lnSpc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363980" marR="1442085" algn="ctr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r>
              <a:rPr sz="24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HU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626235" marR="1706880" algn="ctr">
              <a:lnSpc>
                <a:spcPct val="100000"/>
              </a:lnSpc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il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ea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2879" y="3070860"/>
            <a:ext cx="1744492" cy="710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5003" y="4098036"/>
            <a:ext cx="864235" cy="978535"/>
          </a:xfrm>
          <a:custGeom>
            <a:avLst/>
            <a:gdLst/>
            <a:ahLst/>
            <a:cxnLst/>
            <a:rect l="l" t="t" r="r" b="b"/>
            <a:pathLst>
              <a:path w="864235" h="978535">
                <a:moveTo>
                  <a:pt x="647699" y="0"/>
                </a:moveTo>
                <a:lnTo>
                  <a:pt x="216407" y="0"/>
                </a:lnTo>
                <a:lnTo>
                  <a:pt x="216407" y="27431"/>
                </a:lnTo>
                <a:lnTo>
                  <a:pt x="647699" y="27431"/>
                </a:lnTo>
                <a:lnTo>
                  <a:pt x="647699" y="0"/>
                </a:lnTo>
                <a:close/>
              </a:path>
              <a:path w="864235" h="978535">
                <a:moveTo>
                  <a:pt x="647699" y="53339"/>
                </a:moveTo>
                <a:lnTo>
                  <a:pt x="216407" y="53339"/>
                </a:lnTo>
                <a:lnTo>
                  <a:pt x="216407" y="108203"/>
                </a:lnTo>
                <a:lnTo>
                  <a:pt x="647699" y="108203"/>
                </a:lnTo>
                <a:lnTo>
                  <a:pt x="647699" y="53339"/>
                </a:lnTo>
                <a:close/>
              </a:path>
              <a:path w="864235" h="978535">
                <a:moveTo>
                  <a:pt x="864107" y="545591"/>
                </a:moveTo>
                <a:lnTo>
                  <a:pt x="0" y="545591"/>
                </a:lnTo>
                <a:lnTo>
                  <a:pt x="432815" y="978407"/>
                </a:lnTo>
                <a:lnTo>
                  <a:pt x="864107" y="545591"/>
                </a:lnTo>
                <a:close/>
              </a:path>
              <a:path w="864235" h="978535">
                <a:moveTo>
                  <a:pt x="647699" y="135635"/>
                </a:moveTo>
                <a:lnTo>
                  <a:pt x="216407" y="135635"/>
                </a:lnTo>
                <a:lnTo>
                  <a:pt x="216407" y="545591"/>
                </a:lnTo>
                <a:lnTo>
                  <a:pt x="647699" y="545591"/>
                </a:lnTo>
                <a:lnTo>
                  <a:pt x="647699" y="1356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9283" y="4078224"/>
            <a:ext cx="955675" cy="1026160"/>
          </a:xfrm>
          <a:custGeom>
            <a:avLst/>
            <a:gdLst/>
            <a:ahLst/>
            <a:cxnLst/>
            <a:rect l="l" t="t" r="r" b="b"/>
            <a:pathLst>
              <a:path w="955675" h="1026160">
                <a:moveTo>
                  <a:pt x="242315" y="547115"/>
                </a:moveTo>
                <a:lnTo>
                  <a:pt x="0" y="547115"/>
                </a:lnTo>
                <a:lnTo>
                  <a:pt x="478535" y="1025651"/>
                </a:lnTo>
                <a:lnTo>
                  <a:pt x="519552" y="984503"/>
                </a:lnTo>
                <a:lnTo>
                  <a:pt x="464819" y="984503"/>
                </a:lnTo>
                <a:lnTo>
                  <a:pt x="478511" y="970812"/>
                </a:lnTo>
                <a:lnTo>
                  <a:pt x="91553" y="585215"/>
                </a:lnTo>
                <a:lnTo>
                  <a:pt x="45719" y="585215"/>
                </a:lnTo>
                <a:lnTo>
                  <a:pt x="59435" y="553211"/>
                </a:lnTo>
                <a:lnTo>
                  <a:pt x="242315" y="553211"/>
                </a:lnTo>
                <a:lnTo>
                  <a:pt x="242315" y="547115"/>
                </a:lnTo>
                <a:close/>
              </a:path>
              <a:path w="955675" h="1026160">
                <a:moveTo>
                  <a:pt x="478511" y="970812"/>
                </a:moveTo>
                <a:lnTo>
                  <a:pt x="464819" y="984503"/>
                </a:lnTo>
                <a:lnTo>
                  <a:pt x="492251" y="984503"/>
                </a:lnTo>
                <a:lnTo>
                  <a:pt x="478511" y="970812"/>
                </a:lnTo>
                <a:close/>
              </a:path>
              <a:path w="955675" h="1026160">
                <a:moveTo>
                  <a:pt x="896111" y="553211"/>
                </a:moveTo>
                <a:lnTo>
                  <a:pt x="478511" y="970812"/>
                </a:lnTo>
                <a:lnTo>
                  <a:pt x="492251" y="984503"/>
                </a:lnTo>
                <a:lnTo>
                  <a:pt x="519552" y="984503"/>
                </a:lnTo>
                <a:lnTo>
                  <a:pt x="917569" y="585215"/>
                </a:lnTo>
                <a:lnTo>
                  <a:pt x="909827" y="585215"/>
                </a:lnTo>
                <a:lnTo>
                  <a:pt x="896111" y="553211"/>
                </a:lnTo>
                <a:close/>
              </a:path>
              <a:path w="955675" h="1026160">
                <a:moveTo>
                  <a:pt x="59435" y="553211"/>
                </a:moveTo>
                <a:lnTo>
                  <a:pt x="45719" y="585215"/>
                </a:lnTo>
                <a:lnTo>
                  <a:pt x="91553" y="585215"/>
                </a:lnTo>
                <a:lnTo>
                  <a:pt x="59435" y="553211"/>
                </a:lnTo>
                <a:close/>
              </a:path>
              <a:path w="955675" h="1026160">
                <a:moveTo>
                  <a:pt x="242315" y="553211"/>
                </a:moveTo>
                <a:lnTo>
                  <a:pt x="59435" y="553211"/>
                </a:lnTo>
                <a:lnTo>
                  <a:pt x="91553" y="585215"/>
                </a:lnTo>
                <a:lnTo>
                  <a:pt x="280415" y="585215"/>
                </a:lnTo>
                <a:lnTo>
                  <a:pt x="280415" y="565403"/>
                </a:lnTo>
                <a:lnTo>
                  <a:pt x="242315" y="565403"/>
                </a:lnTo>
                <a:lnTo>
                  <a:pt x="242315" y="553211"/>
                </a:lnTo>
                <a:close/>
              </a:path>
              <a:path w="955675" h="1026160">
                <a:moveTo>
                  <a:pt x="675131" y="155447"/>
                </a:moveTo>
                <a:lnTo>
                  <a:pt x="675131" y="585215"/>
                </a:lnTo>
                <a:lnTo>
                  <a:pt x="864107" y="585215"/>
                </a:lnTo>
                <a:lnTo>
                  <a:pt x="883919" y="565403"/>
                </a:lnTo>
                <a:lnTo>
                  <a:pt x="713231" y="565403"/>
                </a:lnTo>
                <a:lnTo>
                  <a:pt x="693419" y="547115"/>
                </a:lnTo>
                <a:lnTo>
                  <a:pt x="713231" y="547115"/>
                </a:lnTo>
                <a:lnTo>
                  <a:pt x="713231" y="173735"/>
                </a:lnTo>
                <a:lnTo>
                  <a:pt x="693419" y="173735"/>
                </a:lnTo>
                <a:lnTo>
                  <a:pt x="675131" y="155447"/>
                </a:lnTo>
                <a:close/>
              </a:path>
              <a:path w="955675" h="1026160">
                <a:moveTo>
                  <a:pt x="949471" y="553211"/>
                </a:moveTo>
                <a:lnTo>
                  <a:pt x="896111" y="553211"/>
                </a:lnTo>
                <a:lnTo>
                  <a:pt x="909827" y="585215"/>
                </a:lnTo>
                <a:lnTo>
                  <a:pt x="917569" y="585215"/>
                </a:lnTo>
                <a:lnTo>
                  <a:pt x="949471" y="553211"/>
                </a:lnTo>
                <a:close/>
              </a:path>
              <a:path w="955675" h="1026160">
                <a:moveTo>
                  <a:pt x="713231" y="0"/>
                </a:moveTo>
                <a:lnTo>
                  <a:pt x="242315" y="0"/>
                </a:lnTo>
                <a:lnTo>
                  <a:pt x="242315" y="565403"/>
                </a:lnTo>
                <a:lnTo>
                  <a:pt x="262127" y="547115"/>
                </a:lnTo>
                <a:lnTo>
                  <a:pt x="280415" y="547115"/>
                </a:lnTo>
                <a:lnTo>
                  <a:pt x="280415" y="173735"/>
                </a:lnTo>
                <a:lnTo>
                  <a:pt x="262127" y="173735"/>
                </a:lnTo>
                <a:lnTo>
                  <a:pt x="280415" y="155447"/>
                </a:lnTo>
                <a:lnTo>
                  <a:pt x="713231" y="155447"/>
                </a:lnTo>
                <a:lnTo>
                  <a:pt x="713231" y="128015"/>
                </a:lnTo>
                <a:lnTo>
                  <a:pt x="280415" y="128015"/>
                </a:lnTo>
                <a:lnTo>
                  <a:pt x="262127" y="108203"/>
                </a:lnTo>
                <a:lnTo>
                  <a:pt x="280415" y="108203"/>
                </a:lnTo>
                <a:lnTo>
                  <a:pt x="280415" y="92963"/>
                </a:lnTo>
                <a:lnTo>
                  <a:pt x="262127" y="92963"/>
                </a:lnTo>
                <a:lnTo>
                  <a:pt x="280415" y="73151"/>
                </a:lnTo>
                <a:lnTo>
                  <a:pt x="713231" y="73151"/>
                </a:lnTo>
                <a:lnTo>
                  <a:pt x="713231" y="47243"/>
                </a:lnTo>
                <a:lnTo>
                  <a:pt x="280415" y="47243"/>
                </a:lnTo>
                <a:lnTo>
                  <a:pt x="271975" y="38099"/>
                </a:lnTo>
                <a:lnTo>
                  <a:pt x="262127" y="38099"/>
                </a:lnTo>
                <a:lnTo>
                  <a:pt x="267248" y="32979"/>
                </a:lnTo>
                <a:lnTo>
                  <a:pt x="262127" y="27431"/>
                </a:lnTo>
                <a:lnTo>
                  <a:pt x="272795" y="27431"/>
                </a:lnTo>
                <a:lnTo>
                  <a:pt x="280415" y="19811"/>
                </a:lnTo>
                <a:lnTo>
                  <a:pt x="713231" y="19811"/>
                </a:lnTo>
                <a:lnTo>
                  <a:pt x="713231" y="0"/>
                </a:lnTo>
                <a:close/>
              </a:path>
              <a:path w="955675" h="1026160">
                <a:moveTo>
                  <a:pt x="280415" y="547115"/>
                </a:moveTo>
                <a:lnTo>
                  <a:pt x="262127" y="547115"/>
                </a:lnTo>
                <a:lnTo>
                  <a:pt x="242315" y="565403"/>
                </a:lnTo>
                <a:lnTo>
                  <a:pt x="280415" y="565403"/>
                </a:lnTo>
                <a:lnTo>
                  <a:pt x="280415" y="547115"/>
                </a:lnTo>
                <a:close/>
              </a:path>
              <a:path w="955675" h="1026160">
                <a:moveTo>
                  <a:pt x="713231" y="547115"/>
                </a:moveTo>
                <a:lnTo>
                  <a:pt x="693419" y="547115"/>
                </a:lnTo>
                <a:lnTo>
                  <a:pt x="713231" y="565403"/>
                </a:lnTo>
                <a:lnTo>
                  <a:pt x="713231" y="547115"/>
                </a:lnTo>
                <a:close/>
              </a:path>
              <a:path w="955675" h="1026160">
                <a:moveTo>
                  <a:pt x="955547" y="547115"/>
                </a:moveTo>
                <a:lnTo>
                  <a:pt x="713231" y="547115"/>
                </a:lnTo>
                <a:lnTo>
                  <a:pt x="713231" y="565403"/>
                </a:lnTo>
                <a:lnTo>
                  <a:pt x="883919" y="565403"/>
                </a:lnTo>
                <a:lnTo>
                  <a:pt x="896111" y="553211"/>
                </a:lnTo>
                <a:lnTo>
                  <a:pt x="949471" y="553211"/>
                </a:lnTo>
                <a:lnTo>
                  <a:pt x="955547" y="547115"/>
                </a:lnTo>
                <a:close/>
              </a:path>
              <a:path w="955675" h="1026160">
                <a:moveTo>
                  <a:pt x="280415" y="155447"/>
                </a:moveTo>
                <a:lnTo>
                  <a:pt x="262127" y="173735"/>
                </a:lnTo>
                <a:lnTo>
                  <a:pt x="280415" y="173735"/>
                </a:lnTo>
                <a:lnTo>
                  <a:pt x="280415" y="155447"/>
                </a:lnTo>
                <a:close/>
              </a:path>
              <a:path w="955675" h="1026160">
                <a:moveTo>
                  <a:pt x="675131" y="155447"/>
                </a:moveTo>
                <a:lnTo>
                  <a:pt x="280415" y="155447"/>
                </a:lnTo>
                <a:lnTo>
                  <a:pt x="280415" y="173735"/>
                </a:lnTo>
                <a:lnTo>
                  <a:pt x="675131" y="173735"/>
                </a:lnTo>
                <a:lnTo>
                  <a:pt x="675131" y="155447"/>
                </a:lnTo>
                <a:close/>
              </a:path>
              <a:path w="955675" h="1026160">
                <a:moveTo>
                  <a:pt x="713231" y="155447"/>
                </a:moveTo>
                <a:lnTo>
                  <a:pt x="675131" y="155447"/>
                </a:lnTo>
                <a:lnTo>
                  <a:pt x="693419" y="173735"/>
                </a:lnTo>
                <a:lnTo>
                  <a:pt x="713231" y="173735"/>
                </a:lnTo>
                <a:lnTo>
                  <a:pt x="713231" y="155447"/>
                </a:lnTo>
                <a:close/>
              </a:path>
              <a:path w="955675" h="1026160">
                <a:moveTo>
                  <a:pt x="280415" y="108203"/>
                </a:moveTo>
                <a:lnTo>
                  <a:pt x="262127" y="108203"/>
                </a:lnTo>
                <a:lnTo>
                  <a:pt x="280415" y="128015"/>
                </a:lnTo>
                <a:lnTo>
                  <a:pt x="280415" y="108203"/>
                </a:lnTo>
                <a:close/>
              </a:path>
              <a:path w="955675" h="1026160">
                <a:moveTo>
                  <a:pt x="675131" y="108203"/>
                </a:moveTo>
                <a:lnTo>
                  <a:pt x="280415" y="108203"/>
                </a:lnTo>
                <a:lnTo>
                  <a:pt x="280415" y="128015"/>
                </a:lnTo>
                <a:lnTo>
                  <a:pt x="675131" y="128015"/>
                </a:lnTo>
                <a:lnTo>
                  <a:pt x="675131" y="108203"/>
                </a:lnTo>
                <a:close/>
              </a:path>
              <a:path w="955675" h="1026160">
                <a:moveTo>
                  <a:pt x="675131" y="73151"/>
                </a:moveTo>
                <a:lnTo>
                  <a:pt x="675131" y="128015"/>
                </a:lnTo>
                <a:lnTo>
                  <a:pt x="693419" y="108203"/>
                </a:lnTo>
                <a:lnTo>
                  <a:pt x="713231" y="108203"/>
                </a:lnTo>
                <a:lnTo>
                  <a:pt x="713231" y="92963"/>
                </a:lnTo>
                <a:lnTo>
                  <a:pt x="693419" y="92963"/>
                </a:lnTo>
                <a:lnTo>
                  <a:pt x="675131" y="73151"/>
                </a:lnTo>
                <a:close/>
              </a:path>
              <a:path w="955675" h="1026160">
                <a:moveTo>
                  <a:pt x="713231" y="108203"/>
                </a:moveTo>
                <a:lnTo>
                  <a:pt x="693419" y="108203"/>
                </a:lnTo>
                <a:lnTo>
                  <a:pt x="675131" y="128015"/>
                </a:lnTo>
                <a:lnTo>
                  <a:pt x="713231" y="128015"/>
                </a:lnTo>
                <a:lnTo>
                  <a:pt x="713231" y="108203"/>
                </a:lnTo>
                <a:close/>
              </a:path>
              <a:path w="955675" h="1026160">
                <a:moveTo>
                  <a:pt x="280415" y="73151"/>
                </a:moveTo>
                <a:lnTo>
                  <a:pt x="262127" y="92963"/>
                </a:lnTo>
                <a:lnTo>
                  <a:pt x="280415" y="92963"/>
                </a:lnTo>
                <a:lnTo>
                  <a:pt x="280415" y="73151"/>
                </a:lnTo>
                <a:close/>
              </a:path>
              <a:path w="955675" h="1026160">
                <a:moveTo>
                  <a:pt x="675131" y="73151"/>
                </a:moveTo>
                <a:lnTo>
                  <a:pt x="280415" y="73151"/>
                </a:lnTo>
                <a:lnTo>
                  <a:pt x="280415" y="92963"/>
                </a:lnTo>
                <a:lnTo>
                  <a:pt x="675131" y="92963"/>
                </a:lnTo>
                <a:lnTo>
                  <a:pt x="675131" y="73151"/>
                </a:lnTo>
                <a:close/>
              </a:path>
              <a:path w="955675" h="1026160">
                <a:moveTo>
                  <a:pt x="713231" y="73151"/>
                </a:moveTo>
                <a:lnTo>
                  <a:pt x="675131" y="73151"/>
                </a:lnTo>
                <a:lnTo>
                  <a:pt x="693419" y="92963"/>
                </a:lnTo>
                <a:lnTo>
                  <a:pt x="713231" y="92963"/>
                </a:lnTo>
                <a:lnTo>
                  <a:pt x="713231" y="73151"/>
                </a:lnTo>
                <a:close/>
              </a:path>
              <a:path w="955675" h="1026160">
                <a:moveTo>
                  <a:pt x="280415" y="19811"/>
                </a:moveTo>
                <a:lnTo>
                  <a:pt x="267248" y="32979"/>
                </a:lnTo>
                <a:lnTo>
                  <a:pt x="280415" y="47243"/>
                </a:lnTo>
                <a:lnTo>
                  <a:pt x="280415" y="19811"/>
                </a:lnTo>
                <a:close/>
              </a:path>
              <a:path w="955675" h="1026160">
                <a:moveTo>
                  <a:pt x="675131" y="19811"/>
                </a:moveTo>
                <a:lnTo>
                  <a:pt x="280415" y="19811"/>
                </a:lnTo>
                <a:lnTo>
                  <a:pt x="280415" y="47243"/>
                </a:lnTo>
                <a:lnTo>
                  <a:pt x="675131" y="47243"/>
                </a:lnTo>
                <a:lnTo>
                  <a:pt x="675131" y="19811"/>
                </a:lnTo>
                <a:close/>
              </a:path>
              <a:path w="955675" h="1026160">
                <a:moveTo>
                  <a:pt x="675131" y="19811"/>
                </a:moveTo>
                <a:lnTo>
                  <a:pt x="675131" y="47243"/>
                </a:lnTo>
                <a:lnTo>
                  <a:pt x="688299" y="32979"/>
                </a:lnTo>
                <a:lnTo>
                  <a:pt x="675131" y="19811"/>
                </a:lnTo>
                <a:close/>
              </a:path>
              <a:path w="955675" h="1026160">
                <a:moveTo>
                  <a:pt x="688299" y="32979"/>
                </a:moveTo>
                <a:lnTo>
                  <a:pt x="675131" y="47243"/>
                </a:lnTo>
                <a:lnTo>
                  <a:pt x="713231" y="47243"/>
                </a:lnTo>
                <a:lnTo>
                  <a:pt x="713231" y="38099"/>
                </a:lnTo>
                <a:lnTo>
                  <a:pt x="693419" y="38099"/>
                </a:lnTo>
                <a:lnTo>
                  <a:pt x="688299" y="32979"/>
                </a:lnTo>
                <a:close/>
              </a:path>
              <a:path w="955675" h="1026160">
                <a:moveTo>
                  <a:pt x="267248" y="32979"/>
                </a:moveTo>
                <a:lnTo>
                  <a:pt x="262127" y="38099"/>
                </a:lnTo>
                <a:lnTo>
                  <a:pt x="271975" y="38099"/>
                </a:lnTo>
                <a:lnTo>
                  <a:pt x="267248" y="32979"/>
                </a:lnTo>
                <a:close/>
              </a:path>
              <a:path w="955675" h="1026160">
                <a:moveTo>
                  <a:pt x="713231" y="27431"/>
                </a:moveTo>
                <a:lnTo>
                  <a:pt x="693419" y="27431"/>
                </a:lnTo>
                <a:lnTo>
                  <a:pt x="688299" y="32979"/>
                </a:lnTo>
                <a:lnTo>
                  <a:pt x="693419" y="38099"/>
                </a:lnTo>
                <a:lnTo>
                  <a:pt x="713231" y="38099"/>
                </a:lnTo>
                <a:lnTo>
                  <a:pt x="713231" y="27431"/>
                </a:lnTo>
                <a:close/>
              </a:path>
              <a:path w="955675" h="1026160">
                <a:moveTo>
                  <a:pt x="272795" y="27431"/>
                </a:moveTo>
                <a:lnTo>
                  <a:pt x="262127" y="27431"/>
                </a:lnTo>
                <a:lnTo>
                  <a:pt x="267248" y="32979"/>
                </a:lnTo>
                <a:lnTo>
                  <a:pt x="272795" y="27431"/>
                </a:lnTo>
                <a:close/>
              </a:path>
              <a:path w="955675" h="1026160">
                <a:moveTo>
                  <a:pt x="713231" y="19811"/>
                </a:moveTo>
                <a:lnTo>
                  <a:pt x="675131" y="19811"/>
                </a:lnTo>
                <a:lnTo>
                  <a:pt x="688299" y="32979"/>
                </a:lnTo>
                <a:lnTo>
                  <a:pt x="693419" y="27431"/>
                </a:lnTo>
                <a:lnTo>
                  <a:pt x="713231" y="27431"/>
                </a:lnTo>
                <a:lnTo>
                  <a:pt x="713231" y="1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4551" y="5394218"/>
            <a:ext cx="6794500" cy="120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2025">
              <a:lnSpc>
                <a:spcPct val="100000"/>
              </a:lnSpc>
              <a:tabLst>
                <a:tab pos="4004945" algn="l"/>
              </a:tabLst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4400" b="1" spc="17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4400" b="1" spc="4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3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400" b="1" spc="4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400" b="1" spc="2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4400" b="1" spc="2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400" b="1" spc="4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24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5"/>
              </a:spcBef>
              <a:tabLst>
                <a:tab pos="1539240" algn="l"/>
                <a:tab pos="2555875" algn="l"/>
                <a:tab pos="4361815" algn="l"/>
              </a:tabLst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……</a:t>
            </a:r>
            <a:r>
              <a:rPr sz="2400" spc="1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dun</a:t>
            </a:r>
            <a:r>
              <a:rPr sz="2400" spc="2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spc="2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eseh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…….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0787" y="3779520"/>
            <a:ext cx="2136775" cy="906780"/>
          </a:xfrm>
          <a:custGeom>
            <a:avLst/>
            <a:gdLst/>
            <a:ahLst/>
            <a:cxnLst/>
            <a:rect l="l" t="t" r="r" b="b"/>
            <a:pathLst>
              <a:path w="2136775" h="906779">
                <a:moveTo>
                  <a:pt x="2136214" y="0"/>
                </a:moveTo>
                <a:lnTo>
                  <a:pt x="666367" y="0"/>
                </a:lnTo>
                <a:lnTo>
                  <a:pt x="0" y="326136"/>
                </a:lnTo>
                <a:lnTo>
                  <a:pt x="283463" y="906780"/>
                </a:lnTo>
                <a:lnTo>
                  <a:pt x="2136214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595" y="3779520"/>
            <a:ext cx="2171700" cy="919480"/>
          </a:xfrm>
          <a:custGeom>
            <a:avLst/>
            <a:gdLst/>
            <a:ahLst/>
            <a:cxnLst/>
            <a:rect l="l" t="t" r="r" b="b"/>
            <a:pathLst>
              <a:path w="2171700" h="919479">
                <a:moveTo>
                  <a:pt x="699718" y="0"/>
                </a:moveTo>
                <a:lnTo>
                  <a:pt x="657398" y="0"/>
                </a:lnTo>
                <a:lnTo>
                  <a:pt x="0" y="321564"/>
                </a:lnTo>
                <a:lnTo>
                  <a:pt x="291083" y="918972"/>
                </a:lnTo>
                <a:lnTo>
                  <a:pt x="325380" y="902208"/>
                </a:lnTo>
                <a:lnTo>
                  <a:pt x="304799" y="902208"/>
                </a:lnTo>
                <a:lnTo>
                  <a:pt x="291083" y="897636"/>
                </a:lnTo>
                <a:lnTo>
                  <a:pt x="300357" y="893107"/>
                </a:lnTo>
                <a:lnTo>
                  <a:pt x="27287" y="333756"/>
                </a:lnTo>
                <a:lnTo>
                  <a:pt x="16763" y="333756"/>
                </a:lnTo>
                <a:lnTo>
                  <a:pt x="21335" y="321564"/>
                </a:lnTo>
                <a:lnTo>
                  <a:pt x="41712" y="321564"/>
                </a:lnTo>
                <a:lnTo>
                  <a:pt x="699718" y="0"/>
                </a:lnTo>
                <a:close/>
              </a:path>
              <a:path w="2171700" h="919479">
                <a:moveTo>
                  <a:pt x="300357" y="893107"/>
                </a:moveTo>
                <a:lnTo>
                  <a:pt x="291083" y="897636"/>
                </a:lnTo>
                <a:lnTo>
                  <a:pt x="304799" y="902208"/>
                </a:lnTo>
                <a:lnTo>
                  <a:pt x="300357" y="893107"/>
                </a:lnTo>
                <a:close/>
              </a:path>
              <a:path w="2171700" h="919479">
                <a:moveTo>
                  <a:pt x="2171170" y="0"/>
                </a:moveTo>
                <a:lnTo>
                  <a:pt x="2129228" y="0"/>
                </a:lnTo>
                <a:lnTo>
                  <a:pt x="300357" y="893107"/>
                </a:lnTo>
                <a:lnTo>
                  <a:pt x="304799" y="902208"/>
                </a:lnTo>
                <a:lnTo>
                  <a:pt x="325380" y="902208"/>
                </a:lnTo>
                <a:lnTo>
                  <a:pt x="2171170" y="0"/>
                </a:lnTo>
                <a:close/>
              </a:path>
              <a:path w="2171700" h="919479">
                <a:moveTo>
                  <a:pt x="21335" y="321564"/>
                </a:moveTo>
                <a:lnTo>
                  <a:pt x="16763" y="333756"/>
                </a:lnTo>
                <a:lnTo>
                  <a:pt x="25260" y="329603"/>
                </a:lnTo>
                <a:lnTo>
                  <a:pt x="21335" y="321564"/>
                </a:lnTo>
                <a:close/>
              </a:path>
              <a:path w="2171700" h="919479">
                <a:moveTo>
                  <a:pt x="25260" y="329603"/>
                </a:moveTo>
                <a:lnTo>
                  <a:pt x="16763" y="333756"/>
                </a:lnTo>
                <a:lnTo>
                  <a:pt x="27287" y="333756"/>
                </a:lnTo>
                <a:lnTo>
                  <a:pt x="25260" y="329603"/>
                </a:lnTo>
                <a:close/>
              </a:path>
              <a:path w="2171700" h="919479">
                <a:moveTo>
                  <a:pt x="41712" y="321564"/>
                </a:moveTo>
                <a:lnTo>
                  <a:pt x="21335" y="321564"/>
                </a:lnTo>
                <a:lnTo>
                  <a:pt x="25260" y="329603"/>
                </a:lnTo>
                <a:lnTo>
                  <a:pt x="41712" y="321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827" y="3779520"/>
            <a:ext cx="1565147" cy="715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9324" y="1842516"/>
            <a:ext cx="1239011" cy="324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6100" y="1842516"/>
            <a:ext cx="960119" cy="329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9867" y="1847088"/>
            <a:ext cx="214883" cy="324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7479" y="1847088"/>
            <a:ext cx="242315" cy="324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3379" y="1847088"/>
            <a:ext cx="82295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2252" y="1847088"/>
            <a:ext cx="242315" cy="324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1144" y="1847088"/>
            <a:ext cx="77723" cy="320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668" y="6675120"/>
            <a:ext cx="1065530" cy="303530"/>
          </a:xfrm>
          <a:custGeom>
            <a:avLst/>
            <a:gdLst/>
            <a:ahLst/>
            <a:cxnLst/>
            <a:rect l="l" t="t" r="r" b="b"/>
            <a:pathLst>
              <a:path w="1065530" h="303529">
                <a:moveTo>
                  <a:pt x="0" y="303275"/>
                </a:moveTo>
                <a:lnTo>
                  <a:pt x="1065275" y="303275"/>
                </a:lnTo>
                <a:lnTo>
                  <a:pt x="1065275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75080" y="2426167"/>
            <a:ext cx="7374890" cy="388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1170" marR="497205" indent="-457200">
              <a:lnSpc>
                <a:spcPct val="80000"/>
              </a:lnSpc>
              <a:buFont typeface="Wingdings"/>
              <a:buChar char=""/>
              <a:tabLst>
                <a:tab pos="471805" algn="l"/>
              </a:tabLst>
            </a:pPr>
            <a:r>
              <a:rPr sz="2600" b="1" dirty="0">
                <a:latin typeface="Trebuchet MS"/>
                <a:cs typeface="Trebuchet MS"/>
              </a:rPr>
              <a:t>Ket</a:t>
            </a:r>
            <a:r>
              <a:rPr sz="2600" b="1" spc="-5" dirty="0">
                <a:latin typeface="Trebuchet MS"/>
                <a:cs typeface="Trebuchet MS"/>
              </a:rPr>
              <a:t>u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2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Bi</a:t>
            </a:r>
            <a:r>
              <a:rPr sz="2600" b="1" spc="-5" dirty="0">
                <a:latin typeface="Trebuchet MS"/>
                <a:cs typeface="Trebuchet MS"/>
              </a:rPr>
              <a:t>d</a:t>
            </a:r>
            <a:r>
              <a:rPr sz="2600" b="1" dirty="0">
                <a:latin typeface="Trebuchet MS"/>
                <a:cs typeface="Trebuchet MS"/>
              </a:rPr>
              <a:t>ang </a:t>
            </a:r>
            <a:r>
              <a:rPr sz="2600" b="1" spc="-5" dirty="0">
                <a:latin typeface="Trebuchet MS"/>
                <a:cs typeface="Trebuchet MS"/>
              </a:rPr>
              <a:t>L</a:t>
            </a:r>
            <a:r>
              <a:rPr sz="2600" b="1" dirty="0">
                <a:latin typeface="Trebuchet MS"/>
                <a:cs typeface="Trebuchet MS"/>
              </a:rPr>
              <a:t>it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Bang</a:t>
            </a:r>
            <a:r>
              <a:rPr sz="2600" b="1" spc="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– M</a:t>
            </a:r>
            <a:r>
              <a:rPr sz="2600" b="1" spc="-5" dirty="0">
                <a:latin typeface="Trebuchet MS"/>
                <a:cs typeface="Trebuchet MS"/>
              </a:rPr>
              <a:t>u</a:t>
            </a:r>
            <a:r>
              <a:rPr sz="2600" b="1" dirty="0">
                <a:latin typeface="Trebuchet MS"/>
                <a:cs typeface="Trebuchet MS"/>
              </a:rPr>
              <a:t>tu</a:t>
            </a:r>
            <a:r>
              <a:rPr sz="2600" b="1" spc="-2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– Man Ri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5" dirty="0">
                <a:latin typeface="Trebuchet MS"/>
                <a:cs typeface="Trebuchet MS"/>
              </a:rPr>
              <a:t>k</a:t>
            </a:r>
            <a:r>
              <a:rPr sz="2600" b="1" dirty="0">
                <a:latin typeface="Trebuchet MS"/>
                <a:cs typeface="Trebuchet MS"/>
              </a:rPr>
              <a:t>o K</a:t>
            </a:r>
            <a:r>
              <a:rPr sz="2600" b="1" spc="-5" dirty="0">
                <a:latin typeface="Trebuchet MS"/>
                <a:cs typeface="Trebuchet MS"/>
              </a:rPr>
              <a:t>A</a:t>
            </a:r>
            <a:r>
              <a:rPr sz="2600" b="1" dirty="0">
                <a:latin typeface="Trebuchet MS"/>
                <a:cs typeface="Trebuchet MS"/>
              </a:rPr>
              <a:t>RS</a:t>
            </a:r>
            <a:r>
              <a:rPr sz="2600" b="1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 201</a:t>
            </a:r>
            <a:r>
              <a:rPr sz="2600" spc="10" dirty="0">
                <a:latin typeface="Trebuchet MS"/>
                <a:cs typeface="Trebuchet MS"/>
              </a:rPr>
              <a:t>4</a:t>
            </a:r>
            <a:r>
              <a:rPr sz="2600" dirty="0">
                <a:latin typeface="Trebuchet MS"/>
                <a:cs typeface="Trebuchet MS"/>
              </a:rPr>
              <a:t>-2018</a:t>
            </a:r>
            <a:endParaRPr sz="2600">
              <a:latin typeface="Trebuchet MS"/>
              <a:cs typeface="Trebuchet MS"/>
            </a:endParaRPr>
          </a:p>
          <a:p>
            <a:pPr marL="471170" marR="40640" indent="-457200">
              <a:lnSpc>
                <a:spcPts val="2500"/>
              </a:lnSpc>
              <a:spcBef>
                <a:spcPts val="1225"/>
              </a:spcBef>
              <a:buFont typeface="Wingdings"/>
              <a:buChar char=""/>
              <a:tabLst>
                <a:tab pos="471805" algn="l"/>
              </a:tabLst>
            </a:pPr>
            <a:r>
              <a:rPr sz="2600" b="1" spc="-95" dirty="0">
                <a:latin typeface="Trebuchet MS"/>
                <a:cs typeface="Trebuchet MS"/>
              </a:rPr>
              <a:t>W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5" dirty="0">
                <a:latin typeface="Trebuchet MS"/>
                <a:cs typeface="Trebuchet MS"/>
              </a:rPr>
              <a:t>k</a:t>
            </a:r>
            <a:r>
              <a:rPr sz="2600" b="1" dirty="0">
                <a:latin typeface="Trebuchet MS"/>
                <a:cs typeface="Trebuchet MS"/>
              </a:rPr>
              <a:t>il</a:t>
            </a:r>
            <a:r>
              <a:rPr sz="2600" b="1" spc="-2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Ket</a:t>
            </a:r>
            <a:r>
              <a:rPr sz="2600" b="1" spc="-5" dirty="0">
                <a:latin typeface="Trebuchet MS"/>
                <a:cs typeface="Trebuchet MS"/>
              </a:rPr>
              <a:t>u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1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K</a:t>
            </a:r>
            <a:r>
              <a:rPr sz="2600" b="1" spc="-5" dirty="0">
                <a:latin typeface="Trebuchet MS"/>
                <a:cs typeface="Trebuchet MS"/>
              </a:rPr>
              <a:t>o</a:t>
            </a:r>
            <a:r>
              <a:rPr sz="2600" b="1" spc="-10" dirty="0">
                <a:latin typeface="Trebuchet MS"/>
                <a:cs typeface="Trebuchet MS"/>
              </a:rPr>
              <a:t>m</a:t>
            </a:r>
            <a:r>
              <a:rPr sz="2600" b="1" dirty="0">
                <a:latin typeface="Trebuchet MS"/>
                <a:cs typeface="Trebuchet MS"/>
              </a:rPr>
              <a:t>ite</a:t>
            </a:r>
            <a:r>
              <a:rPr sz="2600" b="1" spc="-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Ke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e</a:t>
            </a:r>
            <a:r>
              <a:rPr sz="2600" b="1" spc="-5" dirty="0">
                <a:latin typeface="Trebuchet MS"/>
                <a:cs typeface="Trebuchet MS"/>
              </a:rPr>
              <a:t>l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10" dirty="0">
                <a:latin typeface="Trebuchet MS"/>
                <a:cs typeface="Trebuchet MS"/>
              </a:rPr>
              <a:t>m</a:t>
            </a:r>
            <a:r>
              <a:rPr sz="2600" b="1" dirty="0">
                <a:latin typeface="Trebuchet MS"/>
                <a:cs typeface="Trebuchet MS"/>
              </a:rPr>
              <a:t>atan</a:t>
            </a:r>
            <a:r>
              <a:rPr sz="2600" b="1" spc="5" dirty="0">
                <a:latin typeface="Trebuchet MS"/>
                <a:cs typeface="Trebuchet MS"/>
              </a:rPr>
              <a:t> </a:t>
            </a:r>
            <a:r>
              <a:rPr sz="2600" b="1" spc="-125" dirty="0">
                <a:latin typeface="Trebuchet MS"/>
                <a:cs typeface="Trebuchet MS"/>
              </a:rPr>
              <a:t>P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ien</a:t>
            </a:r>
            <a:r>
              <a:rPr sz="2600" b="1" spc="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RS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– Kem</a:t>
            </a:r>
            <a:r>
              <a:rPr sz="2600" b="1" spc="-2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Kes</a:t>
            </a:r>
            <a:r>
              <a:rPr sz="2600" b="1" spc="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 2</a:t>
            </a:r>
            <a:r>
              <a:rPr sz="2600" spc="5" dirty="0">
                <a:latin typeface="Trebuchet MS"/>
                <a:cs typeface="Trebuchet MS"/>
              </a:rPr>
              <a:t>0</a:t>
            </a:r>
            <a:r>
              <a:rPr sz="2600" dirty="0">
                <a:latin typeface="Trebuchet MS"/>
                <a:cs typeface="Trebuchet MS"/>
              </a:rPr>
              <a:t>1</a:t>
            </a:r>
            <a:r>
              <a:rPr sz="2600" spc="5" dirty="0">
                <a:latin typeface="Trebuchet MS"/>
                <a:cs typeface="Trebuchet MS"/>
              </a:rPr>
              <a:t>2</a:t>
            </a:r>
            <a:r>
              <a:rPr sz="2600" dirty="0">
                <a:latin typeface="Trebuchet MS"/>
                <a:cs typeface="Trebuchet MS"/>
              </a:rPr>
              <a:t>-2015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ts val="2810"/>
              </a:lnSpc>
              <a:spcBef>
                <a:spcPts val="640"/>
              </a:spcBef>
              <a:buFont typeface="Wingdings"/>
              <a:buChar char=""/>
              <a:tabLst>
                <a:tab pos="469900" algn="l"/>
              </a:tabLst>
            </a:pPr>
            <a:r>
              <a:rPr sz="2600" b="1" dirty="0">
                <a:latin typeface="Trebuchet MS"/>
                <a:cs typeface="Trebuchet MS"/>
              </a:rPr>
              <a:t>Ket</a:t>
            </a:r>
            <a:r>
              <a:rPr sz="2600" b="1" spc="-5" dirty="0">
                <a:latin typeface="Trebuchet MS"/>
                <a:cs typeface="Trebuchet MS"/>
              </a:rPr>
              <a:t>u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20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I</a:t>
            </a:r>
            <a:r>
              <a:rPr sz="2600" b="1" dirty="0">
                <a:latin typeface="Trebuchet MS"/>
                <a:cs typeface="Trebuchet MS"/>
              </a:rPr>
              <a:t>n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tit</a:t>
            </a:r>
            <a:r>
              <a:rPr sz="2600" b="1" spc="-5" dirty="0">
                <a:latin typeface="Trebuchet MS"/>
                <a:cs typeface="Trebuchet MS"/>
              </a:rPr>
              <a:t>u</a:t>
            </a:r>
            <a:r>
              <a:rPr sz="2600" b="1" dirty="0">
                <a:latin typeface="Trebuchet MS"/>
                <a:cs typeface="Trebuchet MS"/>
              </a:rPr>
              <a:t>t Ke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e</a:t>
            </a:r>
            <a:r>
              <a:rPr sz="2600" b="1" spc="-5" dirty="0">
                <a:latin typeface="Trebuchet MS"/>
                <a:cs typeface="Trebuchet MS"/>
              </a:rPr>
              <a:t>l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10" dirty="0">
                <a:latin typeface="Trebuchet MS"/>
                <a:cs typeface="Trebuchet MS"/>
              </a:rPr>
              <a:t>m</a:t>
            </a:r>
            <a:r>
              <a:rPr sz="2600" b="1" dirty="0">
                <a:latin typeface="Trebuchet MS"/>
                <a:cs typeface="Trebuchet MS"/>
              </a:rPr>
              <a:t>atan</a:t>
            </a:r>
            <a:r>
              <a:rPr sz="2600" b="1" spc="5" dirty="0">
                <a:latin typeface="Trebuchet MS"/>
                <a:cs typeface="Trebuchet MS"/>
              </a:rPr>
              <a:t> </a:t>
            </a:r>
            <a:r>
              <a:rPr sz="2600" b="1" spc="-125" dirty="0">
                <a:latin typeface="Trebuchet MS"/>
                <a:cs typeface="Trebuchet MS"/>
              </a:rPr>
              <a:t>P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ien</a:t>
            </a:r>
            <a:r>
              <a:rPr sz="2600" b="1" spc="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RS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– </a:t>
            </a:r>
            <a:r>
              <a:rPr sz="2600" b="1" spc="-10" dirty="0">
                <a:latin typeface="Trebuchet MS"/>
                <a:cs typeface="Trebuchet MS"/>
              </a:rPr>
              <a:t>PE</a:t>
            </a:r>
            <a:r>
              <a:rPr sz="2600" b="1" dirty="0">
                <a:latin typeface="Trebuchet MS"/>
                <a:cs typeface="Trebuchet MS"/>
              </a:rPr>
              <a:t>RSI</a:t>
            </a:r>
            <a:endParaRPr sz="2600">
              <a:latin typeface="Trebuchet MS"/>
              <a:cs typeface="Trebuchet MS"/>
            </a:endParaRPr>
          </a:p>
          <a:p>
            <a:pPr marL="469900">
              <a:lnSpc>
                <a:spcPts val="2810"/>
              </a:lnSpc>
            </a:pPr>
            <a:r>
              <a:rPr sz="2600" dirty="0">
                <a:latin typeface="Trebuchet MS"/>
                <a:cs typeface="Trebuchet MS"/>
              </a:rPr>
              <a:t>(ta</a:t>
            </a:r>
            <a:r>
              <a:rPr sz="2600" spc="5" dirty="0">
                <a:latin typeface="Trebuchet MS"/>
                <a:cs typeface="Trebuchet MS"/>
              </a:rPr>
              <a:t>hu</a:t>
            </a:r>
            <a:r>
              <a:rPr sz="2600" dirty="0">
                <a:latin typeface="Trebuchet MS"/>
                <a:cs typeface="Trebuchet MS"/>
              </a:rPr>
              <a:t>n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20</a:t>
            </a:r>
            <a:r>
              <a:rPr sz="2600" spc="10" dirty="0">
                <a:latin typeface="Trebuchet MS"/>
                <a:cs typeface="Trebuchet MS"/>
              </a:rPr>
              <a:t>0</a:t>
            </a:r>
            <a:r>
              <a:rPr sz="2600" dirty="0">
                <a:latin typeface="Trebuchet MS"/>
                <a:cs typeface="Trebuchet MS"/>
              </a:rPr>
              <a:t>5-2012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&amp;</a:t>
            </a:r>
            <a:r>
              <a:rPr sz="2600" spc="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 201</a:t>
            </a:r>
            <a:r>
              <a:rPr sz="2600" spc="10" dirty="0">
                <a:latin typeface="Trebuchet MS"/>
                <a:cs typeface="Trebuchet MS"/>
              </a:rPr>
              <a:t>2</a:t>
            </a:r>
            <a:r>
              <a:rPr sz="2600" dirty="0">
                <a:latin typeface="Trebuchet MS"/>
                <a:cs typeface="Trebuchet MS"/>
              </a:rPr>
              <a:t>-201</a:t>
            </a:r>
            <a:r>
              <a:rPr sz="2600" spc="-10" dirty="0">
                <a:latin typeface="Trebuchet MS"/>
                <a:cs typeface="Trebuchet MS"/>
              </a:rPr>
              <a:t>5</a:t>
            </a:r>
            <a:r>
              <a:rPr sz="2600" dirty="0"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  <a:p>
            <a:pPr marL="469900" marR="1185545" indent="-457200">
              <a:lnSpc>
                <a:spcPts val="2700"/>
              </a:lnSpc>
              <a:spcBef>
                <a:spcPts val="1065"/>
              </a:spcBef>
              <a:buFont typeface="Wingdings"/>
              <a:buChar char=""/>
              <a:tabLst>
                <a:tab pos="469900" algn="l"/>
              </a:tabLst>
            </a:pPr>
            <a:r>
              <a:rPr sz="2600" b="1" spc="-5" dirty="0">
                <a:latin typeface="Trebuchet MS"/>
                <a:cs typeface="Trebuchet MS"/>
              </a:rPr>
              <a:t>Ad</a:t>
            </a:r>
            <a:r>
              <a:rPr sz="2600" b="1" spc="75" dirty="0">
                <a:latin typeface="Trebuchet MS"/>
                <a:cs typeface="Trebuchet MS"/>
              </a:rPr>
              <a:t>v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spc="-5" dirty="0">
                <a:latin typeface="Trebuchet MS"/>
                <a:cs typeface="Trebuchet MS"/>
              </a:rPr>
              <a:t>o</a:t>
            </a:r>
            <a:r>
              <a:rPr sz="2600" b="1" dirty="0">
                <a:latin typeface="Trebuchet MS"/>
                <a:cs typeface="Trebuchet MS"/>
              </a:rPr>
              <a:t>ry</a:t>
            </a:r>
            <a:r>
              <a:rPr sz="2600" b="1" spc="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C</a:t>
            </a:r>
            <a:r>
              <a:rPr sz="2600" b="1" spc="-5" dirty="0">
                <a:latin typeface="Trebuchet MS"/>
                <a:cs typeface="Trebuchet MS"/>
              </a:rPr>
              <a:t>ou</a:t>
            </a:r>
            <a:r>
              <a:rPr sz="2600" b="1" dirty="0">
                <a:latin typeface="Trebuchet MS"/>
                <a:cs typeface="Trebuchet MS"/>
              </a:rPr>
              <a:t>n</a:t>
            </a:r>
            <a:r>
              <a:rPr sz="2600" b="1" spc="-5" dirty="0">
                <a:latin typeface="Trebuchet MS"/>
                <a:cs typeface="Trebuchet MS"/>
              </a:rPr>
              <a:t>c</a:t>
            </a:r>
            <a:r>
              <a:rPr sz="2600" b="1" dirty="0">
                <a:latin typeface="Trebuchet MS"/>
                <a:cs typeface="Trebuchet MS"/>
              </a:rPr>
              <a:t>il</a:t>
            </a:r>
            <a:r>
              <a:rPr sz="2600" b="1" spc="-16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ia</a:t>
            </a:r>
            <a:r>
              <a:rPr sz="2600" b="1" spc="5" dirty="0">
                <a:latin typeface="Trebuchet MS"/>
                <a:cs typeface="Trebuchet MS"/>
              </a:rPr>
              <a:t> </a:t>
            </a:r>
            <a:r>
              <a:rPr sz="2600" b="1" spc="-125" dirty="0">
                <a:latin typeface="Trebuchet MS"/>
                <a:cs typeface="Trebuchet MS"/>
              </a:rPr>
              <a:t>P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5" dirty="0">
                <a:latin typeface="Trebuchet MS"/>
                <a:cs typeface="Trebuchet MS"/>
              </a:rPr>
              <a:t>c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5" dirty="0">
                <a:latin typeface="Trebuchet MS"/>
                <a:cs typeface="Trebuchet MS"/>
              </a:rPr>
              <a:t>f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5" dirty="0">
                <a:latin typeface="Trebuchet MS"/>
                <a:cs typeface="Trebuchet MS"/>
              </a:rPr>
              <a:t>c</a:t>
            </a:r>
            <a:r>
              <a:rPr sz="2600" b="1" dirty="0">
                <a:latin typeface="Trebuchet MS"/>
                <a:cs typeface="Trebuchet MS"/>
              </a:rPr>
              <a:t>,</a:t>
            </a:r>
            <a:r>
              <a:rPr sz="2600" b="1" spc="-4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J</a:t>
            </a:r>
            <a:r>
              <a:rPr sz="2600" b="1" spc="-5" dirty="0">
                <a:latin typeface="Trebuchet MS"/>
                <a:cs typeface="Trebuchet MS"/>
              </a:rPr>
              <a:t>o</a:t>
            </a:r>
            <a:r>
              <a:rPr sz="2600" b="1" dirty="0">
                <a:latin typeface="Trebuchet MS"/>
                <a:cs typeface="Trebuchet MS"/>
              </a:rPr>
              <a:t>int C</a:t>
            </a:r>
            <a:r>
              <a:rPr sz="2600" b="1" spc="-5" dirty="0">
                <a:latin typeface="Trebuchet MS"/>
                <a:cs typeface="Trebuchet MS"/>
              </a:rPr>
              <a:t>o</a:t>
            </a:r>
            <a:r>
              <a:rPr sz="2600" b="1" spc="-10" dirty="0">
                <a:latin typeface="Trebuchet MS"/>
                <a:cs typeface="Trebuchet MS"/>
              </a:rPr>
              <a:t>mm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10" dirty="0">
                <a:latin typeface="Trebuchet MS"/>
                <a:cs typeface="Trebuchet MS"/>
              </a:rPr>
              <a:t>ss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5" dirty="0">
                <a:latin typeface="Trebuchet MS"/>
                <a:cs typeface="Trebuchet MS"/>
              </a:rPr>
              <a:t>o</a:t>
            </a:r>
            <a:r>
              <a:rPr sz="2600" b="1" dirty="0">
                <a:latin typeface="Trebuchet MS"/>
                <a:cs typeface="Trebuchet MS"/>
              </a:rPr>
              <a:t>n</a:t>
            </a:r>
            <a:r>
              <a:rPr sz="2600" b="1" spc="-5" dirty="0">
                <a:latin typeface="Trebuchet MS"/>
                <a:cs typeface="Trebuchet MS"/>
              </a:rPr>
              <a:t> I</a:t>
            </a:r>
            <a:r>
              <a:rPr sz="2600" b="1" dirty="0">
                <a:latin typeface="Trebuchet MS"/>
                <a:cs typeface="Trebuchet MS"/>
              </a:rPr>
              <a:t>nternati</a:t>
            </a:r>
            <a:r>
              <a:rPr sz="2600" b="1" spc="-5" dirty="0">
                <a:latin typeface="Trebuchet MS"/>
                <a:cs typeface="Trebuchet MS"/>
              </a:rPr>
              <a:t>o</a:t>
            </a:r>
            <a:r>
              <a:rPr sz="2600" b="1" dirty="0">
                <a:latin typeface="Trebuchet MS"/>
                <a:cs typeface="Trebuchet MS"/>
              </a:rPr>
              <a:t>na</a:t>
            </a:r>
            <a:r>
              <a:rPr sz="2600" b="1" spc="30" dirty="0">
                <a:latin typeface="Trebuchet MS"/>
                <a:cs typeface="Trebuchet MS"/>
              </a:rPr>
              <a:t>l</a:t>
            </a:r>
            <a:r>
              <a:rPr sz="2800" spc="-10" dirty="0">
                <a:latin typeface="Tahoma"/>
                <a:cs typeface="Tahoma"/>
              </a:rPr>
              <a:t>,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se</a:t>
            </a:r>
            <a:r>
              <a:rPr sz="2600" dirty="0">
                <a:latin typeface="Trebuchet MS"/>
                <a:cs typeface="Trebuchet MS"/>
              </a:rPr>
              <a:t>jak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2009</a:t>
            </a:r>
            <a:endParaRPr sz="2600">
              <a:latin typeface="Trebuchet MS"/>
              <a:cs typeface="Trebuchet MS"/>
            </a:endParaRPr>
          </a:p>
          <a:p>
            <a:pPr marL="469900" marR="5080" indent="-457200">
              <a:lnSpc>
                <a:spcPts val="2500"/>
              </a:lnSpc>
              <a:spcBef>
                <a:spcPts val="1285"/>
              </a:spcBef>
              <a:buFont typeface="Wingdings"/>
              <a:buChar char=""/>
              <a:tabLst>
                <a:tab pos="469900" algn="l"/>
              </a:tabLst>
            </a:pPr>
            <a:r>
              <a:rPr sz="2600" b="1" dirty="0">
                <a:latin typeface="Trebuchet MS"/>
                <a:cs typeface="Trebuchet MS"/>
              </a:rPr>
              <a:t>Ke</a:t>
            </a:r>
            <a:r>
              <a:rPr sz="2600" b="1" spc="-5" dirty="0">
                <a:latin typeface="Trebuchet MS"/>
                <a:cs typeface="Trebuchet MS"/>
              </a:rPr>
              <a:t>lo</a:t>
            </a:r>
            <a:r>
              <a:rPr sz="2600" b="1" spc="-10" dirty="0">
                <a:latin typeface="Trebuchet MS"/>
                <a:cs typeface="Trebuchet MS"/>
              </a:rPr>
              <a:t>mp</a:t>
            </a:r>
            <a:r>
              <a:rPr sz="2600" b="1" spc="-5" dirty="0">
                <a:latin typeface="Trebuchet MS"/>
                <a:cs typeface="Trebuchet MS"/>
              </a:rPr>
              <a:t>o</a:t>
            </a:r>
            <a:r>
              <a:rPr sz="2600" b="1" dirty="0">
                <a:latin typeface="Trebuchet MS"/>
                <a:cs typeface="Trebuchet MS"/>
              </a:rPr>
              <a:t>k Staf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Me</a:t>
            </a:r>
            <a:r>
              <a:rPr sz="2600" b="1" spc="-5" dirty="0">
                <a:latin typeface="Trebuchet MS"/>
                <a:cs typeface="Trebuchet MS"/>
              </a:rPr>
              <a:t>d</a:t>
            </a:r>
            <a:r>
              <a:rPr sz="2600" b="1" dirty="0">
                <a:latin typeface="Trebuchet MS"/>
                <a:cs typeface="Trebuchet MS"/>
              </a:rPr>
              <a:t>is</a:t>
            </a:r>
            <a:r>
              <a:rPr sz="2600" b="1" spc="-5" dirty="0">
                <a:latin typeface="Trebuchet MS"/>
                <a:cs typeface="Trebuchet MS"/>
              </a:rPr>
              <a:t> </a:t>
            </a:r>
            <a:r>
              <a:rPr sz="2600" b="1" spc="-125" dirty="0">
                <a:latin typeface="Trebuchet MS"/>
                <a:cs typeface="Trebuchet MS"/>
              </a:rPr>
              <a:t>P</a:t>
            </a:r>
            <a:r>
              <a:rPr sz="2600" b="1" dirty="0">
                <a:latin typeface="Trebuchet MS"/>
                <a:cs typeface="Trebuchet MS"/>
              </a:rPr>
              <a:t>en</a:t>
            </a:r>
            <a:r>
              <a:rPr sz="2600" b="1" spc="-5" dirty="0">
                <a:latin typeface="Trebuchet MS"/>
                <a:cs typeface="Trebuchet MS"/>
              </a:rPr>
              <a:t>y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5" dirty="0">
                <a:latin typeface="Trebuchet MS"/>
                <a:cs typeface="Trebuchet MS"/>
              </a:rPr>
              <a:t>k</a:t>
            </a:r>
            <a:r>
              <a:rPr sz="2600" b="1" dirty="0">
                <a:latin typeface="Trebuchet MS"/>
                <a:cs typeface="Trebuchet MS"/>
              </a:rPr>
              <a:t>it </a:t>
            </a:r>
            <a:r>
              <a:rPr sz="2600" b="1" spc="-10" dirty="0">
                <a:latin typeface="Trebuchet MS"/>
                <a:cs typeface="Trebuchet MS"/>
              </a:rPr>
              <a:t>D</a:t>
            </a:r>
            <a:r>
              <a:rPr sz="2600" b="1" dirty="0">
                <a:latin typeface="Trebuchet MS"/>
                <a:cs typeface="Trebuchet MS"/>
              </a:rPr>
              <a:t>a</a:t>
            </a:r>
            <a:r>
              <a:rPr sz="2600" b="1" spc="-5" dirty="0">
                <a:latin typeface="Trebuchet MS"/>
                <a:cs typeface="Trebuchet MS"/>
              </a:rPr>
              <a:t>l</a:t>
            </a:r>
            <a:r>
              <a:rPr sz="2600" b="1" dirty="0">
                <a:latin typeface="Trebuchet MS"/>
                <a:cs typeface="Trebuchet MS"/>
              </a:rPr>
              <a:t>am – Ginjal </a:t>
            </a:r>
            <a:r>
              <a:rPr sz="2600" b="1" spc="-10" dirty="0">
                <a:latin typeface="Trebuchet MS"/>
                <a:cs typeface="Trebuchet MS"/>
              </a:rPr>
              <a:t>H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10" dirty="0">
                <a:latin typeface="Trebuchet MS"/>
                <a:cs typeface="Trebuchet MS"/>
              </a:rPr>
              <a:t>p</a:t>
            </a:r>
            <a:r>
              <a:rPr sz="2600" b="1" dirty="0">
                <a:latin typeface="Trebuchet MS"/>
                <a:cs typeface="Trebuchet MS"/>
              </a:rPr>
              <a:t>erten</a:t>
            </a:r>
            <a:r>
              <a:rPr sz="2600" b="1" spc="-10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i</a:t>
            </a:r>
            <a:r>
              <a:rPr sz="2600" b="1" spc="-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RS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Me</a:t>
            </a:r>
            <a:r>
              <a:rPr sz="2600" b="1" spc="-5" dirty="0">
                <a:latin typeface="Trebuchet MS"/>
                <a:cs typeface="Trebuchet MS"/>
              </a:rPr>
              <a:t>d</a:t>
            </a:r>
            <a:r>
              <a:rPr sz="2600" b="1" dirty="0">
                <a:latin typeface="Trebuchet MS"/>
                <a:cs typeface="Trebuchet MS"/>
              </a:rPr>
              <a:t>ir</a:t>
            </a:r>
            <a:r>
              <a:rPr sz="2600" b="1" spc="-5" dirty="0">
                <a:latin typeface="Trebuchet MS"/>
                <a:cs typeface="Trebuchet MS"/>
              </a:rPr>
              <a:t>o</a:t>
            </a:r>
            <a:r>
              <a:rPr sz="2600" b="1" spc="5" dirty="0">
                <a:latin typeface="Trebuchet MS"/>
                <a:cs typeface="Trebuchet MS"/>
              </a:rPr>
              <a:t>s</a:t>
            </a:r>
            <a:r>
              <a:rPr sz="2600" b="1" dirty="0">
                <a:latin typeface="Trebuchet MS"/>
                <a:cs typeface="Trebuchet MS"/>
              </a:rPr>
              <a:t>,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Ja</a:t>
            </a:r>
            <a:r>
              <a:rPr sz="2600" b="1" spc="-85" dirty="0">
                <a:latin typeface="Trebuchet MS"/>
                <a:cs typeface="Trebuchet MS"/>
              </a:rPr>
              <a:t>k</a:t>
            </a:r>
            <a:r>
              <a:rPr sz="2600" b="1" dirty="0">
                <a:latin typeface="Trebuchet MS"/>
                <a:cs typeface="Trebuchet MS"/>
              </a:rPr>
              <a:t>arta,</a:t>
            </a:r>
            <a:r>
              <a:rPr sz="2600" b="1" spc="-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se</a:t>
            </a:r>
            <a:r>
              <a:rPr sz="2600" dirty="0">
                <a:latin typeface="Trebuchet MS"/>
                <a:cs typeface="Trebuchet MS"/>
              </a:rPr>
              <a:t>jak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1996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2051" y="2012986"/>
            <a:ext cx="508508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</a:pPr>
            <a:r>
              <a:rPr sz="1400" b="1" i="1" spc="-9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400" b="1" i="1" spc="-190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oh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400" b="1" i="1" spc="-2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26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400" b="1" i="1" spc="-3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400" b="1" i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9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400" b="1" i="1" spc="-105" dirty="0">
                <a:solidFill>
                  <a:srgbClr val="FFFF00"/>
                </a:solidFill>
                <a:latin typeface="Arial"/>
                <a:cs typeface="Arial"/>
              </a:rPr>
              <a:t>rr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400" b="1" i="1" spc="-1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1400" b="1" i="1" spc="-21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400" b="1" i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9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400" b="1" i="1" spc="-2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21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400" b="1" i="1" spc="-17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400" b="1" i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400" b="1" i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26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400" b="1" i="1" spc="-1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400" b="1" i="1" spc="-10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i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400" b="1" i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hu</a:t>
            </a:r>
            <a:r>
              <a:rPr sz="1400" b="1" i="1" spc="-229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sz="1400" b="1" i="1" spc="-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bu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il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i="1" spc="-1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sa</a:t>
            </a:r>
            <a:r>
              <a:rPr sz="1400" b="1" i="1" spc="-9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i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ea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400" b="1" i="1" spc="-9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400" b="1" i="1" spc="-1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sys</a:t>
            </a:r>
            <a:r>
              <a:rPr sz="1400" b="1" i="1" spc="-9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400" b="1" i="1" spc="-229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400" b="1" i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28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ng</a:t>
            </a:r>
            <a:r>
              <a:rPr sz="1400" b="1" i="1" spc="-9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400" b="1" i="1" spc="-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9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400" b="1" i="1" spc="-19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sz="1400" b="1" i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9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i="1" spc="-9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400" b="1" i="1" spc="-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9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1400" b="1" i="1" spc="-15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400" b="1" i="1" spc="-229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1400" b="1" i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7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400" b="1" i="1" spc="-10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ess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400" b="1" i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spc="-145" dirty="0">
                <a:solidFill>
                  <a:srgbClr val="FFFF00"/>
                </a:solidFill>
                <a:latin typeface="Arial"/>
                <a:cs typeface="Arial"/>
              </a:rPr>
              <a:t>2000</a:t>
            </a:r>
            <a:r>
              <a:rPr sz="1400" b="1" i="1" spc="-7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1267" y="2560320"/>
            <a:ext cx="1522730" cy="1221105"/>
          </a:xfrm>
          <a:custGeom>
            <a:avLst/>
            <a:gdLst/>
            <a:ahLst/>
            <a:cxnLst/>
            <a:rect l="l" t="t" r="r" b="b"/>
            <a:pathLst>
              <a:path w="1522730" h="1221104">
                <a:moveTo>
                  <a:pt x="1522475" y="1220723"/>
                </a:moveTo>
                <a:lnTo>
                  <a:pt x="1522475" y="0"/>
                </a:lnTo>
                <a:lnTo>
                  <a:pt x="0" y="0"/>
                </a:lnTo>
                <a:lnTo>
                  <a:pt x="0" y="1220723"/>
                </a:lnTo>
                <a:lnTo>
                  <a:pt x="1522475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5267" y="2560320"/>
            <a:ext cx="1396365" cy="1221105"/>
          </a:xfrm>
          <a:custGeom>
            <a:avLst/>
            <a:gdLst/>
            <a:ahLst/>
            <a:cxnLst/>
            <a:rect l="l" t="t" r="r" b="b"/>
            <a:pathLst>
              <a:path w="1396364" h="1221104">
                <a:moveTo>
                  <a:pt x="1395983" y="1220723"/>
                </a:moveTo>
                <a:lnTo>
                  <a:pt x="1395983" y="0"/>
                </a:lnTo>
                <a:lnTo>
                  <a:pt x="0" y="0"/>
                </a:lnTo>
                <a:lnTo>
                  <a:pt x="0" y="1220723"/>
                </a:lnTo>
                <a:lnTo>
                  <a:pt x="1395983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2776" y="2560320"/>
            <a:ext cx="1458595" cy="1221105"/>
          </a:xfrm>
          <a:custGeom>
            <a:avLst/>
            <a:gdLst/>
            <a:ahLst/>
            <a:cxnLst/>
            <a:rect l="l" t="t" r="r" b="b"/>
            <a:pathLst>
              <a:path w="1458595" h="1221104">
                <a:moveTo>
                  <a:pt x="1458467" y="1220723"/>
                </a:moveTo>
                <a:lnTo>
                  <a:pt x="1458467" y="0"/>
                </a:lnTo>
                <a:lnTo>
                  <a:pt x="0" y="0"/>
                </a:lnTo>
                <a:lnTo>
                  <a:pt x="0" y="1220723"/>
                </a:lnTo>
                <a:lnTo>
                  <a:pt x="1458467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2767" y="2560320"/>
            <a:ext cx="1560830" cy="1221105"/>
          </a:xfrm>
          <a:custGeom>
            <a:avLst/>
            <a:gdLst/>
            <a:ahLst/>
            <a:cxnLst/>
            <a:rect l="l" t="t" r="r" b="b"/>
            <a:pathLst>
              <a:path w="1560829" h="1221104">
                <a:moveTo>
                  <a:pt x="1560575" y="1220723"/>
                </a:moveTo>
                <a:lnTo>
                  <a:pt x="1560575" y="0"/>
                </a:lnTo>
                <a:lnTo>
                  <a:pt x="0" y="0"/>
                </a:lnTo>
                <a:lnTo>
                  <a:pt x="0" y="1220723"/>
                </a:lnTo>
                <a:lnTo>
                  <a:pt x="1560575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4867" y="2560320"/>
            <a:ext cx="1358265" cy="1221105"/>
          </a:xfrm>
          <a:custGeom>
            <a:avLst/>
            <a:gdLst/>
            <a:ahLst/>
            <a:cxnLst/>
            <a:rect l="l" t="t" r="r" b="b"/>
            <a:pathLst>
              <a:path w="1358265" h="1221104">
                <a:moveTo>
                  <a:pt x="1357883" y="1220723"/>
                </a:moveTo>
                <a:lnTo>
                  <a:pt x="1357883" y="0"/>
                </a:lnTo>
                <a:lnTo>
                  <a:pt x="0" y="0"/>
                </a:lnTo>
                <a:lnTo>
                  <a:pt x="0" y="1220723"/>
                </a:lnTo>
                <a:lnTo>
                  <a:pt x="1357883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4276" y="2560320"/>
            <a:ext cx="1458595" cy="1221105"/>
          </a:xfrm>
          <a:custGeom>
            <a:avLst/>
            <a:gdLst/>
            <a:ahLst/>
            <a:cxnLst/>
            <a:rect l="l" t="t" r="r" b="b"/>
            <a:pathLst>
              <a:path w="1458595" h="1221104">
                <a:moveTo>
                  <a:pt x="1458467" y="1220723"/>
                </a:moveTo>
                <a:lnTo>
                  <a:pt x="1458467" y="0"/>
                </a:lnTo>
                <a:lnTo>
                  <a:pt x="0" y="0"/>
                </a:lnTo>
                <a:lnTo>
                  <a:pt x="0" y="1220723"/>
                </a:lnTo>
                <a:lnTo>
                  <a:pt x="1458467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6029" y="2542032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3"/>
                </a:lnTo>
              </a:path>
            </a:pathLst>
          </a:custGeom>
          <a:ln w="149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2776" y="2542032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3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3529" y="2542032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3"/>
                </a:lnTo>
              </a:path>
            </a:pathLst>
          </a:custGeom>
          <a:ln w="149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5629" y="2542032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3"/>
                </a:lnTo>
              </a:path>
            </a:pathLst>
          </a:custGeom>
          <a:ln w="149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4276" y="2542032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3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2030" y="2542032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3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65029" y="2542032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3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2980" y="2561082"/>
            <a:ext cx="8801100" cy="0"/>
          </a:xfrm>
          <a:custGeom>
            <a:avLst/>
            <a:gdLst/>
            <a:ahLst/>
            <a:cxnLst/>
            <a:rect l="l" t="t" r="r" b="b"/>
            <a:pathLst>
              <a:path w="8801100">
                <a:moveTo>
                  <a:pt x="0" y="0"/>
                </a:moveTo>
                <a:lnTo>
                  <a:pt x="8801099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00487" y="2651509"/>
            <a:ext cx="13265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9248" y="2651509"/>
            <a:ext cx="1228725" cy="105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3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(&gt;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50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krn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3618" y="2651509"/>
            <a:ext cx="736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Mati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11295" y="2697142"/>
            <a:ext cx="768350" cy="342900"/>
          </a:xfrm>
          <a:custGeom>
            <a:avLst/>
            <a:gdLst/>
            <a:ahLst/>
            <a:cxnLst/>
            <a:rect l="l" t="t" r="r" b="b"/>
            <a:pathLst>
              <a:path w="768350" h="342900">
                <a:moveTo>
                  <a:pt x="553148" y="209732"/>
                </a:moveTo>
                <a:lnTo>
                  <a:pt x="436777" y="276571"/>
                </a:lnTo>
                <a:lnTo>
                  <a:pt x="430388" y="284691"/>
                </a:lnTo>
                <a:lnTo>
                  <a:pt x="426813" y="294546"/>
                </a:lnTo>
                <a:lnTo>
                  <a:pt x="426403" y="305881"/>
                </a:lnTo>
                <a:lnTo>
                  <a:pt x="429509" y="318440"/>
                </a:lnTo>
                <a:lnTo>
                  <a:pt x="436480" y="331968"/>
                </a:lnTo>
                <a:lnTo>
                  <a:pt x="446431" y="338893"/>
                </a:lnTo>
                <a:lnTo>
                  <a:pt x="457849" y="342423"/>
                </a:lnTo>
                <a:lnTo>
                  <a:pt x="469859" y="342400"/>
                </a:lnTo>
                <a:lnTo>
                  <a:pt x="481583" y="338665"/>
                </a:lnTo>
                <a:lnTo>
                  <a:pt x="704426" y="210649"/>
                </a:lnTo>
                <a:lnTo>
                  <a:pt x="691895" y="210649"/>
                </a:lnTo>
                <a:lnTo>
                  <a:pt x="553148" y="209732"/>
                </a:lnTo>
                <a:close/>
              </a:path>
              <a:path w="768350" h="342900">
                <a:moveTo>
                  <a:pt x="616900" y="173115"/>
                </a:moveTo>
                <a:lnTo>
                  <a:pt x="553148" y="209732"/>
                </a:lnTo>
                <a:lnTo>
                  <a:pt x="691895" y="210649"/>
                </a:lnTo>
                <a:lnTo>
                  <a:pt x="691895" y="206077"/>
                </a:lnTo>
                <a:lnTo>
                  <a:pt x="672083" y="206077"/>
                </a:lnTo>
                <a:lnTo>
                  <a:pt x="616900" y="173115"/>
                </a:lnTo>
                <a:close/>
              </a:path>
              <a:path w="768350" h="342900">
                <a:moveTo>
                  <a:pt x="465867" y="0"/>
                </a:moveTo>
                <a:lnTo>
                  <a:pt x="427022" y="29310"/>
                </a:lnTo>
                <a:lnTo>
                  <a:pt x="426193" y="41170"/>
                </a:lnTo>
                <a:lnTo>
                  <a:pt x="429067" y="52539"/>
                </a:lnTo>
                <a:lnTo>
                  <a:pt x="435415" y="62576"/>
                </a:lnTo>
                <a:lnTo>
                  <a:pt x="445007" y="70441"/>
                </a:lnTo>
                <a:lnTo>
                  <a:pt x="550604" y="133515"/>
                </a:lnTo>
                <a:lnTo>
                  <a:pt x="691895" y="134449"/>
                </a:lnTo>
                <a:lnTo>
                  <a:pt x="691895" y="210649"/>
                </a:lnTo>
                <a:lnTo>
                  <a:pt x="704426" y="210649"/>
                </a:lnTo>
                <a:lnTo>
                  <a:pt x="768095" y="174073"/>
                </a:lnTo>
                <a:lnTo>
                  <a:pt x="483107" y="4909"/>
                </a:lnTo>
                <a:lnTo>
                  <a:pt x="476200" y="1753"/>
                </a:lnTo>
                <a:lnTo>
                  <a:pt x="465867" y="0"/>
                </a:lnTo>
                <a:close/>
              </a:path>
              <a:path w="768350" h="342900">
                <a:moveTo>
                  <a:pt x="0" y="129877"/>
                </a:moveTo>
                <a:lnTo>
                  <a:pt x="0" y="206077"/>
                </a:lnTo>
                <a:lnTo>
                  <a:pt x="553148" y="209732"/>
                </a:lnTo>
                <a:lnTo>
                  <a:pt x="616900" y="173115"/>
                </a:lnTo>
                <a:lnTo>
                  <a:pt x="550604" y="133515"/>
                </a:lnTo>
                <a:lnTo>
                  <a:pt x="0" y="129877"/>
                </a:lnTo>
                <a:close/>
              </a:path>
              <a:path w="768350" h="342900">
                <a:moveTo>
                  <a:pt x="673607" y="140545"/>
                </a:moveTo>
                <a:lnTo>
                  <a:pt x="616900" y="173115"/>
                </a:lnTo>
                <a:lnTo>
                  <a:pt x="672083" y="206077"/>
                </a:lnTo>
                <a:lnTo>
                  <a:pt x="673607" y="140545"/>
                </a:lnTo>
                <a:close/>
              </a:path>
              <a:path w="768350" h="342900">
                <a:moveTo>
                  <a:pt x="691895" y="140545"/>
                </a:moveTo>
                <a:lnTo>
                  <a:pt x="673607" y="140545"/>
                </a:lnTo>
                <a:lnTo>
                  <a:pt x="672083" y="206077"/>
                </a:lnTo>
                <a:lnTo>
                  <a:pt x="691895" y="206077"/>
                </a:lnTo>
                <a:lnTo>
                  <a:pt x="691895" y="140545"/>
                </a:lnTo>
                <a:close/>
              </a:path>
              <a:path w="768350" h="342900">
                <a:moveTo>
                  <a:pt x="550604" y="133515"/>
                </a:moveTo>
                <a:lnTo>
                  <a:pt x="616900" y="173115"/>
                </a:lnTo>
                <a:lnTo>
                  <a:pt x="673607" y="140545"/>
                </a:lnTo>
                <a:lnTo>
                  <a:pt x="691895" y="140545"/>
                </a:lnTo>
                <a:lnTo>
                  <a:pt x="691895" y="134449"/>
                </a:lnTo>
                <a:lnTo>
                  <a:pt x="550604" y="1335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16808" y="435864"/>
            <a:ext cx="4528185" cy="715010"/>
          </a:xfrm>
          <a:custGeom>
            <a:avLst/>
            <a:gdLst/>
            <a:ahLst/>
            <a:cxnLst/>
            <a:rect l="l" t="t" r="r" b="b"/>
            <a:pathLst>
              <a:path w="4528184" h="715010">
                <a:moveTo>
                  <a:pt x="4527803" y="0"/>
                </a:moveTo>
                <a:lnTo>
                  <a:pt x="0" y="0"/>
                </a:lnTo>
                <a:lnTo>
                  <a:pt x="0" y="714755"/>
                </a:lnTo>
                <a:lnTo>
                  <a:pt x="4527803" y="714755"/>
                </a:lnTo>
                <a:lnTo>
                  <a:pt x="4527803" y="708659"/>
                </a:lnTo>
                <a:lnTo>
                  <a:pt x="13715" y="708659"/>
                </a:lnTo>
                <a:lnTo>
                  <a:pt x="6095" y="702563"/>
                </a:lnTo>
                <a:lnTo>
                  <a:pt x="13715" y="702563"/>
                </a:lnTo>
                <a:lnTo>
                  <a:pt x="13715" y="12191"/>
                </a:lnTo>
                <a:lnTo>
                  <a:pt x="6095" y="12191"/>
                </a:lnTo>
                <a:lnTo>
                  <a:pt x="13715" y="6095"/>
                </a:lnTo>
                <a:lnTo>
                  <a:pt x="4527803" y="6095"/>
                </a:lnTo>
                <a:lnTo>
                  <a:pt x="4527803" y="0"/>
                </a:lnTo>
                <a:close/>
              </a:path>
              <a:path w="4528184" h="715010">
                <a:moveTo>
                  <a:pt x="13715" y="702563"/>
                </a:moveTo>
                <a:lnTo>
                  <a:pt x="6095" y="702563"/>
                </a:lnTo>
                <a:lnTo>
                  <a:pt x="13715" y="708659"/>
                </a:lnTo>
                <a:lnTo>
                  <a:pt x="13715" y="702563"/>
                </a:lnTo>
                <a:close/>
              </a:path>
              <a:path w="4528184" h="715010">
                <a:moveTo>
                  <a:pt x="4514087" y="702563"/>
                </a:moveTo>
                <a:lnTo>
                  <a:pt x="13715" y="702563"/>
                </a:lnTo>
                <a:lnTo>
                  <a:pt x="13715" y="708659"/>
                </a:lnTo>
                <a:lnTo>
                  <a:pt x="4514087" y="708659"/>
                </a:lnTo>
                <a:lnTo>
                  <a:pt x="4514087" y="702563"/>
                </a:lnTo>
                <a:close/>
              </a:path>
              <a:path w="4528184" h="715010">
                <a:moveTo>
                  <a:pt x="4514087" y="6095"/>
                </a:moveTo>
                <a:lnTo>
                  <a:pt x="4514087" y="708659"/>
                </a:lnTo>
                <a:lnTo>
                  <a:pt x="4520183" y="702563"/>
                </a:lnTo>
                <a:lnTo>
                  <a:pt x="4527803" y="702563"/>
                </a:lnTo>
                <a:lnTo>
                  <a:pt x="4527803" y="12191"/>
                </a:lnTo>
                <a:lnTo>
                  <a:pt x="4520183" y="12191"/>
                </a:lnTo>
                <a:lnTo>
                  <a:pt x="4514087" y="6095"/>
                </a:lnTo>
                <a:close/>
              </a:path>
              <a:path w="4528184" h="715010">
                <a:moveTo>
                  <a:pt x="4527803" y="702563"/>
                </a:moveTo>
                <a:lnTo>
                  <a:pt x="4520183" y="702563"/>
                </a:lnTo>
                <a:lnTo>
                  <a:pt x="4514087" y="708659"/>
                </a:lnTo>
                <a:lnTo>
                  <a:pt x="4527803" y="708659"/>
                </a:lnTo>
                <a:lnTo>
                  <a:pt x="4527803" y="702563"/>
                </a:lnTo>
                <a:close/>
              </a:path>
              <a:path w="4528184" h="715010">
                <a:moveTo>
                  <a:pt x="13715" y="6095"/>
                </a:moveTo>
                <a:lnTo>
                  <a:pt x="6095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4528184" h="715010">
                <a:moveTo>
                  <a:pt x="4514087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4514087" y="12191"/>
                </a:lnTo>
                <a:lnTo>
                  <a:pt x="4514087" y="6095"/>
                </a:lnTo>
                <a:close/>
              </a:path>
              <a:path w="4528184" h="715010">
                <a:moveTo>
                  <a:pt x="4527803" y="6095"/>
                </a:moveTo>
                <a:lnTo>
                  <a:pt x="4514087" y="6095"/>
                </a:lnTo>
                <a:lnTo>
                  <a:pt x="4520183" y="12191"/>
                </a:lnTo>
                <a:lnTo>
                  <a:pt x="4527803" y="12191"/>
                </a:lnTo>
                <a:lnTo>
                  <a:pt x="4527803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03091" y="1226820"/>
            <a:ext cx="4572000" cy="734695"/>
          </a:xfrm>
          <a:custGeom>
            <a:avLst/>
            <a:gdLst/>
            <a:ahLst/>
            <a:cxnLst/>
            <a:rect l="l" t="t" r="r" b="b"/>
            <a:pathLst>
              <a:path w="4572000" h="734694">
                <a:moveTo>
                  <a:pt x="4571999" y="0"/>
                </a:moveTo>
                <a:lnTo>
                  <a:pt x="0" y="0"/>
                </a:lnTo>
                <a:lnTo>
                  <a:pt x="0" y="734567"/>
                </a:lnTo>
                <a:lnTo>
                  <a:pt x="4571999" y="734567"/>
                </a:lnTo>
                <a:lnTo>
                  <a:pt x="4571999" y="696467"/>
                </a:lnTo>
                <a:lnTo>
                  <a:pt x="76199" y="696467"/>
                </a:lnTo>
                <a:lnTo>
                  <a:pt x="38099" y="658367"/>
                </a:lnTo>
                <a:lnTo>
                  <a:pt x="76199" y="658367"/>
                </a:lnTo>
                <a:lnTo>
                  <a:pt x="76199" y="76199"/>
                </a:lnTo>
                <a:lnTo>
                  <a:pt x="38099" y="76199"/>
                </a:lnTo>
                <a:lnTo>
                  <a:pt x="76199" y="38099"/>
                </a:lnTo>
                <a:lnTo>
                  <a:pt x="4571999" y="38099"/>
                </a:lnTo>
                <a:lnTo>
                  <a:pt x="4571999" y="0"/>
                </a:lnTo>
                <a:close/>
              </a:path>
              <a:path w="4572000" h="734694">
                <a:moveTo>
                  <a:pt x="76199" y="658367"/>
                </a:moveTo>
                <a:lnTo>
                  <a:pt x="38099" y="658367"/>
                </a:lnTo>
                <a:lnTo>
                  <a:pt x="76199" y="696467"/>
                </a:lnTo>
                <a:lnTo>
                  <a:pt x="76199" y="658367"/>
                </a:lnTo>
                <a:close/>
              </a:path>
              <a:path w="4572000" h="734694">
                <a:moveTo>
                  <a:pt x="4495799" y="658367"/>
                </a:moveTo>
                <a:lnTo>
                  <a:pt x="76199" y="658367"/>
                </a:lnTo>
                <a:lnTo>
                  <a:pt x="76199" y="696467"/>
                </a:lnTo>
                <a:lnTo>
                  <a:pt x="4495799" y="696467"/>
                </a:lnTo>
                <a:lnTo>
                  <a:pt x="4495799" y="658367"/>
                </a:lnTo>
                <a:close/>
              </a:path>
              <a:path w="4572000" h="734694">
                <a:moveTo>
                  <a:pt x="4495799" y="38099"/>
                </a:moveTo>
                <a:lnTo>
                  <a:pt x="4495799" y="696467"/>
                </a:lnTo>
                <a:lnTo>
                  <a:pt x="4533899" y="658367"/>
                </a:lnTo>
                <a:lnTo>
                  <a:pt x="4571999" y="658367"/>
                </a:lnTo>
                <a:lnTo>
                  <a:pt x="4571999" y="76199"/>
                </a:lnTo>
                <a:lnTo>
                  <a:pt x="4533899" y="76199"/>
                </a:lnTo>
                <a:lnTo>
                  <a:pt x="4495799" y="38099"/>
                </a:lnTo>
                <a:close/>
              </a:path>
              <a:path w="4572000" h="734694">
                <a:moveTo>
                  <a:pt x="4571999" y="658367"/>
                </a:moveTo>
                <a:lnTo>
                  <a:pt x="4533899" y="658367"/>
                </a:lnTo>
                <a:lnTo>
                  <a:pt x="4495799" y="696467"/>
                </a:lnTo>
                <a:lnTo>
                  <a:pt x="4571999" y="696467"/>
                </a:lnTo>
                <a:lnTo>
                  <a:pt x="4571999" y="658367"/>
                </a:lnTo>
                <a:close/>
              </a:path>
              <a:path w="4572000" h="734694">
                <a:moveTo>
                  <a:pt x="76199" y="38099"/>
                </a:moveTo>
                <a:lnTo>
                  <a:pt x="38099" y="76199"/>
                </a:lnTo>
                <a:lnTo>
                  <a:pt x="76199" y="76199"/>
                </a:lnTo>
                <a:lnTo>
                  <a:pt x="76199" y="38099"/>
                </a:lnTo>
                <a:close/>
              </a:path>
              <a:path w="4572000" h="734694">
                <a:moveTo>
                  <a:pt x="4495799" y="38099"/>
                </a:moveTo>
                <a:lnTo>
                  <a:pt x="76199" y="38099"/>
                </a:lnTo>
                <a:lnTo>
                  <a:pt x="76199" y="76199"/>
                </a:lnTo>
                <a:lnTo>
                  <a:pt x="4495799" y="76199"/>
                </a:lnTo>
                <a:lnTo>
                  <a:pt x="4495799" y="38099"/>
                </a:lnTo>
                <a:close/>
              </a:path>
              <a:path w="4572000" h="734694">
                <a:moveTo>
                  <a:pt x="4571999" y="38099"/>
                </a:moveTo>
                <a:lnTo>
                  <a:pt x="4495799" y="38099"/>
                </a:lnTo>
                <a:lnTo>
                  <a:pt x="4533899" y="76199"/>
                </a:lnTo>
                <a:lnTo>
                  <a:pt x="4571999" y="76199"/>
                </a:lnTo>
                <a:lnTo>
                  <a:pt x="4571999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0872" y="827532"/>
            <a:ext cx="2392680" cy="1507490"/>
          </a:xfrm>
          <a:custGeom>
            <a:avLst/>
            <a:gdLst/>
            <a:ahLst/>
            <a:cxnLst/>
            <a:rect l="l" t="t" r="r" b="b"/>
            <a:pathLst>
              <a:path w="2392679" h="1507489">
                <a:moveTo>
                  <a:pt x="2139695" y="0"/>
                </a:moveTo>
                <a:lnTo>
                  <a:pt x="0" y="912875"/>
                </a:lnTo>
                <a:lnTo>
                  <a:pt x="252983" y="1507235"/>
                </a:lnTo>
                <a:lnTo>
                  <a:pt x="2392679" y="594359"/>
                </a:lnTo>
                <a:lnTo>
                  <a:pt x="213969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8680" y="815340"/>
            <a:ext cx="2418715" cy="1531620"/>
          </a:xfrm>
          <a:custGeom>
            <a:avLst/>
            <a:gdLst/>
            <a:ahLst/>
            <a:cxnLst/>
            <a:rect l="l" t="t" r="r" b="b"/>
            <a:pathLst>
              <a:path w="2418715" h="1531620">
                <a:moveTo>
                  <a:pt x="2156459" y="0"/>
                </a:moveTo>
                <a:lnTo>
                  <a:pt x="0" y="918971"/>
                </a:lnTo>
                <a:lnTo>
                  <a:pt x="260603" y="1531619"/>
                </a:lnTo>
                <a:lnTo>
                  <a:pt x="299970" y="1514855"/>
                </a:lnTo>
                <a:lnTo>
                  <a:pt x="274319" y="1514855"/>
                </a:lnTo>
                <a:lnTo>
                  <a:pt x="262127" y="1510283"/>
                </a:lnTo>
                <a:lnTo>
                  <a:pt x="270801" y="1506589"/>
                </a:lnTo>
                <a:lnTo>
                  <a:pt x="26525" y="932687"/>
                </a:lnTo>
                <a:lnTo>
                  <a:pt x="15239" y="932687"/>
                </a:lnTo>
                <a:lnTo>
                  <a:pt x="21335" y="920495"/>
                </a:lnTo>
                <a:lnTo>
                  <a:pt x="43885" y="920495"/>
                </a:lnTo>
                <a:lnTo>
                  <a:pt x="2146514" y="25569"/>
                </a:lnTo>
                <a:lnTo>
                  <a:pt x="2142743" y="16763"/>
                </a:lnTo>
                <a:lnTo>
                  <a:pt x="2163632" y="16763"/>
                </a:lnTo>
                <a:lnTo>
                  <a:pt x="2156459" y="0"/>
                </a:lnTo>
                <a:close/>
              </a:path>
              <a:path w="2418715" h="1531620">
                <a:moveTo>
                  <a:pt x="270801" y="1506589"/>
                </a:moveTo>
                <a:lnTo>
                  <a:pt x="262127" y="1510283"/>
                </a:lnTo>
                <a:lnTo>
                  <a:pt x="274319" y="1514855"/>
                </a:lnTo>
                <a:lnTo>
                  <a:pt x="270801" y="1506589"/>
                </a:lnTo>
                <a:close/>
              </a:path>
              <a:path w="2418715" h="1531620">
                <a:moveTo>
                  <a:pt x="2393541" y="602459"/>
                </a:moveTo>
                <a:lnTo>
                  <a:pt x="270801" y="1506589"/>
                </a:lnTo>
                <a:lnTo>
                  <a:pt x="274319" y="1514855"/>
                </a:lnTo>
                <a:lnTo>
                  <a:pt x="299970" y="1514855"/>
                </a:lnTo>
                <a:lnTo>
                  <a:pt x="2418587" y="612647"/>
                </a:lnTo>
                <a:lnTo>
                  <a:pt x="2417935" y="611123"/>
                </a:lnTo>
                <a:lnTo>
                  <a:pt x="2397251" y="611123"/>
                </a:lnTo>
                <a:lnTo>
                  <a:pt x="2393541" y="602459"/>
                </a:lnTo>
                <a:close/>
              </a:path>
              <a:path w="2418715" h="1531620">
                <a:moveTo>
                  <a:pt x="21335" y="920495"/>
                </a:moveTo>
                <a:lnTo>
                  <a:pt x="15239" y="932687"/>
                </a:lnTo>
                <a:lnTo>
                  <a:pt x="24794" y="928621"/>
                </a:lnTo>
                <a:lnTo>
                  <a:pt x="21335" y="920495"/>
                </a:lnTo>
                <a:close/>
              </a:path>
              <a:path w="2418715" h="1531620">
                <a:moveTo>
                  <a:pt x="24794" y="928621"/>
                </a:moveTo>
                <a:lnTo>
                  <a:pt x="15239" y="932687"/>
                </a:lnTo>
                <a:lnTo>
                  <a:pt x="26525" y="932687"/>
                </a:lnTo>
                <a:lnTo>
                  <a:pt x="24794" y="928621"/>
                </a:lnTo>
                <a:close/>
              </a:path>
              <a:path w="2418715" h="1531620">
                <a:moveTo>
                  <a:pt x="43885" y="920495"/>
                </a:moveTo>
                <a:lnTo>
                  <a:pt x="21335" y="920495"/>
                </a:lnTo>
                <a:lnTo>
                  <a:pt x="24794" y="928621"/>
                </a:lnTo>
                <a:lnTo>
                  <a:pt x="43885" y="920495"/>
                </a:lnTo>
                <a:close/>
              </a:path>
              <a:path w="2418715" h="1531620">
                <a:moveTo>
                  <a:pt x="2401823" y="598931"/>
                </a:moveTo>
                <a:lnTo>
                  <a:pt x="2393541" y="602459"/>
                </a:lnTo>
                <a:lnTo>
                  <a:pt x="2397251" y="611123"/>
                </a:lnTo>
                <a:lnTo>
                  <a:pt x="2401823" y="598931"/>
                </a:lnTo>
                <a:close/>
              </a:path>
              <a:path w="2418715" h="1531620">
                <a:moveTo>
                  <a:pt x="2412719" y="598931"/>
                </a:moveTo>
                <a:lnTo>
                  <a:pt x="2401823" y="598931"/>
                </a:lnTo>
                <a:lnTo>
                  <a:pt x="2397251" y="611123"/>
                </a:lnTo>
                <a:lnTo>
                  <a:pt x="2417935" y="611123"/>
                </a:lnTo>
                <a:lnTo>
                  <a:pt x="2412719" y="598931"/>
                </a:lnTo>
                <a:close/>
              </a:path>
              <a:path w="2418715" h="1531620">
                <a:moveTo>
                  <a:pt x="2163632" y="16763"/>
                </a:moveTo>
                <a:lnTo>
                  <a:pt x="2142743" y="16763"/>
                </a:lnTo>
                <a:lnTo>
                  <a:pt x="2156459" y="21335"/>
                </a:lnTo>
                <a:lnTo>
                  <a:pt x="2146514" y="25569"/>
                </a:lnTo>
                <a:lnTo>
                  <a:pt x="2393541" y="602459"/>
                </a:lnTo>
                <a:lnTo>
                  <a:pt x="2401823" y="598931"/>
                </a:lnTo>
                <a:lnTo>
                  <a:pt x="2412719" y="598931"/>
                </a:lnTo>
                <a:lnTo>
                  <a:pt x="2163632" y="16763"/>
                </a:lnTo>
                <a:close/>
              </a:path>
              <a:path w="2418715" h="1531620">
                <a:moveTo>
                  <a:pt x="2142743" y="16763"/>
                </a:moveTo>
                <a:lnTo>
                  <a:pt x="2146514" y="25569"/>
                </a:lnTo>
                <a:lnTo>
                  <a:pt x="2156459" y="21335"/>
                </a:lnTo>
                <a:lnTo>
                  <a:pt x="2142743" y="16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3959" y="1074762"/>
            <a:ext cx="1857755" cy="1076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1267" y="3779520"/>
            <a:ext cx="1522730" cy="498475"/>
          </a:xfrm>
          <a:custGeom>
            <a:avLst/>
            <a:gdLst/>
            <a:ahLst/>
            <a:cxnLst/>
            <a:rect l="l" t="t" r="r" b="b"/>
            <a:pathLst>
              <a:path w="1522730" h="498475">
                <a:moveTo>
                  <a:pt x="0" y="498348"/>
                </a:moveTo>
                <a:lnTo>
                  <a:pt x="1522475" y="498348"/>
                </a:lnTo>
                <a:lnTo>
                  <a:pt x="1522475" y="0"/>
                </a:lnTo>
                <a:lnTo>
                  <a:pt x="0" y="0"/>
                </a:lnTo>
                <a:lnTo>
                  <a:pt x="0" y="498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5267" y="3779520"/>
            <a:ext cx="1396365" cy="498475"/>
          </a:xfrm>
          <a:custGeom>
            <a:avLst/>
            <a:gdLst/>
            <a:ahLst/>
            <a:cxnLst/>
            <a:rect l="l" t="t" r="r" b="b"/>
            <a:pathLst>
              <a:path w="1396364" h="498475">
                <a:moveTo>
                  <a:pt x="0" y="498348"/>
                </a:moveTo>
                <a:lnTo>
                  <a:pt x="1395983" y="498348"/>
                </a:lnTo>
                <a:lnTo>
                  <a:pt x="1395983" y="0"/>
                </a:lnTo>
                <a:lnTo>
                  <a:pt x="0" y="0"/>
                </a:lnTo>
                <a:lnTo>
                  <a:pt x="0" y="498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2776" y="3779520"/>
            <a:ext cx="1458595" cy="498475"/>
          </a:xfrm>
          <a:custGeom>
            <a:avLst/>
            <a:gdLst/>
            <a:ahLst/>
            <a:cxnLst/>
            <a:rect l="l" t="t" r="r" b="b"/>
            <a:pathLst>
              <a:path w="1458595" h="498475">
                <a:moveTo>
                  <a:pt x="0" y="498348"/>
                </a:moveTo>
                <a:lnTo>
                  <a:pt x="1458467" y="498348"/>
                </a:lnTo>
                <a:lnTo>
                  <a:pt x="1458467" y="0"/>
                </a:lnTo>
                <a:lnTo>
                  <a:pt x="0" y="0"/>
                </a:lnTo>
                <a:lnTo>
                  <a:pt x="0" y="498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82767" y="3779520"/>
            <a:ext cx="1560830" cy="498475"/>
          </a:xfrm>
          <a:custGeom>
            <a:avLst/>
            <a:gdLst/>
            <a:ahLst/>
            <a:cxnLst/>
            <a:rect l="l" t="t" r="r" b="b"/>
            <a:pathLst>
              <a:path w="1560829" h="498475">
                <a:moveTo>
                  <a:pt x="0" y="498348"/>
                </a:moveTo>
                <a:lnTo>
                  <a:pt x="1560575" y="498348"/>
                </a:lnTo>
                <a:lnTo>
                  <a:pt x="1560575" y="0"/>
                </a:lnTo>
                <a:lnTo>
                  <a:pt x="0" y="0"/>
                </a:lnTo>
                <a:lnTo>
                  <a:pt x="0" y="498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4867" y="3779520"/>
            <a:ext cx="1358265" cy="498475"/>
          </a:xfrm>
          <a:custGeom>
            <a:avLst/>
            <a:gdLst/>
            <a:ahLst/>
            <a:cxnLst/>
            <a:rect l="l" t="t" r="r" b="b"/>
            <a:pathLst>
              <a:path w="1358265" h="498475">
                <a:moveTo>
                  <a:pt x="0" y="498348"/>
                </a:moveTo>
                <a:lnTo>
                  <a:pt x="1357883" y="498348"/>
                </a:lnTo>
                <a:lnTo>
                  <a:pt x="1357883" y="0"/>
                </a:lnTo>
                <a:lnTo>
                  <a:pt x="0" y="0"/>
                </a:lnTo>
                <a:lnTo>
                  <a:pt x="0" y="498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04276" y="3779520"/>
            <a:ext cx="1458595" cy="498475"/>
          </a:xfrm>
          <a:custGeom>
            <a:avLst/>
            <a:gdLst/>
            <a:ahLst/>
            <a:cxnLst/>
            <a:rect l="l" t="t" r="r" b="b"/>
            <a:pathLst>
              <a:path w="1458595" h="498475">
                <a:moveTo>
                  <a:pt x="0" y="498348"/>
                </a:moveTo>
                <a:lnTo>
                  <a:pt x="1458467" y="498348"/>
                </a:lnTo>
                <a:lnTo>
                  <a:pt x="1458467" y="0"/>
                </a:lnTo>
                <a:lnTo>
                  <a:pt x="0" y="0"/>
                </a:lnTo>
                <a:lnTo>
                  <a:pt x="0" y="498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1267" y="4279392"/>
            <a:ext cx="1522730" cy="1562100"/>
          </a:xfrm>
          <a:custGeom>
            <a:avLst/>
            <a:gdLst/>
            <a:ahLst/>
            <a:cxnLst/>
            <a:rect l="l" t="t" r="r" b="b"/>
            <a:pathLst>
              <a:path w="1522730" h="1562100">
                <a:moveTo>
                  <a:pt x="0" y="1562099"/>
                </a:moveTo>
                <a:lnTo>
                  <a:pt x="1522475" y="1562099"/>
                </a:lnTo>
                <a:lnTo>
                  <a:pt x="1522475" y="0"/>
                </a:lnTo>
                <a:lnTo>
                  <a:pt x="0" y="0"/>
                </a:lnTo>
                <a:lnTo>
                  <a:pt x="0" y="1562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25267" y="4279392"/>
            <a:ext cx="1396365" cy="1562100"/>
          </a:xfrm>
          <a:custGeom>
            <a:avLst/>
            <a:gdLst/>
            <a:ahLst/>
            <a:cxnLst/>
            <a:rect l="l" t="t" r="r" b="b"/>
            <a:pathLst>
              <a:path w="1396364" h="1562100">
                <a:moveTo>
                  <a:pt x="0" y="1562099"/>
                </a:moveTo>
                <a:lnTo>
                  <a:pt x="1395983" y="1562099"/>
                </a:lnTo>
                <a:lnTo>
                  <a:pt x="1395983" y="0"/>
                </a:lnTo>
                <a:lnTo>
                  <a:pt x="0" y="0"/>
                </a:lnTo>
                <a:lnTo>
                  <a:pt x="0" y="1562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22776" y="4279392"/>
            <a:ext cx="1458595" cy="1562100"/>
          </a:xfrm>
          <a:custGeom>
            <a:avLst/>
            <a:gdLst/>
            <a:ahLst/>
            <a:cxnLst/>
            <a:rect l="l" t="t" r="r" b="b"/>
            <a:pathLst>
              <a:path w="1458595" h="1562100">
                <a:moveTo>
                  <a:pt x="0" y="1562099"/>
                </a:moveTo>
                <a:lnTo>
                  <a:pt x="1458467" y="1562099"/>
                </a:lnTo>
                <a:lnTo>
                  <a:pt x="1458467" y="0"/>
                </a:lnTo>
                <a:lnTo>
                  <a:pt x="0" y="0"/>
                </a:lnTo>
                <a:lnTo>
                  <a:pt x="0" y="1562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82767" y="4279392"/>
            <a:ext cx="1560830" cy="2845435"/>
          </a:xfrm>
          <a:custGeom>
            <a:avLst/>
            <a:gdLst/>
            <a:ahLst/>
            <a:cxnLst/>
            <a:rect l="l" t="t" r="r" b="b"/>
            <a:pathLst>
              <a:path w="1560829" h="2845434">
                <a:moveTo>
                  <a:pt x="0" y="2845307"/>
                </a:moveTo>
                <a:lnTo>
                  <a:pt x="1560575" y="2845307"/>
                </a:lnTo>
                <a:lnTo>
                  <a:pt x="1560575" y="0"/>
                </a:lnTo>
                <a:lnTo>
                  <a:pt x="0" y="0"/>
                </a:lnTo>
                <a:lnTo>
                  <a:pt x="0" y="2845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533807" y="2639657"/>
            <a:ext cx="125793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2300" b="1" spc="-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300" b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3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RS</a:t>
            </a:r>
            <a:r>
              <a:rPr sz="23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3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US</a:t>
            </a:r>
            <a:endParaRPr sz="23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49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sz="20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dm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73016" y="2639657"/>
            <a:ext cx="1103630" cy="159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72390" algn="ctr">
              <a:lnSpc>
                <a:spcPct val="100000"/>
              </a:lnSpc>
            </a:pPr>
            <a:r>
              <a:rPr sz="2300" b="1" spc="-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300" b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3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tsb</a:t>
            </a:r>
            <a:endParaRPr sz="2300">
              <a:latin typeface="Arial"/>
              <a:cs typeface="Arial"/>
            </a:endParaRPr>
          </a:p>
          <a:p>
            <a:pPr marL="373380" marR="67310" indent="-300355">
              <a:lnSpc>
                <a:spcPct val="100000"/>
              </a:lnSpc>
              <a:spcBef>
                <a:spcPts val="49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:Mati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sb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Ext</a:t>
            </a:r>
            <a:r>
              <a:rPr sz="1400" b="1" spc="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20310" y="2639657"/>
            <a:ext cx="102870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</a:pP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Mati</a:t>
            </a:r>
            <a:r>
              <a:rPr sz="23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sb</a:t>
            </a:r>
            <a:r>
              <a:rPr sz="23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300" b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3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41191" y="1264920"/>
            <a:ext cx="4494530" cy="657225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R="16510" algn="ctr">
              <a:lnSpc>
                <a:spcPct val="100000"/>
              </a:lnSpc>
            </a:pP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1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1600" b="1" spc="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R="18415" algn="ctr">
              <a:lnSpc>
                <a:spcPct val="100000"/>
              </a:lnSpc>
            </a:pP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uildin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1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165" dirty="0">
                <a:solidFill>
                  <a:srgbClr val="FFFFFF"/>
                </a:solidFill>
                <a:latin typeface="Arial"/>
                <a:cs typeface="Arial"/>
              </a:rPr>
              <a:t>Hea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b="1" spc="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Sys</a:t>
            </a:r>
            <a:r>
              <a:rPr sz="1600" b="1" spc="16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22903" y="441960"/>
            <a:ext cx="4512945" cy="701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R="8890" algn="ctr">
              <a:lnSpc>
                <a:spcPct val="100000"/>
              </a:lnSpc>
            </a:pP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2000" b="1" spc="23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po</a:t>
            </a:r>
            <a:r>
              <a:rPr sz="2000" b="1" spc="140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000" b="1" spc="21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R="24130" algn="ctr">
              <a:lnSpc>
                <a:spcPct val="100000"/>
              </a:lnSpc>
            </a:pPr>
            <a:r>
              <a:rPr sz="2000" b="1" spc="22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ns</a:t>
            </a:r>
            <a:r>
              <a:rPr sz="2000" b="1" spc="22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b="1" spc="1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spc="22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000" b="1" spc="22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14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114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22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2000" b="1" spc="2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000" b="1" spc="1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spc="21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000" b="1" spc="1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10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2000" b="1" spc="16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22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spc="11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944867" y="4279392"/>
            <a:ext cx="1358265" cy="2845435"/>
          </a:xfrm>
          <a:custGeom>
            <a:avLst/>
            <a:gdLst/>
            <a:ahLst/>
            <a:cxnLst/>
            <a:rect l="l" t="t" r="r" b="b"/>
            <a:pathLst>
              <a:path w="1358265" h="2845434">
                <a:moveTo>
                  <a:pt x="0" y="2845307"/>
                </a:moveTo>
                <a:lnTo>
                  <a:pt x="1357883" y="2845307"/>
                </a:lnTo>
                <a:lnTo>
                  <a:pt x="1357883" y="0"/>
                </a:lnTo>
                <a:lnTo>
                  <a:pt x="0" y="0"/>
                </a:lnTo>
                <a:lnTo>
                  <a:pt x="0" y="2845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04276" y="4279392"/>
            <a:ext cx="1458595" cy="2845435"/>
          </a:xfrm>
          <a:custGeom>
            <a:avLst/>
            <a:gdLst/>
            <a:ahLst/>
            <a:cxnLst/>
            <a:rect l="l" t="t" r="r" b="b"/>
            <a:pathLst>
              <a:path w="1458595" h="2845434">
                <a:moveTo>
                  <a:pt x="0" y="2845307"/>
                </a:moveTo>
                <a:lnTo>
                  <a:pt x="1458467" y="2845307"/>
                </a:lnTo>
                <a:lnTo>
                  <a:pt x="1458467" y="0"/>
                </a:lnTo>
                <a:lnTo>
                  <a:pt x="0" y="0"/>
                </a:lnTo>
                <a:lnTo>
                  <a:pt x="0" y="2845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1267" y="5843016"/>
            <a:ext cx="1522730" cy="1282065"/>
          </a:xfrm>
          <a:custGeom>
            <a:avLst/>
            <a:gdLst/>
            <a:ahLst/>
            <a:cxnLst/>
            <a:rect l="l" t="t" r="r" b="b"/>
            <a:pathLst>
              <a:path w="1522730" h="1282065">
                <a:moveTo>
                  <a:pt x="0" y="1281683"/>
                </a:moveTo>
                <a:lnTo>
                  <a:pt x="1522475" y="1281683"/>
                </a:lnTo>
                <a:lnTo>
                  <a:pt x="1522475" y="0"/>
                </a:lnTo>
                <a:lnTo>
                  <a:pt x="0" y="0"/>
                </a:lnTo>
                <a:lnTo>
                  <a:pt x="0" y="1281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25267" y="5843016"/>
            <a:ext cx="1396365" cy="1282065"/>
          </a:xfrm>
          <a:custGeom>
            <a:avLst/>
            <a:gdLst/>
            <a:ahLst/>
            <a:cxnLst/>
            <a:rect l="l" t="t" r="r" b="b"/>
            <a:pathLst>
              <a:path w="1396364" h="1282065">
                <a:moveTo>
                  <a:pt x="0" y="1281683"/>
                </a:moveTo>
                <a:lnTo>
                  <a:pt x="1395983" y="1281683"/>
                </a:lnTo>
                <a:lnTo>
                  <a:pt x="1395983" y="0"/>
                </a:lnTo>
                <a:lnTo>
                  <a:pt x="0" y="0"/>
                </a:lnTo>
                <a:lnTo>
                  <a:pt x="0" y="1281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22776" y="5843016"/>
            <a:ext cx="1458595" cy="1282065"/>
          </a:xfrm>
          <a:custGeom>
            <a:avLst/>
            <a:gdLst/>
            <a:ahLst/>
            <a:cxnLst/>
            <a:rect l="l" t="t" r="r" b="b"/>
            <a:pathLst>
              <a:path w="1458595" h="1282065">
                <a:moveTo>
                  <a:pt x="0" y="1281683"/>
                </a:moveTo>
                <a:lnTo>
                  <a:pt x="1458467" y="1281683"/>
                </a:lnTo>
                <a:lnTo>
                  <a:pt x="1458467" y="0"/>
                </a:lnTo>
                <a:lnTo>
                  <a:pt x="0" y="0"/>
                </a:lnTo>
                <a:lnTo>
                  <a:pt x="0" y="1281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2980" y="4280154"/>
            <a:ext cx="8801100" cy="0"/>
          </a:xfrm>
          <a:custGeom>
            <a:avLst/>
            <a:gdLst/>
            <a:ahLst/>
            <a:cxnLst/>
            <a:rect l="l" t="t" r="r" b="b"/>
            <a:pathLst>
              <a:path w="8801100">
                <a:moveTo>
                  <a:pt x="0" y="0"/>
                </a:moveTo>
                <a:lnTo>
                  <a:pt x="8801099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2980" y="5843778"/>
            <a:ext cx="4407535" cy="0"/>
          </a:xfrm>
          <a:custGeom>
            <a:avLst/>
            <a:gdLst/>
            <a:ahLst/>
            <a:cxnLst/>
            <a:rect l="l" t="t" r="r" b="b"/>
            <a:pathLst>
              <a:path w="4407535">
                <a:moveTo>
                  <a:pt x="0" y="0"/>
                </a:moveTo>
                <a:lnTo>
                  <a:pt x="4407407" y="0"/>
                </a:lnTo>
              </a:path>
            </a:pathLst>
          </a:custGeom>
          <a:ln w="149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2980" y="7126985"/>
            <a:ext cx="8801100" cy="0"/>
          </a:xfrm>
          <a:custGeom>
            <a:avLst/>
            <a:gdLst/>
            <a:ahLst/>
            <a:cxnLst/>
            <a:rect l="l" t="t" r="r" b="b"/>
            <a:pathLst>
              <a:path w="8801100">
                <a:moveTo>
                  <a:pt x="0" y="0"/>
                </a:moveTo>
                <a:lnTo>
                  <a:pt x="8801099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80008" y="4358680"/>
            <a:ext cx="1308735" cy="144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olo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  <a:p>
            <a:pPr marL="12700" marR="51435" indent="484505">
              <a:lnSpc>
                <a:spcPct val="100000"/>
              </a:lnSpc>
              <a:spcBef>
                <a:spcPts val="550"/>
              </a:spcBef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Utah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(1992)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40861" y="4358680"/>
            <a:ext cx="77216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3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3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69870" y="4358680"/>
            <a:ext cx="77216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FF9832"/>
                </a:solidFill>
                <a:latin typeface="Arial"/>
                <a:cs typeface="Arial"/>
              </a:rPr>
              <a:t>6</a:t>
            </a:r>
            <a:r>
              <a:rPr sz="2300" b="1" spc="-5" dirty="0">
                <a:solidFill>
                  <a:srgbClr val="FF9832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FF9832"/>
                </a:solidFill>
                <a:latin typeface="Arial"/>
                <a:cs typeface="Arial"/>
              </a:rPr>
              <a:t>6</a:t>
            </a:r>
            <a:r>
              <a:rPr sz="2300" b="1" spc="50" dirty="0">
                <a:solidFill>
                  <a:srgbClr val="FF9832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9832"/>
                </a:solidFill>
                <a:latin typeface="Arial"/>
                <a:cs typeface="Arial"/>
              </a:rPr>
              <a:t>%</a:t>
            </a:r>
            <a:endParaRPr sz="23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67303" y="5199928"/>
            <a:ext cx="119126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3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ju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3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45584" y="4370519"/>
            <a:ext cx="1172845" cy="271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0" algn="ctr">
              <a:lnSpc>
                <a:spcPct val="100000"/>
              </a:lnSpc>
            </a:pPr>
            <a:r>
              <a:rPr sz="2800" b="1" spc="-15" dirty="0">
                <a:solidFill>
                  <a:srgbClr val="FF6500"/>
                </a:solidFill>
                <a:latin typeface="Arial"/>
                <a:cs typeface="Arial"/>
              </a:rPr>
              <a:t>44,000</a:t>
            </a:r>
            <a:endParaRPr sz="2800">
              <a:latin typeface="Arial"/>
              <a:cs typeface="Arial"/>
            </a:endParaRPr>
          </a:p>
          <a:p>
            <a:pPr marR="8890" algn="ctr">
              <a:lnSpc>
                <a:spcPct val="100000"/>
              </a:lnSpc>
              <a:spcBef>
                <a:spcPts val="560"/>
              </a:spcBef>
            </a:pPr>
            <a:r>
              <a:rPr sz="2300" b="1" dirty="0">
                <a:solidFill>
                  <a:srgbClr val="FF6500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  <a:p>
            <a:pPr marR="8890" algn="ctr">
              <a:lnSpc>
                <a:spcPct val="100000"/>
              </a:lnSpc>
              <a:spcBef>
                <a:spcPts val="665"/>
              </a:spcBef>
            </a:pPr>
            <a:r>
              <a:rPr sz="2800" b="1" spc="-15" dirty="0">
                <a:solidFill>
                  <a:srgbClr val="FF6500"/>
                </a:solidFill>
                <a:latin typeface="Arial"/>
                <a:cs typeface="Arial"/>
              </a:rPr>
              <a:t>98,000</a:t>
            </a:r>
            <a:endParaRPr sz="2800">
              <a:latin typeface="Arial"/>
              <a:cs typeface="Arial"/>
            </a:endParaRPr>
          </a:p>
          <a:p>
            <a:pPr marR="8255" algn="ctr">
              <a:lnSpc>
                <a:spcPct val="100000"/>
              </a:lnSpc>
              <a:spcBef>
                <a:spcPts val="560"/>
              </a:spcBef>
            </a:pPr>
            <a:r>
              <a:rPr sz="2300" b="1" dirty="0">
                <a:solidFill>
                  <a:srgbClr val="FF6500"/>
                </a:solidFill>
                <a:latin typeface="Arial"/>
                <a:cs typeface="Arial"/>
              </a:rPr>
              <a:t>!!!</a:t>
            </a:r>
            <a:endParaRPr sz="2300">
              <a:latin typeface="Arial"/>
              <a:cs typeface="Arial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505"/>
              </a:spcBef>
            </a:pPr>
            <a:r>
              <a:rPr sz="2000" b="1" spc="-245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b="1" spc="-204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2000" b="1" spc="-120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b="1" spc="-320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r>
              <a:rPr sz="2000" b="1" spc="-204" dirty="0">
                <a:solidFill>
                  <a:srgbClr val="FF6500"/>
                </a:solidFill>
                <a:latin typeface="Arial"/>
                <a:cs typeface="Arial"/>
              </a:rPr>
              <a:t>as</a:t>
            </a:r>
            <a:r>
              <a:rPr sz="2000" b="1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6500"/>
                </a:solidFill>
                <a:latin typeface="Arial"/>
                <a:cs typeface="Arial"/>
              </a:rPr>
              <a:t>b</a:t>
            </a:r>
            <a:r>
              <a:rPr sz="2000" b="1" spc="-10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b="1" spc="-204" dirty="0">
                <a:solidFill>
                  <a:srgbClr val="FF6500"/>
                </a:solidFill>
                <a:latin typeface="Arial"/>
                <a:cs typeface="Arial"/>
              </a:rPr>
              <a:t>ay</a:t>
            </a:r>
            <a:r>
              <a:rPr sz="2000" b="1" spc="-210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6500"/>
                </a:solidFill>
                <a:latin typeface="Arial"/>
                <a:cs typeface="Arial"/>
              </a:rPr>
              <a:t>:</a:t>
            </a:r>
            <a:r>
              <a:rPr sz="2000" b="1" spc="-20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6500"/>
                </a:solidFill>
                <a:latin typeface="Arial"/>
                <a:cs typeface="Arial"/>
              </a:rPr>
              <a:t>$1</a:t>
            </a:r>
            <a:r>
              <a:rPr sz="2000" b="1" dirty="0">
                <a:solidFill>
                  <a:srgbClr val="FF6500"/>
                </a:solidFill>
                <a:latin typeface="Arial"/>
                <a:cs typeface="Arial"/>
              </a:rPr>
              <a:t>7</a:t>
            </a:r>
            <a:r>
              <a:rPr sz="2000" b="1" spc="-25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6500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2000" b="1" spc="-204" dirty="0">
                <a:solidFill>
                  <a:srgbClr val="FF6500"/>
                </a:solidFill>
                <a:latin typeface="Arial"/>
                <a:cs typeface="Arial"/>
              </a:rPr>
              <a:t>$5</a:t>
            </a:r>
            <a:r>
              <a:rPr sz="2000" b="1" dirty="0">
                <a:solidFill>
                  <a:srgbClr val="FF6500"/>
                </a:solidFill>
                <a:latin typeface="Arial"/>
                <a:cs typeface="Arial"/>
              </a:rPr>
              <a:t>0</a:t>
            </a:r>
            <a:r>
              <a:rPr sz="2000" b="1" spc="-26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2000" b="1" spc="-320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r>
              <a:rPr sz="2000" b="1" spc="-100" dirty="0">
                <a:solidFill>
                  <a:srgbClr val="FF6500"/>
                </a:solidFill>
                <a:latin typeface="Arial"/>
                <a:cs typeface="Arial"/>
              </a:rPr>
              <a:t>il</a:t>
            </a:r>
            <a:r>
              <a:rPr sz="2000" b="1" spc="-204" dirty="0">
                <a:solidFill>
                  <a:srgbClr val="FF6500"/>
                </a:solidFill>
                <a:latin typeface="Arial"/>
                <a:cs typeface="Arial"/>
              </a:rPr>
              <a:t>ya</a:t>
            </a:r>
            <a:r>
              <a:rPr sz="2000" b="1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382514" y="4358680"/>
            <a:ext cx="1288415" cy="2421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2425">
              <a:lnSpc>
                <a:spcPct val="120000"/>
              </a:lnSpc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3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458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cer</a:t>
            </a:r>
            <a:r>
              <a:rPr sz="23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297</a:t>
            </a:r>
            <a:endParaRPr sz="2300">
              <a:latin typeface="Arial"/>
              <a:cs typeface="Arial"/>
            </a:endParaRPr>
          </a:p>
          <a:p>
            <a:pPr marL="12700" marR="295910">
              <a:lnSpc>
                <a:spcPct val="120000"/>
              </a:lnSpc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DS</a:t>
            </a:r>
            <a:r>
              <a:rPr sz="23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516</a:t>
            </a:r>
            <a:endParaRPr sz="23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80008" y="5922234"/>
            <a:ext cx="124015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3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17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00" b="1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(1984)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40861" y="5922234"/>
            <a:ext cx="77216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3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3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89098" y="5922229"/>
            <a:ext cx="93345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FF9832"/>
                </a:solidFill>
                <a:latin typeface="Arial"/>
                <a:cs typeface="Arial"/>
              </a:rPr>
              <a:t>13</a:t>
            </a:r>
            <a:r>
              <a:rPr sz="2300" b="1" spc="-5" dirty="0">
                <a:solidFill>
                  <a:srgbClr val="FF9832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FF9832"/>
                </a:solidFill>
                <a:latin typeface="Arial"/>
                <a:cs typeface="Arial"/>
              </a:rPr>
              <a:t>6</a:t>
            </a:r>
            <a:r>
              <a:rPr sz="2300" b="1" spc="35" dirty="0">
                <a:solidFill>
                  <a:srgbClr val="FF9832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9832"/>
                </a:solidFill>
                <a:latin typeface="Arial"/>
                <a:cs typeface="Arial"/>
              </a:rPr>
              <a:t>%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77411" y="4294294"/>
            <a:ext cx="500380" cy="342265"/>
          </a:xfrm>
          <a:custGeom>
            <a:avLst/>
            <a:gdLst/>
            <a:ahLst/>
            <a:cxnLst/>
            <a:rect l="l" t="t" r="r" b="b"/>
            <a:pathLst>
              <a:path w="500379" h="342264">
                <a:moveTo>
                  <a:pt x="286667" y="208632"/>
                </a:moveTo>
                <a:lnTo>
                  <a:pt x="166675" y="278991"/>
                </a:lnTo>
                <a:lnTo>
                  <a:pt x="160270" y="288894"/>
                </a:lnTo>
                <a:lnTo>
                  <a:pt x="157000" y="300190"/>
                </a:lnTo>
                <a:lnTo>
                  <a:pt x="157326" y="312065"/>
                </a:lnTo>
                <a:lnTo>
                  <a:pt x="161708" y="323704"/>
                </a:lnTo>
                <a:lnTo>
                  <a:pt x="169621" y="333060"/>
                </a:lnTo>
                <a:lnTo>
                  <a:pt x="179831" y="339297"/>
                </a:lnTo>
                <a:lnTo>
                  <a:pt x="191402" y="342200"/>
                </a:lnTo>
                <a:lnTo>
                  <a:pt x="203399" y="341554"/>
                </a:lnTo>
                <a:lnTo>
                  <a:pt x="214883" y="337141"/>
                </a:lnTo>
                <a:lnTo>
                  <a:pt x="434507" y="209125"/>
                </a:lnTo>
                <a:lnTo>
                  <a:pt x="423671" y="209125"/>
                </a:lnTo>
                <a:lnTo>
                  <a:pt x="286667" y="208632"/>
                </a:lnTo>
                <a:close/>
              </a:path>
              <a:path w="500379" h="342264">
                <a:moveTo>
                  <a:pt x="349518" y="171778"/>
                </a:moveTo>
                <a:lnTo>
                  <a:pt x="286667" y="208632"/>
                </a:lnTo>
                <a:lnTo>
                  <a:pt x="423671" y="209125"/>
                </a:lnTo>
                <a:lnTo>
                  <a:pt x="423671" y="204553"/>
                </a:lnTo>
                <a:lnTo>
                  <a:pt x="405383" y="204553"/>
                </a:lnTo>
                <a:lnTo>
                  <a:pt x="349518" y="171778"/>
                </a:lnTo>
                <a:close/>
              </a:path>
              <a:path w="500379" h="342264">
                <a:moveTo>
                  <a:pt x="197643" y="0"/>
                </a:moveTo>
                <a:lnTo>
                  <a:pt x="158798" y="29310"/>
                </a:lnTo>
                <a:lnTo>
                  <a:pt x="157969" y="41170"/>
                </a:lnTo>
                <a:lnTo>
                  <a:pt x="160843" y="52539"/>
                </a:lnTo>
                <a:lnTo>
                  <a:pt x="167191" y="62576"/>
                </a:lnTo>
                <a:lnTo>
                  <a:pt x="176783" y="70441"/>
                </a:lnTo>
                <a:lnTo>
                  <a:pt x="282424" y="132417"/>
                </a:lnTo>
                <a:lnTo>
                  <a:pt x="423671" y="132925"/>
                </a:lnTo>
                <a:lnTo>
                  <a:pt x="423671" y="209125"/>
                </a:lnTo>
                <a:lnTo>
                  <a:pt x="434507" y="209125"/>
                </a:lnTo>
                <a:lnTo>
                  <a:pt x="499871" y="171025"/>
                </a:lnTo>
                <a:lnTo>
                  <a:pt x="214883" y="4909"/>
                </a:lnTo>
                <a:lnTo>
                  <a:pt x="207976" y="1753"/>
                </a:lnTo>
                <a:lnTo>
                  <a:pt x="197643" y="0"/>
                </a:lnTo>
                <a:close/>
              </a:path>
              <a:path w="500379" h="342264">
                <a:moveTo>
                  <a:pt x="0" y="131401"/>
                </a:moveTo>
                <a:lnTo>
                  <a:pt x="0" y="207601"/>
                </a:lnTo>
                <a:lnTo>
                  <a:pt x="286667" y="208632"/>
                </a:lnTo>
                <a:lnTo>
                  <a:pt x="349518" y="171778"/>
                </a:lnTo>
                <a:lnTo>
                  <a:pt x="282424" y="132417"/>
                </a:lnTo>
                <a:lnTo>
                  <a:pt x="0" y="131401"/>
                </a:lnTo>
                <a:close/>
              </a:path>
              <a:path w="500379" h="342264">
                <a:moveTo>
                  <a:pt x="405383" y="139021"/>
                </a:moveTo>
                <a:lnTo>
                  <a:pt x="349518" y="171778"/>
                </a:lnTo>
                <a:lnTo>
                  <a:pt x="405383" y="204553"/>
                </a:lnTo>
                <a:lnTo>
                  <a:pt x="405383" y="139021"/>
                </a:lnTo>
                <a:close/>
              </a:path>
              <a:path w="500379" h="342264">
                <a:moveTo>
                  <a:pt x="423671" y="139021"/>
                </a:moveTo>
                <a:lnTo>
                  <a:pt x="405383" y="139021"/>
                </a:lnTo>
                <a:lnTo>
                  <a:pt x="405383" y="204553"/>
                </a:lnTo>
                <a:lnTo>
                  <a:pt x="423671" y="204553"/>
                </a:lnTo>
                <a:lnTo>
                  <a:pt x="423671" y="139021"/>
                </a:lnTo>
                <a:close/>
              </a:path>
              <a:path w="500379" h="342264">
                <a:moveTo>
                  <a:pt x="282424" y="132417"/>
                </a:moveTo>
                <a:lnTo>
                  <a:pt x="349518" y="171778"/>
                </a:lnTo>
                <a:lnTo>
                  <a:pt x="405383" y="139021"/>
                </a:lnTo>
                <a:lnTo>
                  <a:pt x="423671" y="139021"/>
                </a:lnTo>
                <a:lnTo>
                  <a:pt x="423671" y="132925"/>
                </a:lnTo>
                <a:lnTo>
                  <a:pt x="282424" y="132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68267" y="5891450"/>
            <a:ext cx="501650" cy="342265"/>
          </a:xfrm>
          <a:custGeom>
            <a:avLst/>
            <a:gdLst/>
            <a:ahLst/>
            <a:cxnLst/>
            <a:rect l="l" t="t" r="r" b="b"/>
            <a:pathLst>
              <a:path w="501650" h="342264">
                <a:moveTo>
                  <a:pt x="435559" y="128350"/>
                </a:moveTo>
                <a:lnTo>
                  <a:pt x="425195" y="128350"/>
                </a:lnTo>
                <a:lnTo>
                  <a:pt x="426719" y="204550"/>
                </a:lnTo>
                <a:lnTo>
                  <a:pt x="287121" y="207051"/>
                </a:lnTo>
                <a:lnTo>
                  <a:pt x="172112" y="277660"/>
                </a:lnTo>
                <a:lnTo>
                  <a:pt x="166256" y="286057"/>
                </a:lnTo>
                <a:lnTo>
                  <a:pt x="163182" y="296158"/>
                </a:lnTo>
                <a:lnTo>
                  <a:pt x="163252" y="307638"/>
                </a:lnTo>
                <a:lnTo>
                  <a:pt x="166833" y="320174"/>
                </a:lnTo>
                <a:lnTo>
                  <a:pt x="174289" y="333441"/>
                </a:lnTo>
                <a:lnTo>
                  <a:pt x="184631" y="339448"/>
                </a:lnTo>
                <a:lnTo>
                  <a:pt x="196106" y="342265"/>
                </a:lnTo>
                <a:lnTo>
                  <a:pt x="207963" y="341595"/>
                </a:lnTo>
                <a:lnTo>
                  <a:pt x="219455" y="337138"/>
                </a:lnTo>
                <a:lnTo>
                  <a:pt x="501395" y="164926"/>
                </a:lnTo>
                <a:lnTo>
                  <a:pt x="435559" y="128350"/>
                </a:lnTo>
                <a:close/>
              </a:path>
              <a:path w="501650" h="342264">
                <a:moveTo>
                  <a:pt x="283365" y="130891"/>
                </a:moveTo>
                <a:lnTo>
                  <a:pt x="0" y="135970"/>
                </a:lnTo>
                <a:lnTo>
                  <a:pt x="1523" y="212170"/>
                </a:lnTo>
                <a:lnTo>
                  <a:pt x="287121" y="207051"/>
                </a:lnTo>
                <a:lnTo>
                  <a:pt x="350250" y="168294"/>
                </a:lnTo>
                <a:lnTo>
                  <a:pt x="283365" y="130891"/>
                </a:lnTo>
                <a:close/>
              </a:path>
              <a:path w="501650" h="342264">
                <a:moveTo>
                  <a:pt x="350250" y="168294"/>
                </a:moveTo>
                <a:lnTo>
                  <a:pt x="287121" y="207051"/>
                </a:lnTo>
                <a:lnTo>
                  <a:pt x="426719" y="204550"/>
                </a:lnTo>
                <a:lnTo>
                  <a:pt x="426628" y="199978"/>
                </a:lnTo>
                <a:lnTo>
                  <a:pt x="406907" y="199978"/>
                </a:lnTo>
                <a:lnTo>
                  <a:pt x="350250" y="168294"/>
                </a:lnTo>
                <a:close/>
              </a:path>
              <a:path w="501650" h="342264">
                <a:moveTo>
                  <a:pt x="405383" y="134446"/>
                </a:moveTo>
                <a:lnTo>
                  <a:pt x="350250" y="168294"/>
                </a:lnTo>
                <a:lnTo>
                  <a:pt x="406907" y="199978"/>
                </a:lnTo>
                <a:lnTo>
                  <a:pt x="405383" y="134446"/>
                </a:lnTo>
                <a:close/>
              </a:path>
              <a:path w="501650" h="342264">
                <a:moveTo>
                  <a:pt x="425317" y="134446"/>
                </a:moveTo>
                <a:lnTo>
                  <a:pt x="405383" y="134446"/>
                </a:lnTo>
                <a:lnTo>
                  <a:pt x="406907" y="199978"/>
                </a:lnTo>
                <a:lnTo>
                  <a:pt x="426628" y="199978"/>
                </a:lnTo>
                <a:lnTo>
                  <a:pt x="425317" y="134446"/>
                </a:lnTo>
                <a:close/>
              </a:path>
              <a:path w="501650" h="342264">
                <a:moveTo>
                  <a:pt x="425195" y="128350"/>
                </a:moveTo>
                <a:lnTo>
                  <a:pt x="283365" y="130891"/>
                </a:lnTo>
                <a:lnTo>
                  <a:pt x="350250" y="168294"/>
                </a:lnTo>
                <a:lnTo>
                  <a:pt x="405383" y="134446"/>
                </a:lnTo>
                <a:lnTo>
                  <a:pt x="425317" y="134446"/>
                </a:lnTo>
                <a:lnTo>
                  <a:pt x="425195" y="128350"/>
                </a:lnTo>
                <a:close/>
              </a:path>
              <a:path w="501650" h="342264">
                <a:moveTo>
                  <a:pt x="195785" y="0"/>
                </a:moveTo>
                <a:lnTo>
                  <a:pt x="157274" y="29438"/>
                </a:lnTo>
                <a:lnTo>
                  <a:pt x="156445" y="41592"/>
                </a:lnTo>
                <a:lnTo>
                  <a:pt x="159319" y="53191"/>
                </a:lnTo>
                <a:lnTo>
                  <a:pt x="165667" y="63163"/>
                </a:lnTo>
                <a:lnTo>
                  <a:pt x="175259" y="70438"/>
                </a:lnTo>
                <a:lnTo>
                  <a:pt x="283365" y="130891"/>
                </a:lnTo>
                <a:lnTo>
                  <a:pt x="425195" y="128350"/>
                </a:lnTo>
                <a:lnTo>
                  <a:pt x="435559" y="128350"/>
                </a:lnTo>
                <a:lnTo>
                  <a:pt x="213359" y="4906"/>
                </a:lnTo>
                <a:lnTo>
                  <a:pt x="206333" y="1731"/>
                </a:lnTo>
                <a:lnTo>
                  <a:pt x="195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03691" y="4655820"/>
            <a:ext cx="1294130" cy="609600"/>
          </a:xfrm>
          <a:custGeom>
            <a:avLst/>
            <a:gdLst/>
            <a:ahLst/>
            <a:cxnLst/>
            <a:rect l="l" t="t" r="r" b="b"/>
            <a:pathLst>
              <a:path w="1294129" h="609600">
                <a:moveTo>
                  <a:pt x="710183" y="1523"/>
                </a:moveTo>
                <a:lnTo>
                  <a:pt x="582167" y="1523"/>
                </a:lnTo>
                <a:lnTo>
                  <a:pt x="551687" y="4571"/>
                </a:lnTo>
                <a:lnTo>
                  <a:pt x="519683" y="6095"/>
                </a:lnTo>
                <a:lnTo>
                  <a:pt x="489203" y="9143"/>
                </a:lnTo>
                <a:lnTo>
                  <a:pt x="460247" y="13715"/>
                </a:lnTo>
                <a:lnTo>
                  <a:pt x="431291" y="16763"/>
                </a:lnTo>
                <a:lnTo>
                  <a:pt x="402335" y="22859"/>
                </a:lnTo>
                <a:lnTo>
                  <a:pt x="374903" y="27431"/>
                </a:lnTo>
                <a:lnTo>
                  <a:pt x="347471" y="33527"/>
                </a:lnTo>
                <a:lnTo>
                  <a:pt x="320039" y="41147"/>
                </a:lnTo>
                <a:lnTo>
                  <a:pt x="294131" y="47243"/>
                </a:lnTo>
                <a:lnTo>
                  <a:pt x="269747" y="56387"/>
                </a:lnTo>
                <a:lnTo>
                  <a:pt x="245363" y="64007"/>
                </a:lnTo>
                <a:lnTo>
                  <a:pt x="199643" y="82295"/>
                </a:lnTo>
                <a:lnTo>
                  <a:pt x="178307" y="92963"/>
                </a:lnTo>
                <a:lnTo>
                  <a:pt x="158495" y="102107"/>
                </a:lnTo>
                <a:lnTo>
                  <a:pt x="102107" y="137159"/>
                </a:lnTo>
                <a:lnTo>
                  <a:pt x="56387" y="176783"/>
                </a:lnTo>
                <a:lnTo>
                  <a:pt x="22859" y="220979"/>
                </a:lnTo>
                <a:lnTo>
                  <a:pt x="3047" y="271271"/>
                </a:lnTo>
                <a:lnTo>
                  <a:pt x="0" y="289559"/>
                </a:lnTo>
                <a:lnTo>
                  <a:pt x="0" y="326135"/>
                </a:lnTo>
                <a:lnTo>
                  <a:pt x="15239" y="376427"/>
                </a:lnTo>
                <a:lnTo>
                  <a:pt x="45719" y="422147"/>
                </a:lnTo>
                <a:lnTo>
                  <a:pt x="73151" y="449579"/>
                </a:lnTo>
                <a:lnTo>
                  <a:pt x="88391" y="463295"/>
                </a:lnTo>
                <a:lnTo>
                  <a:pt x="121919" y="487679"/>
                </a:lnTo>
                <a:lnTo>
                  <a:pt x="179831" y="519683"/>
                </a:lnTo>
                <a:lnTo>
                  <a:pt x="246887" y="547115"/>
                </a:lnTo>
                <a:lnTo>
                  <a:pt x="295655" y="563879"/>
                </a:lnTo>
                <a:lnTo>
                  <a:pt x="321563" y="569975"/>
                </a:lnTo>
                <a:lnTo>
                  <a:pt x="347471" y="577595"/>
                </a:lnTo>
                <a:lnTo>
                  <a:pt x="374903" y="583691"/>
                </a:lnTo>
                <a:lnTo>
                  <a:pt x="403859" y="588263"/>
                </a:lnTo>
                <a:lnTo>
                  <a:pt x="431291" y="594359"/>
                </a:lnTo>
                <a:lnTo>
                  <a:pt x="460247" y="597407"/>
                </a:lnTo>
                <a:lnTo>
                  <a:pt x="490727" y="601979"/>
                </a:lnTo>
                <a:lnTo>
                  <a:pt x="521207" y="605027"/>
                </a:lnTo>
                <a:lnTo>
                  <a:pt x="551687" y="606551"/>
                </a:lnTo>
                <a:lnTo>
                  <a:pt x="583691" y="609599"/>
                </a:lnTo>
                <a:lnTo>
                  <a:pt x="679703" y="609599"/>
                </a:lnTo>
                <a:lnTo>
                  <a:pt x="774191" y="605027"/>
                </a:lnTo>
                <a:lnTo>
                  <a:pt x="918971" y="583691"/>
                </a:lnTo>
                <a:lnTo>
                  <a:pt x="973835" y="569975"/>
                </a:lnTo>
                <a:lnTo>
                  <a:pt x="1048511" y="547115"/>
                </a:lnTo>
                <a:lnTo>
                  <a:pt x="1082801" y="533399"/>
                </a:lnTo>
                <a:lnTo>
                  <a:pt x="585215" y="533399"/>
                </a:lnTo>
                <a:lnTo>
                  <a:pt x="556259" y="531875"/>
                </a:lnTo>
                <a:lnTo>
                  <a:pt x="470915" y="522731"/>
                </a:lnTo>
                <a:lnTo>
                  <a:pt x="390143" y="509015"/>
                </a:lnTo>
                <a:lnTo>
                  <a:pt x="339851" y="496823"/>
                </a:lnTo>
                <a:lnTo>
                  <a:pt x="271271" y="475487"/>
                </a:lnTo>
                <a:lnTo>
                  <a:pt x="230123" y="458723"/>
                </a:lnTo>
                <a:lnTo>
                  <a:pt x="193547" y="440435"/>
                </a:lnTo>
                <a:lnTo>
                  <a:pt x="147827" y="413003"/>
                </a:lnTo>
                <a:lnTo>
                  <a:pt x="121919" y="391667"/>
                </a:lnTo>
                <a:lnTo>
                  <a:pt x="111251" y="382523"/>
                </a:lnTo>
                <a:lnTo>
                  <a:pt x="102107" y="371855"/>
                </a:lnTo>
                <a:lnTo>
                  <a:pt x="94487" y="361187"/>
                </a:lnTo>
                <a:lnTo>
                  <a:pt x="88391" y="352043"/>
                </a:lnTo>
                <a:lnTo>
                  <a:pt x="83819" y="341375"/>
                </a:lnTo>
                <a:lnTo>
                  <a:pt x="79247" y="332231"/>
                </a:lnTo>
                <a:lnTo>
                  <a:pt x="77723" y="321563"/>
                </a:lnTo>
                <a:lnTo>
                  <a:pt x="74675" y="303275"/>
                </a:lnTo>
                <a:lnTo>
                  <a:pt x="77723" y="284987"/>
                </a:lnTo>
                <a:lnTo>
                  <a:pt x="80771" y="275843"/>
                </a:lnTo>
                <a:lnTo>
                  <a:pt x="85343" y="266699"/>
                </a:lnTo>
                <a:lnTo>
                  <a:pt x="89915" y="256031"/>
                </a:lnTo>
                <a:lnTo>
                  <a:pt x="96011" y="246887"/>
                </a:lnTo>
                <a:lnTo>
                  <a:pt x="105155" y="236219"/>
                </a:lnTo>
                <a:lnTo>
                  <a:pt x="112775" y="227075"/>
                </a:lnTo>
                <a:lnTo>
                  <a:pt x="123443" y="217931"/>
                </a:lnTo>
                <a:lnTo>
                  <a:pt x="135635" y="207263"/>
                </a:lnTo>
                <a:lnTo>
                  <a:pt x="149351" y="198119"/>
                </a:lnTo>
                <a:lnTo>
                  <a:pt x="195071" y="169163"/>
                </a:lnTo>
                <a:lnTo>
                  <a:pt x="231647" y="150875"/>
                </a:lnTo>
                <a:lnTo>
                  <a:pt x="294131" y="128015"/>
                </a:lnTo>
                <a:lnTo>
                  <a:pt x="365759" y="108203"/>
                </a:lnTo>
                <a:lnTo>
                  <a:pt x="470915" y="88391"/>
                </a:lnTo>
                <a:lnTo>
                  <a:pt x="557783" y="79247"/>
                </a:lnTo>
                <a:lnTo>
                  <a:pt x="586739" y="77723"/>
                </a:lnTo>
                <a:lnTo>
                  <a:pt x="617219" y="77723"/>
                </a:lnTo>
                <a:lnTo>
                  <a:pt x="647699" y="76199"/>
                </a:lnTo>
                <a:lnTo>
                  <a:pt x="1077467" y="76199"/>
                </a:lnTo>
                <a:lnTo>
                  <a:pt x="1046987" y="64007"/>
                </a:lnTo>
                <a:lnTo>
                  <a:pt x="1022603" y="54863"/>
                </a:lnTo>
                <a:lnTo>
                  <a:pt x="998219" y="47243"/>
                </a:lnTo>
                <a:lnTo>
                  <a:pt x="972311" y="41147"/>
                </a:lnTo>
                <a:lnTo>
                  <a:pt x="946403" y="33527"/>
                </a:lnTo>
                <a:lnTo>
                  <a:pt x="918971" y="27431"/>
                </a:lnTo>
                <a:lnTo>
                  <a:pt x="890015" y="22859"/>
                </a:lnTo>
                <a:lnTo>
                  <a:pt x="862583" y="16763"/>
                </a:lnTo>
                <a:lnTo>
                  <a:pt x="833627" y="13715"/>
                </a:lnTo>
                <a:lnTo>
                  <a:pt x="803147" y="9143"/>
                </a:lnTo>
                <a:lnTo>
                  <a:pt x="772667" y="6095"/>
                </a:lnTo>
                <a:lnTo>
                  <a:pt x="742187" y="4571"/>
                </a:lnTo>
                <a:lnTo>
                  <a:pt x="710183" y="1523"/>
                </a:lnTo>
                <a:close/>
              </a:path>
              <a:path w="1294129" h="609600">
                <a:moveTo>
                  <a:pt x="1077467" y="76199"/>
                </a:moveTo>
                <a:lnTo>
                  <a:pt x="647699" y="76199"/>
                </a:lnTo>
                <a:lnTo>
                  <a:pt x="678179" y="77723"/>
                </a:lnTo>
                <a:lnTo>
                  <a:pt x="708659" y="77723"/>
                </a:lnTo>
                <a:lnTo>
                  <a:pt x="737615" y="79247"/>
                </a:lnTo>
                <a:lnTo>
                  <a:pt x="822959" y="88391"/>
                </a:lnTo>
                <a:lnTo>
                  <a:pt x="903731" y="102107"/>
                </a:lnTo>
                <a:lnTo>
                  <a:pt x="954023" y="114299"/>
                </a:lnTo>
                <a:lnTo>
                  <a:pt x="1022603" y="135635"/>
                </a:lnTo>
                <a:lnTo>
                  <a:pt x="1063751" y="152399"/>
                </a:lnTo>
                <a:lnTo>
                  <a:pt x="1100327" y="170687"/>
                </a:lnTo>
                <a:lnTo>
                  <a:pt x="1146047" y="198119"/>
                </a:lnTo>
                <a:lnTo>
                  <a:pt x="1171955" y="219455"/>
                </a:lnTo>
                <a:lnTo>
                  <a:pt x="1182623" y="228599"/>
                </a:lnTo>
                <a:lnTo>
                  <a:pt x="1191767" y="239267"/>
                </a:lnTo>
                <a:lnTo>
                  <a:pt x="1199387" y="249935"/>
                </a:lnTo>
                <a:lnTo>
                  <a:pt x="1205483" y="259079"/>
                </a:lnTo>
                <a:lnTo>
                  <a:pt x="1210055" y="269747"/>
                </a:lnTo>
                <a:lnTo>
                  <a:pt x="1214627" y="278891"/>
                </a:lnTo>
                <a:lnTo>
                  <a:pt x="1216151" y="289559"/>
                </a:lnTo>
                <a:lnTo>
                  <a:pt x="1219199" y="307847"/>
                </a:lnTo>
                <a:lnTo>
                  <a:pt x="1216151" y="326135"/>
                </a:lnTo>
                <a:lnTo>
                  <a:pt x="1213103" y="335279"/>
                </a:lnTo>
                <a:lnTo>
                  <a:pt x="1208531" y="344423"/>
                </a:lnTo>
                <a:lnTo>
                  <a:pt x="1203959" y="355091"/>
                </a:lnTo>
                <a:lnTo>
                  <a:pt x="1197863" y="364235"/>
                </a:lnTo>
                <a:lnTo>
                  <a:pt x="1188719" y="373379"/>
                </a:lnTo>
                <a:lnTo>
                  <a:pt x="1179575" y="384047"/>
                </a:lnTo>
                <a:lnTo>
                  <a:pt x="1170431" y="393191"/>
                </a:lnTo>
                <a:lnTo>
                  <a:pt x="1158239" y="403859"/>
                </a:lnTo>
                <a:lnTo>
                  <a:pt x="1144523" y="413003"/>
                </a:lnTo>
                <a:lnTo>
                  <a:pt x="1130807" y="423671"/>
                </a:lnTo>
                <a:lnTo>
                  <a:pt x="1115567" y="432815"/>
                </a:lnTo>
                <a:lnTo>
                  <a:pt x="1098803" y="441959"/>
                </a:lnTo>
                <a:lnTo>
                  <a:pt x="1080515" y="451103"/>
                </a:lnTo>
                <a:lnTo>
                  <a:pt x="1062227" y="458723"/>
                </a:lnTo>
                <a:lnTo>
                  <a:pt x="1042415" y="467867"/>
                </a:lnTo>
                <a:lnTo>
                  <a:pt x="999743" y="483107"/>
                </a:lnTo>
                <a:lnTo>
                  <a:pt x="928115" y="502919"/>
                </a:lnTo>
                <a:lnTo>
                  <a:pt x="822959" y="522731"/>
                </a:lnTo>
                <a:lnTo>
                  <a:pt x="766571" y="528827"/>
                </a:lnTo>
                <a:lnTo>
                  <a:pt x="707135" y="533399"/>
                </a:lnTo>
                <a:lnTo>
                  <a:pt x="1082801" y="533399"/>
                </a:lnTo>
                <a:lnTo>
                  <a:pt x="1094231" y="528827"/>
                </a:lnTo>
                <a:lnTo>
                  <a:pt x="1115567" y="518159"/>
                </a:lnTo>
                <a:lnTo>
                  <a:pt x="1135379" y="509015"/>
                </a:lnTo>
                <a:lnTo>
                  <a:pt x="1155191" y="496823"/>
                </a:lnTo>
                <a:lnTo>
                  <a:pt x="1173479" y="486155"/>
                </a:lnTo>
                <a:lnTo>
                  <a:pt x="1191767" y="473963"/>
                </a:lnTo>
                <a:lnTo>
                  <a:pt x="1237487" y="434339"/>
                </a:lnTo>
                <a:lnTo>
                  <a:pt x="1271015" y="390143"/>
                </a:lnTo>
                <a:lnTo>
                  <a:pt x="1290827" y="339851"/>
                </a:lnTo>
                <a:lnTo>
                  <a:pt x="1293875" y="321563"/>
                </a:lnTo>
                <a:lnTo>
                  <a:pt x="1293875" y="284987"/>
                </a:lnTo>
                <a:lnTo>
                  <a:pt x="1289303" y="268223"/>
                </a:lnTo>
                <a:lnTo>
                  <a:pt x="1284731" y="249935"/>
                </a:lnTo>
                <a:lnTo>
                  <a:pt x="1277111" y="234695"/>
                </a:lnTo>
                <a:lnTo>
                  <a:pt x="1269491" y="217931"/>
                </a:lnTo>
                <a:lnTo>
                  <a:pt x="1248155" y="187451"/>
                </a:lnTo>
                <a:lnTo>
                  <a:pt x="1234439" y="173735"/>
                </a:lnTo>
                <a:lnTo>
                  <a:pt x="1220723" y="161543"/>
                </a:lnTo>
                <a:lnTo>
                  <a:pt x="1205483" y="147827"/>
                </a:lnTo>
                <a:lnTo>
                  <a:pt x="1171955" y="123443"/>
                </a:lnTo>
                <a:lnTo>
                  <a:pt x="1114043" y="91439"/>
                </a:lnTo>
                <a:lnTo>
                  <a:pt x="1092707" y="82295"/>
                </a:lnTo>
                <a:lnTo>
                  <a:pt x="1077467" y="76199"/>
                </a:lnTo>
                <a:close/>
              </a:path>
              <a:path w="1294129" h="609600">
                <a:moveTo>
                  <a:pt x="646175" y="0"/>
                </a:moveTo>
                <a:lnTo>
                  <a:pt x="614171" y="1523"/>
                </a:lnTo>
                <a:lnTo>
                  <a:pt x="678179" y="1523"/>
                </a:lnTo>
                <a:lnTo>
                  <a:pt x="64617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2267" y="2409444"/>
            <a:ext cx="6842759" cy="1371600"/>
          </a:xfrm>
          <a:custGeom>
            <a:avLst/>
            <a:gdLst/>
            <a:ahLst/>
            <a:cxnLst/>
            <a:rect l="l" t="t" r="r" b="b"/>
            <a:pathLst>
              <a:path w="6842759" h="1371600">
                <a:moveTo>
                  <a:pt x="6842759" y="1371599"/>
                </a:moveTo>
                <a:lnTo>
                  <a:pt x="6842759" y="0"/>
                </a:lnTo>
                <a:lnTo>
                  <a:pt x="0" y="0"/>
                </a:lnTo>
                <a:lnTo>
                  <a:pt x="0" y="1371599"/>
                </a:lnTo>
                <a:lnTo>
                  <a:pt x="6842759" y="1371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6552" y="1022604"/>
            <a:ext cx="1385570" cy="2758440"/>
          </a:xfrm>
          <a:custGeom>
            <a:avLst/>
            <a:gdLst/>
            <a:ahLst/>
            <a:cxnLst/>
            <a:rect l="l" t="t" r="r" b="b"/>
            <a:pathLst>
              <a:path w="1385570" h="2758440">
                <a:moveTo>
                  <a:pt x="1385315" y="0"/>
                </a:moveTo>
                <a:lnTo>
                  <a:pt x="0" y="1386839"/>
                </a:lnTo>
                <a:lnTo>
                  <a:pt x="0" y="2758439"/>
                </a:lnTo>
                <a:lnTo>
                  <a:pt x="1385315" y="2758439"/>
                </a:lnTo>
                <a:lnTo>
                  <a:pt x="1385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2267" y="1022604"/>
            <a:ext cx="8229600" cy="1386840"/>
          </a:xfrm>
          <a:custGeom>
            <a:avLst/>
            <a:gdLst/>
            <a:ahLst/>
            <a:cxnLst/>
            <a:rect l="l" t="t" r="r" b="b"/>
            <a:pathLst>
              <a:path w="8229600" h="1386839">
                <a:moveTo>
                  <a:pt x="8229599" y="0"/>
                </a:moveTo>
                <a:lnTo>
                  <a:pt x="1386839" y="0"/>
                </a:lnTo>
                <a:lnTo>
                  <a:pt x="0" y="1386839"/>
                </a:lnTo>
                <a:lnTo>
                  <a:pt x="6844283" y="1386839"/>
                </a:lnTo>
                <a:lnTo>
                  <a:pt x="8229599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7027" y="1007364"/>
            <a:ext cx="8261984" cy="2773680"/>
          </a:xfrm>
          <a:custGeom>
            <a:avLst/>
            <a:gdLst/>
            <a:ahLst/>
            <a:cxnLst/>
            <a:rect l="l" t="t" r="r" b="b"/>
            <a:pathLst>
              <a:path w="8261984" h="2773679">
                <a:moveTo>
                  <a:pt x="8261603" y="0"/>
                </a:moveTo>
                <a:lnTo>
                  <a:pt x="1395983" y="0"/>
                </a:lnTo>
                <a:lnTo>
                  <a:pt x="0" y="1395983"/>
                </a:lnTo>
                <a:lnTo>
                  <a:pt x="0" y="2773679"/>
                </a:lnTo>
                <a:lnTo>
                  <a:pt x="32003" y="2773679"/>
                </a:lnTo>
                <a:lnTo>
                  <a:pt x="32003" y="1418843"/>
                </a:lnTo>
                <a:lnTo>
                  <a:pt x="15239" y="1418843"/>
                </a:lnTo>
                <a:lnTo>
                  <a:pt x="15239" y="1386839"/>
                </a:lnTo>
                <a:lnTo>
                  <a:pt x="54863" y="1386839"/>
                </a:lnTo>
                <a:lnTo>
                  <a:pt x="1409699" y="32003"/>
                </a:lnTo>
                <a:lnTo>
                  <a:pt x="1402079" y="32003"/>
                </a:lnTo>
                <a:lnTo>
                  <a:pt x="1414271" y="27431"/>
                </a:lnTo>
                <a:lnTo>
                  <a:pt x="8211311" y="27431"/>
                </a:lnTo>
                <a:lnTo>
                  <a:pt x="8234171" y="4571"/>
                </a:lnTo>
                <a:lnTo>
                  <a:pt x="8261603" y="4571"/>
                </a:lnTo>
                <a:lnTo>
                  <a:pt x="8261603" y="0"/>
                </a:lnTo>
                <a:close/>
              </a:path>
              <a:path w="8261984" h="2773679">
                <a:moveTo>
                  <a:pt x="6874763" y="1402079"/>
                </a:moveTo>
                <a:lnTo>
                  <a:pt x="6842759" y="1402079"/>
                </a:lnTo>
                <a:lnTo>
                  <a:pt x="6842759" y="2773679"/>
                </a:lnTo>
                <a:lnTo>
                  <a:pt x="6874763" y="2773679"/>
                </a:lnTo>
                <a:lnTo>
                  <a:pt x="6874763" y="1418843"/>
                </a:lnTo>
                <a:lnTo>
                  <a:pt x="6865619" y="1418843"/>
                </a:lnTo>
                <a:lnTo>
                  <a:pt x="6874763" y="1409699"/>
                </a:lnTo>
                <a:lnTo>
                  <a:pt x="6874763" y="1402079"/>
                </a:lnTo>
                <a:close/>
              </a:path>
              <a:path w="8261984" h="2773679">
                <a:moveTo>
                  <a:pt x="8261603" y="4571"/>
                </a:moveTo>
                <a:lnTo>
                  <a:pt x="8234171" y="4571"/>
                </a:lnTo>
                <a:lnTo>
                  <a:pt x="8257031" y="27431"/>
                </a:lnTo>
                <a:lnTo>
                  <a:pt x="8229599" y="54863"/>
                </a:lnTo>
                <a:lnTo>
                  <a:pt x="8229599" y="2773679"/>
                </a:lnTo>
                <a:lnTo>
                  <a:pt x="8261603" y="2773679"/>
                </a:lnTo>
                <a:lnTo>
                  <a:pt x="8261603" y="4571"/>
                </a:lnTo>
                <a:close/>
              </a:path>
              <a:path w="8261984" h="2773679">
                <a:moveTo>
                  <a:pt x="54863" y="1386839"/>
                </a:moveTo>
                <a:lnTo>
                  <a:pt x="15239" y="1386839"/>
                </a:lnTo>
                <a:lnTo>
                  <a:pt x="15239" y="1418843"/>
                </a:lnTo>
                <a:lnTo>
                  <a:pt x="32003" y="1418843"/>
                </a:lnTo>
                <a:lnTo>
                  <a:pt x="32003" y="1414271"/>
                </a:lnTo>
                <a:lnTo>
                  <a:pt x="27431" y="1414271"/>
                </a:lnTo>
                <a:lnTo>
                  <a:pt x="32003" y="1402079"/>
                </a:lnTo>
                <a:lnTo>
                  <a:pt x="39623" y="1402079"/>
                </a:lnTo>
                <a:lnTo>
                  <a:pt x="54863" y="1386839"/>
                </a:lnTo>
                <a:close/>
              </a:path>
              <a:path w="8261984" h="2773679">
                <a:moveTo>
                  <a:pt x="6851903" y="1386839"/>
                </a:moveTo>
                <a:lnTo>
                  <a:pt x="54863" y="1386839"/>
                </a:lnTo>
                <a:lnTo>
                  <a:pt x="32003" y="1409699"/>
                </a:lnTo>
                <a:lnTo>
                  <a:pt x="32003" y="1418843"/>
                </a:lnTo>
                <a:lnTo>
                  <a:pt x="6842759" y="1418843"/>
                </a:lnTo>
                <a:lnTo>
                  <a:pt x="6842759" y="1402079"/>
                </a:lnTo>
                <a:lnTo>
                  <a:pt x="6882383" y="1402079"/>
                </a:lnTo>
                <a:lnTo>
                  <a:pt x="6893051" y="1391411"/>
                </a:lnTo>
                <a:lnTo>
                  <a:pt x="6847331" y="1391411"/>
                </a:lnTo>
                <a:lnTo>
                  <a:pt x="6851903" y="1386839"/>
                </a:lnTo>
                <a:close/>
              </a:path>
              <a:path w="8261984" h="2773679">
                <a:moveTo>
                  <a:pt x="6874763" y="1409699"/>
                </a:moveTo>
                <a:lnTo>
                  <a:pt x="6865619" y="1418843"/>
                </a:lnTo>
                <a:lnTo>
                  <a:pt x="6874763" y="1418843"/>
                </a:lnTo>
                <a:lnTo>
                  <a:pt x="6874763" y="1409699"/>
                </a:lnTo>
                <a:close/>
              </a:path>
              <a:path w="8261984" h="2773679">
                <a:moveTo>
                  <a:pt x="32003" y="1402079"/>
                </a:moveTo>
                <a:lnTo>
                  <a:pt x="27431" y="1414271"/>
                </a:lnTo>
                <a:lnTo>
                  <a:pt x="32003" y="1409699"/>
                </a:lnTo>
                <a:lnTo>
                  <a:pt x="32003" y="1402079"/>
                </a:lnTo>
                <a:close/>
              </a:path>
              <a:path w="8261984" h="2773679">
                <a:moveTo>
                  <a:pt x="32003" y="1409699"/>
                </a:moveTo>
                <a:lnTo>
                  <a:pt x="27431" y="1414271"/>
                </a:lnTo>
                <a:lnTo>
                  <a:pt x="32003" y="1414271"/>
                </a:lnTo>
                <a:lnTo>
                  <a:pt x="32003" y="1409699"/>
                </a:lnTo>
                <a:close/>
              </a:path>
              <a:path w="8261984" h="2773679">
                <a:moveTo>
                  <a:pt x="39623" y="1402079"/>
                </a:moveTo>
                <a:lnTo>
                  <a:pt x="32003" y="1402079"/>
                </a:lnTo>
                <a:lnTo>
                  <a:pt x="32003" y="1409699"/>
                </a:lnTo>
                <a:lnTo>
                  <a:pt x="39623" y="1402079"/>
                </a:lnTo>
                <a:close/>
              </a:path>
              <a:path w="8261984" h="2773679">
                <a:moveTo>
                  <a:pt x="6882383" y="1402079"/>
                </a:moveTo>
                <a:lnTo>
                  <a:pt x="6874763" y="1402079"/>
                </a:lnTo>
                <a:lnTo>
                  <a:pt x="6874763" y="1409699"/>
                </a:lnTo>
                <a:lnTo>
                  <a:pt x="6882383" y="1402079"/>
                </a:lnTo>
                <a:close/>
              </a:path>
              <a:path w="8261984" h="2773679">
                <a:moveTo>
                  <a:pt x="8234171" y="4571"/>
                </a:moveTo>
                <a:lnTo>
                  <a:pt x="6847331" y="1391411"/>
                </a:lnTo>
                <a:lnTo>
                  <a:pt x="6859523" y="1386839"/>
                </a:lnTo>
                <a:lnTo>
                  <a:pt x="6897623" y="1386839"/>
                </a:lnTo>
                <a:lnTo>
                  <a:pt x="8229599" y="54863"/>
                </a:lnTo>
                <a:lnTo>
                  <a:pt x="8229599" y="15239"/>
                </a:lnTo>
                <a:lnTo>
                  <a:pt x="8244839" y="15239"/>
                </a:lnTo>
                <a:lnTo>
                  <a:pt x="8234171" y="4571"/>
                </a:lnTo>
                <a:close/>
              </a:path>
              <a:path w="8261984" h="2773679">
                <a:moveTo>
                  <a:pt x="6897623" y="1386839"/>
                </a:moveTo>
                <a:lnTo>
                  <a:pt x="6859523" y="1386839"/>
                </a:lnTo>
                <a:lnTo>
                  <a:pt x="6847331" y="1391411"/>
                </a:lnTo>
                <a:lnTo>
                  <a:pt x="6893051" y="1391411"/>
                </a:lnTo>
                <a:lnTo>
                  <a:pt x="6897623" y="1386839"/>
                </a:lnTo>
                <a:close/>
              </a:path>
              <a:path w="8261984" h="2773679">
                <a:moveTo>
                  <a:pt x="8229599" y="15239"/>
                </a:moveTo>
                <a:lnTo>
                  <a:pt x="8229599" y="54863"/>
                </a:lnTo>
                <a:lnTo>
                  <a:pt x="8252459" y="32003"/>
                </a:lnTo>
                <a:lnTo>
                  <a:pt x="8244839" y="32003"/>
                </a:lnTo>
                <a:lnTo>
                  <a:pt x="8229599" y="15239"/>
                </a:lnTo>
                <a:close/>
              </a:path>
              <a:path w="8261984" h="2773679">
                <a:moveTo>
                  <a:pt x="1414271" y="27431"/>
                </a:moveTo>
                <a:lnTo>
                  <a:pt x="1402079" y="32003"/>
                </a:lnTo>
                <a:lnTo>
                  <a:pt x="1409699" y="32003"/>
                </a:lnTo>
                <a:lnTo>
                  <a:pt x="1414271" y="27431"/>
                </a:lnTo>
                <a:close/>
              </a:path>
              <a:path w="8261984" h="2773679">
                <a:moveTo>
                  <a:pt x="8211311" y="27431"/>
                </a:moveTo>
                <a:lnTo>
                  <a:pt x="1414271" y="27431"/>
                </a:lnTo>
                <a:lnTo>
                  <a:pt x="1409699" y="32003"/>
                </a:lnTo>
                <a:lnTo>
                  <a:pt x="8206739" y="32003"/>
                </a:lnTo>
                <a:lnTo>
                  <a:pt x="8211311" y="27431"/>
                </a:lnTo>
                <a:close/>
              </a:path>
              <a:path w="8261984" h="2773679">
                <a:moveTo>
                  <a:pt x="8244839" y="15239"/>
                </a:moveTo>
                <a:lnTo>
                  <a:pt x="8229599" y="15239"/>
                </a:lnTo>
                <a:lnTo>
                  <a:pt x="8244839" y="32003"/>
                </a:lnTo>
                <a:lnTo>
                  <a:pt x="8252459" y="32003"/>
                </a:lnTo>
                <a:lnTo>
                  <a:pt x="8257031" y="27431"/>
                </a:lnTo>
                <a:lnTo>
                  <a:pt x="8244839" y="15239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38540" y="2711716"/>
            <a:ext cx="27616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98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i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3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b="1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220" dirty="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5218" y="1577811"/>
            <a:ext cx="46285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95805" algn="l"/>
                <a:tab pos="2988310" algn="l"/>
              </a:tabLst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3200" b="1" i="1" spc="350" dirty="0">
                <a:solidFill>
                  <a:srgbClr val="FFFFFF"/>
                </a:solidFill>
                <a:latin typeface="Arial"/>
                <a:cs typeface="Arial"/>
              </a:rPr>
              <a:t>JUM</a:t>
            </a:r>
            <a:r>
              <a:rPr sz="3200" b="1" i="1" spc="1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i="1" spc="35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200" b="1" i="1" spc="1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i="1" spc="35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3200" b="1" i="1" spc="35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b="1" i="1" spc="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6572" y="3506053"/>
            <a:ext cx="15963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4288" y="3506053"/>
            <a:ext cx="15957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846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spc="7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13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265" dirty="0">
                <a:solidFill>
                  <a:srgbClr val="FFFF00"/>
                </a:solidFill>
                <a:latin typeface="Arial"/>
                <a:cs typeface="Arial"/>
              </a:rPr>
              <a:t>HU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57015" y="2548128"/>
            <a:ext cx="3148965" cy="866140"/>
          </a:xfrm>
          <a:custGeom>
            <a:avLst/>
            <a:gdLst/>
            <a:ahLst/>
            <a:cxnLst/>
            <a:rect l="l" t="t" r="r" b="b"/>
            <a:pathLst>
              <a:path w="3148965" h="866139">
                <a:moveTo>
                  <a:pt x="1456943" y="629411"/>
                </a:moveTo>
                <a:lnTo>
                  <a:pt x="1359407" y="629411"/>
                </a:lnTo>
                <a:lnTo>
                  <a:pt x="1354835" y="632459"/>
                </a:lnTo>
                <a:lnTo>
                  <a:pt x="1353311" y="637031"/>
                </a:lnTo>
                <a:lnTo>
                  <a:pt x="1350263" y="641603"/>
                </a:lnTo>
                <a:lnTo>
                  <a:pt x="1351787" y="646175"/>
                </a:lnTo>
                <a:lnTo>
                  <a:pt x="1354835" y="650747"/>
                </a:lnTo>
                <a:lnTo>
                  <a:pt x="1565147" y="859535"/>
                </a:lnTo>
                <a:lnTo>
                  <a:pt x="1569719" y="865631"/>
                </a:lnTo>
                <a:lnTo>
                  <a:pt x="1577339" y="865631"/>
                </a:lnTo>
                <a:lnTo>
                  <a:pt x="1600199" y="842771"/>
                </a:lnTo>
                <a:lnTo>
                  <a:pt x="1565147" y="842771"/>
                </a:lnTo>
                <a:lnTo>
                  <a:pt x="1574258" y="833594"/>
                </a:lnTo>
                <a:lnTo>
                  <a:pt x="1394459" y="653795"/>
                </a:lnTo>
                <a:lnTo>
                  <a:pt x="1363979" y="653795"/>
                </a:lnTo>
                <a:lnTo>
                  <a:pt x="1373123" y="632459"/>
                </a:lnTo>
                <a:lnTo>
                  <a:pt x="1456943" y="632459"/>
                </a:lnTo>
                <a:lnTo>
                  <a:pt x="1456943" y="629411"/>
                </a:lnTo>
                <a:close/>
              </a:path>
              <a:path w="3148965" h="866139">
                <a:moveTo>
                  <a:pt x="1574258" y="833594"/>
                </a:moveTo>
                <a:lnTo>
                  <a:pt x="1565147" y="842771"/>
                </a:lnTo>
                <a:lnTo>
                  <a:pt x="1583435" y="842771"/>
                </a:lnTo>
                <a:lnTo>
                  <a:pt x="1574258" y="833594"/>
                </a:lnTo>
                <a:close/>
              </a:path>
              <a:path w="3148965" h="866139">
                <a:moveTo>
                  <a:pt x="1773935" y="632459"/>
                </a:moveTo>
                <a:lnTo>
                  <a:pt x="1574258" y="833594"/>
                </a:lnTo>
                <a:lnTo>
                  <a:pt x="1583435" y="842771"/>
                </a:lnTo>
                <a:lnTo>
                  <a:pt x="1600199" y="842771"/>
                </a:lnTo>
                <a:lnTo>
                  <a:pt x="1789175" y="653795"/>
                </a:lnTo>
                <a:lnTo>
                  <a:pt x="1783079" y="653795"/>
                </a:lnTo>
                <a:lnTo>
                  <a:pt x="1773935" y="632459"/>
                </a:lnTo>
                <a:close/>
              </a:path>
              <a:path w="3148965" h="866139">
                <a:moveTo>
                  <a:pt x="1373123" y="632459"/>
                </a:moveTo>
                <a:lnTo>
                  <a:pt x="1363979" y="653795"/>
                </a:lnTo>
                <a:lnTo>
                  <a:pt x="1394459" y="653795"/>
                </a:lnTo>
                <a:lnTo>
                  <a:pt x="1373123" y="632459"/>
                </a:lnTo>
                <a:close/>
              </a:path>
              <a:path w="3148965" h="866139">
                <a:moveTo>
                  <a:pt x="1456943" y="632459"/>
                </a:moveTo>
                <a:lnTo>
                  <a:pt x="1373123" y="632459"/>
                </a:lnTo>
                <a:lnTo>
                  <a:pt x="1394459" y="653795"/>
                </a:lnTo>
                <a:lnTo>
                  <a:pt x="1476755" y="653795"/>
                </a:lnTo>
                <a:lnTo>
                  <a:pt x="1481327" y="649223"/>
                </a:lnTo>
                <a:lnTo>
                  <a:pt x="1481327" y="641603"/>
                </a:lnTo>
                <a:lnTo>
                  <a:pt x="1456943" y="641603"/>
                </a:lnTo>
                <a:lnTo>
                  <a:pt x="1456943" y="632459"/>
                </a:lnTo>
                <a:close/>
              </a:path>
              <a:path w="3148965" h="866139">
                <a:moveTo>
                  <a:pt x="3124199" y="545591"/>
                </a:moveTo>
                <a:lnTo>
                  <a:pt x="1671827" y="545591"/>
                </a:lnTo>
                <a:lnTo>
                  <a:pt x="1665731" y="550163"/>
                </a:lnTo>
                <a:lnTo>
                  <a:pt x="1665731" y="649223"/>
                </a:lnTo>
                <a:lnTo>
                  <a:pt x="1671827" y="653795"/>
                </a:lnTo>
                <a:lnTo>
                  <a:pt x="1752754" y="653795"/>
                </a:lnTo>
                <a:lnTo>
                  <a:pt x="1764858" y="641603"/>
                </a:lnTo>
                <a:lnTo>
                  <a:pt x="1691639" y="641603"/>
                </a:lnTo>
                <a:lnTo>
                  <a:pt x="1679447" y="629411"/>
                </a:lnTo>
                <a:lnTo>
                  <a:pt x="1691639" y="629411"/>
                </a:lnTo>
                <a:lnTo>
                  <a:pt x="1691639" y="569975"/>
                </a:lnTo>
                <a:lnTo>
                  <a:pt x="1679447" y="569975"/>
                </a:lnTo>
                <a:lnTo>
                  <a:pt x="1691639" y="557783"/>
                </a:lnTo>
                <a:lnTo>
                  <a:pt x="3124199" y="557783"/>
                </a:lnTo>
                <a:lnTo>
                  <a:pt x="3124199" y="545591"/>
                </a:lnTo>
                <a:close/>
              </a:path>
              <a:path w="3148965" h="866139">
                <a:moveTo>
                  <a:pt x="1793747" y="632459"/>
                </a:moveTo>
                <a:lnTo>
                  <a:pt x="1773935" y="632459"/>
                </a:lnTo>
                <a:lnTo>
                  <a:pt x="1783079" y="653795"/>
                </a:lnTo>
                <a:lnTo>
                  <a:pt x="1789175" y="653795"/>
                </a:lnTo>
                <a:lnTo>
                  <a:pt x="1796795" y="646175"/>
                </a:lnTo>
                <a:lnTo>
                  <a:pt x="1796795" y="641603"/>
                </a:lnTo>
                <a:lnTo>
                  <a:pt x="1793747" y="632459"/>
                </a:lnTo>
                <a:close/>
              </a:path>
              <a:path w="3148965" h="866139">
                <a:moveTo>
                  <a:pt x="1456943" y="557783"/>
                </a:moveTo>
                <a:lnTo>
                  <a:pt x="1456943" y="641603"/>
                </a:lnTo>
                <a:lnTo>
                  <a:pt x="1469135" y="629411"/>
                </a:lnTo>
                <a:lnTo>
                  <a:pt x="1481327" y="629411"/>
                </a:lnTo>
                <a:lnTo>
                  <a:pt x="1481327" y="569975"/>
                </a:lnTo>
                <a:lnTo>
                  <a:pt x="1469135" y="569975"/>
                </a:lnTo>
                <a:lnTo>
                  <a:pt x="1456943" y="557783"/>
                </a:lnTo>
                <a:close/>
              </a:path>
              <a:path w="3148965" h="866139">
                <a:moveTo>
                  <a:pt x="1481327" y="629411"/>
                </a:moveTo>
                <a:lnTo>
                  <a:pt x="1469135" y="629411"/>
                </a:lnTo>
                <a:lnTo>
                  <a:pt x="1456943" y="641603"/>
                </a:lnTo>
                <a:lnTo>
                  <a:pt x="1481327" y="641603"/>
                </a:lnTo>
                <a:lnTo>
                  <a:pt x="1481327" y="629411"/>
                </a:lnTo>
                <a:close/>
              </a:path>
              <a:path w="3148965" h="866139">
                <a:moveTo>
                  <a:pt x="1691639" y="629411"/>
                </a:moveTo>
                <a:lnTo>
                  <a:pt x="1679447" y="629411"/>
                </a:lnTo>
                <a:lnTo>
                  <a:pt x="1691639" y="641603"/>
                </a:lnTo>
                <a:lnTo>
                  <a:pt x="1691639" y="629411"/>
                </a:lnTo>
                <a:close/>
              </a:path>
              <a:path w="3148965" h="866139">
                <a:moveTo>
                  <a:pt x="1789175" y="629411"/>
                </a:moveTo>
                <a:lnTo>
                  <a:pt x="1691639" y="629411"/>
                </a:lnTo>
                <a:lnTo>
                  <a:pt x="1691639" y="641603"/>
                </a:lnTo>
                <a:lnTo>
                  <a:pt x="1764858" y="641603"/>
                </a:lnTo>
                <a:lnTo>
                  <a:pt x="1773935" y="632459"/>
                </a:lnTo>
                <a:lnTo>
                  <a:pt x="1793747" y="632459"/>
                </a:lnTo>
                <a:lnTo>
                  <a:pt x="1789175" y="629411"/>
                </a:lnTo>
                <a:close/>
              </a:path>
              <a:path w="3148965" h="866139">
                <a:moveTo>
                  <a:pt x="3142487" y="0"/>
                </a:moveTo>
                <a:lnTo>
                  <a:pt x="4571" y="0"/>
                </a:lnTo>
                <a:lnTo>
                  <a:pt x="0" y="6095"/>
                </a:lnTo>
                <a:lnTo>
                  <a:pt x="0" y="563879"/>
                </a:lnTo>
                <a:lnTo>
                  <a:pt x="4571" y="569975"/>
                </a:lnTo>
                <a:lnTo>
                  <a:pt x="1456943" y="569975"/>
                </a:lnTo>
                <a:lnTo>
                  <a:pt x="1456943" y="557783"/>
                </a:lnTo>
                <a:lnTo>
                  <a:pt x="24383" y="557783"/>
                </a:lnTo>
                <a:lnTo>
                  <a:pt x="12191" y="545591"/>
                </a:lnTo>
                <a:lnTo>
                  <a:pt x="24383" y="545591"/>
                </a:lnTo>
                <a:lnTo>
                  <a:pt x="24383" y="25907"/>
                </a:lnTo>
                <a:lnTo>
                  <a:pt x="12191" y="25907"/>
                </a:lnTo>
                <a:lnTo>
                  <a:pt x="24383" y="12191"/>
                </a:lnTo>
                <a:lnTo>
                  <a:pt x="3148583" y="12191"/>
                </a:lnTo>
                <a:lnTo>
                  <a:pt x="3148583" y="6095"/>
                </a:lnTo>
                <a:lnTo>
                  <a:pt x="3142487" y="0"/>
                </a:lnTo>
                <a:close/>
              </a:path>
              <a:path w="3148965" h="866139">
                <a:moveTo>
                  <a:pt x="1476755" y="545591"/>
                </a:moveTo>
                <a:lnTo>
                  <a:pt x="24383" y="545591"/>
                </a:lnTo>
                <a:lnTo>
                  <a:pt x="24383" y="557783"/>
                </a:lnTo>
                <a:lnTo>
                  <a:pt x="1456943" y="557783"/>
                </a:lnTo>
                <a:lnTo>
                  <a:pt x="1469135" y="569975"/>
                </a:lnTo>
                <a:lnTo>
                  <a:pt x="1481327" y="569975"/>
                </a:lnTo>
                <a:lnTo>
                  <a:pt x="1481327" y="550163"/>
                </a:lnTo>
                <a:lnTo>
                  <a:pt x="1476755" y="545591"/>
                </a:lnTo>
                <a:close/>
              </a:path>
              <a:path w="3148965" h="866139">
                <a:moveTo>
                  <a:pt x="1691639" y="557783"/>
                </a:moveTo>
                <a:lnTo>
                  <a:pt x="1679447" y="569975"/>
                </a:lnTo>
                <a:lnTo>
                  <a:pt x="1691639" y="569975"/>
                </a:lnTo>
                <a:lnTo>
                  <a:pt x="1691639" y="557783"/>
                </a:lnTo>
                <a:close/>
              </a:path>
              <a:path w="3148965" h="866139">
                <a:moveTo>
                  <a:pt x="3148583" y="545591"/>
                </a:moveTo>
                <a:lnTo>
                  <a:pt x="3136391" y="545591"/>
                </a:lnTo>
                <a:lnTo>
                  <a:pt x="3124199" y="557783"/>
                </a:lnTo>
                <a:lnTo>
                  <a:pt x="1691639" y="557783"/>
                </a:lnTo>
                <a:lnTo>
                  <a:pt x="1691639" y="569975"/>
                </a:lnTo>
                <a:lnTo>
                  <a:pt x="3142487" y="569975"/>
                </a:lnTo>
                <a:lnTo>
                  <a:pt x="3148583" y="563879"/>
                </a:lnTo>
                <a:lnTo>
                  <a:pt x="3148583" y="545591"/>
                </a:lnTo>
                <a:close/>
              </a:path>
              <a:path w="3148965" h="866139">
                <a:moveTo>
                  <a:pt x="24383" y="545591"/>
                </a:moveTo>
                <a:lnTo>
                  <a:pt x="12191" y="545591"/>
                </a:lnTo>
                <a:lnTo>
                  <a:pt x="24383" y="557783"/>
                </a:lnTo>
                <a:lnTo>
                  <a:pt x="24383" y="545591"/>
                </a:lnTo>
                <a:close/>
              </a:path>
              <a:path w="3148965" h="866139">
                <a:moveTo>
                  <a:pt x="3124199" y="12191"/>
                </a:moveTo>
                <a:lnTo>
                  <a:pt x="3124199" y="557783"/>
                </a:lnTo>
                <a:lnTo>
                  <a:pt x="3136391" y="545591"/>
                </a:lnTo>
                <a:lnTo>
                  <a:pt x="3148583" y="545591"/>
                </a:lnTo>
                <a:lnTo>
                  <a:pt x="3148583" y="25907"/>
                </a:lnTo>
                <a:lnTo>
                  <a:pt x="3136391" y="25907"/>
                </a:lnTo>
                <a:lnTo>
                  <a:pt x="3124199" y="12191"/>
                </a:lnTo>
                <a:close/>
              </a:path>
              <a:path w="3148965" h="866139">
                <a:moveTo>
                  <a:pt x="24383" y="12191"/>
                </a:moveTo>
                <a:lnTo>
                  <a:pt x="12191" y="25907"/>
                </a:lnTo>
                <a:lnTo>
                  <a:pt x="24383" y="25907"/>
                </a:lnTo>
                <a:lnTo>
                  <a:pt x="24383" y="12191"/>
                </a:lnTo>
                <a:close/>
              </a:path>
              <a:path w="3148965" h="866139">
                <a:moveTo>
                  <a:pt x="3124199" y="12191"/>
                </a:moveTo>
                <a:lnTo>
                  <a:pt x="24383" y="12191"/>
                </a:lnTo>
                <a:lnTo>
                  <a:pt x="24383" y="25907"/>
                </a:lnTo>
                <a:lnTo>
                  <a:pt x="3124199" y="25907"/>
                </a:lnTo>
                <a:lnTo>
                  <a:pt x="3124199" y="12191"/>
                </a:lnTo>
                <a:close/>
              </a:path>
              <a:path w="3148965" h="866139">
                <a:moveTo>
                  <a:pt x="3148583" y="12191"/>
                </a:moveTo>
                <a:lnTo>
                  <a:pt x="3124199" y="12191"/>
                </a:lnTo>
                <a:lnTo>
                  <a:pt x="3136391" y="25907"/>
                </a:lnTo>
                <a:lnTo>
                  <a:pt x="3148583" y="25907"/>
                </a:lnTo>
                <a:lnTo>
                  <a:pt x="3148583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2759" y="2676144"/>
            <a:ext cx="1355090" cy="1104900"/>
          </a:xfrm>
          <a:custGeom>
            <a:avLst/>
            <a:gdLst/>
            <a:ahLst/>
            <a:cxnLst/>
            <a:rect l="l" t="t" r="r" b="b"/>
            <a:pathLst>
              <a:path w="1355090" h="1104900">
                <a:moveTo>
                  <a:pt x="160019" y="384047"/>
                </a:moveTo>
                <a:lnTo>
                  <a:pt x="347471" y="672083"/>
                </a:lnTo>
                <a:lnTo>
                  <a:pt x="0" y="745235"/>
                </a:lnTo>
                <a:lnTo>
                  <a:pt x="271271" y="912875"/>
                </a:lnTo>
                <a:lnTo>
                  <a:pt x="127556" y="1104899"/>
                </a:lnTo>
                <a:lnTo>
                  <a:pt x="1149411" y="1104899"/>
                </a:lnTo>
                <a:lnTo>
                  <a:pt x="1045463" y="964691"/>
                </a:lnTo>
                <a:lnTo>
                  <a:pt x="1258823" y="893063"/>
                </a:lnTo>
                <a:lnTo>
                  <a:pt x="1078991" y="755903"/>
                </a:lnTo>
                <a:lnTo>
                  <a:pt x="1354835" y="597407"/>
                </a:lnTo>
                <a:lnTo>
                  <a:pt x="1053083" y="560831"/>
                </a:lnTo>
                <a:lnTo>
                  <a:pt x="1088182" y="416051"/>
                </a:lnTo>
                <a:lnTo>
                  <a:pt x="377951" y="416051"/>
                </a:lnTo>
                <a:lnTo>
                  <a:pt x="160019" y="384047"/>
                </a:lnTo>
                <a:close/>
              </a:path>
              <a:path w="1355090" h="1104900">
                <a:moveTo>
                  <a:pt x="304799" y="21335"/>
                </a:moveTo>
                <a:lnTo>
                  <a:pt x="377951" y="416051"/>
                </a:lnTo>
                <a:lnTo>
                  <a:pt x="1088182" y="416051"/>
                </a:lnTo>
                <a:lnTo>
                  <a:pt x="1089659" y="409955"/>
                </a:lnTo>
                <a:lnTo>
                  <a:pt x="923543" y="382523"/>
                </a:lnTo>
                <a:lnTo>
                  <a:pt x="934254" y="327659"/>
                </a:lnTo>
                <a:lnTo>
                  <a:pt x="606551" y="327659"/>
                </a:lnTo>
                <a:lnTo>
                  <a:pt x="304799" y="21335"/>
                </a:lnTo>
                <a:close/>
              </a:path>
              <a:path w="1355090" h="1104900">
                <a:moveTo>
                  <a:pt x="633983" y="13715"/>
                </a:moveTo>
                <a:lnTo>
                  <a:pt x="606551" y="327659"/>
                </a:lnTo>
                <a:lnTo>
                  <a:pt x="934254" y="327659"/>
                </a:lnTo>
                <a:lnTo>
                  <a:pt x="945857" y="268223"/>
                </a:lnTo>
                <a:lnTo>
                  <a:pt x="737615" y="268223"/>
                </a:lnTo>
                <a:lnTo>
                  <a:pt x="633983" y="13715"/>
                </a:lnTo>
                <a:close/>
              </a:path>
              <a:path w="1355090" h="1104900">
                <a:moveTo>
                  <a:pt x="998219" y="0"/>
                </a:moveTo>
                <a:lnTo>
                  <a:pt x="737615" y="268223"/>
                </a:lnTo>
                <a:lnTo>
                  <a:pt x="945857" y="268223"/>
                </a:lnTo>
                <a:lnTo>
                  <a:pt x="99821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67631" y="3075725"/>
            <a:ext cx="307975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25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8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2267" y="3779520"/>
            <a:ext cx="6842759" cy="2788920"/>
          </a:xfrm>
          <a:custGeom>
            <a:avLst/>
            <a:gdLst/>
            <a:ahLst/>
            <a:cxnLst/>
            <a:rect l="l" t="t" r="r" b="b"/>
            <a:pathLst>
              <a:path w="6842759" h="2788920">
                <a:moveTo>
                  <a:pt x="0" y="2788920"/>
                </a:moveTo>
                <a:lnTo>
                  <a:pt x="6842759" y="2788920"/>
                </a:lnTo>
                <a:lnTo>
                  <a:pt x="6842759" y="0"/>
                </a:lnTo>
                <a:lnTo>
                  <a:pt x="0" y="0"/>
                </a:lnTo>
                <a:lnTo>
                  <a:pt x="0" y="2788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6552" y="3779520"/>
            <a:ext cx="1385570" cy="2790825"/>
          </a:xfrm>
          <a:custGeom>
            <a:avLst/>
            <a:gdLst/>
            <a:ahLst/>
            <a:cxnLst/>
            <a:rect l="l" t="t" r="r" b="b"/>
            <a:pathLst>
              <a:path w="1385570" h="2790825">
                <a:moveTo>
                  <a:pt x="1385315" y="0"/>
                </a:moveTo>
                <a:lnTo>
                  <a:pt x="0" y="0"/>
                </a:lnTo>
                <a:lnTo>
                  <a:pt x="0" y="2790444"/>
                </a:lnTo>
                <a:lnTo>
                  <a:pt x="1385315" y="1403604"/>
                </a:lnTo>
                <a:lnTo>
                  <a:pt x="1385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7027" y="3779520"/>
            <a:ext cx="8261984" cy="2806065"/>
          </a:xfrm>
          <a:custGeom>
            <a:avLst/>
            <a:gdLst/>
            <a:ahLst/>
            <a:cxnLst/>
            <a:rect l="l" t="t" r="r" b="b"/>
            <a:pathLst>
              <a:path w="8261984" h="2806065">
                <a:moveTo>
                  <a:pt x="32003" y="0"/>
                </a:moveTo>
                <a:lnTo>
                  <a:pt x="0" y="0"/>
                </a:lnTo>
                <a:lnTo>
                  <a:pt x="0" y="2805684"/>
                </a:lnTo>
                <a:lnTo>
                  <a:pt x="6865619" y="2805684"/>
                </a:lnTo>
                <a:lnTo>
                  <a:pt x="6880859" y="2790444"/>
                </a:lnTo>
                <a:lnTo>
                  <a:pt x="32003" y="2790444"/>
                </a:lnTo>
                <a:lnTo>
                  <a:pt x="15239" y="2773680"/>
                </a:lnTo>
                <a:lnTo>
                  <a:pt x="32003" y="2773680"/>
                </a:lnTo>
                <a:lnTo>
                  <a:pt x="32003" y="0"/>
                </a:lnTo>
                <a:close/>
              </a:path>
              <a:path w="8261984" h="2806065">
                <a:moveTo>
                  <a:pt x="32003" y="2773680"/>
                </a:moveTo>
                <a:lnTo>
                  <a:pt x="15239" y="2773680"/>
                </a:lnTo>
                <a:lnTo>
                  <a:pt x="32003" y="2790444"/>
                </a:lnTo>
                <a:lnTo>
                  <a:pt x="32003" y="2773680"/>
                </a:lnTo>
                <a:close/>
              </a:path>
              <a:path w="8261984" h="2806065">
                <a:moveTo>
                  <a:pt x="6842759" y="2773680"/>
                </a:moveTo>
                <a:lnTo>
                  <a:pt x="32003" y="2773680"/>
                </a:lnTo>
                <a:lnTo>
                  <a:pt x="32003" y="2790444"/>
                </a:lnTo>
                <a:lnTo>
                  <a:pt x="6842759" y="2790444"/>
                </a:lnTo>
                <a:lnTo>
                  <a:pt x="6842759" y="2773680"/>
                </a:lnTo>
                <a:close/>
              </a:path>
              <a:path w="8261984" h="2806065">
                <a:moveTo>
                  <a:pt x="6874763" y="0"/>
                </a:moveTo>
                <a:lnTo>
                  <a:pt x="6842759" y="0"/>
                </a:lnTo>
                <a:lnTo>
                  <a:pt x="6842759" y="2790444"/>
                </a:lnTo>
                <a:lnTo>
                  <a:pt x="6874763" y="2790444"/>
                </a:lnTo>
                <a:lnTo>
                  <a:pt x="6874763" y="2778252"/>
                </a:lnTo>
                <a:lnTo>
                  <a:pt x="6847331" y="2778252"/>
                </a:lnTo>
                <a:lnTo>
                  <a:pt x="6874763" y="2750850"/>
                </a:lnTo>
                <a:lnTo>
                  <a:pt x="6874763" y="0"/>
                </a:lnTo>
                <a:close/>
              </a:path>
              <a:path w="8261984" h="2806065">
                <a:moveTo>
                  <a:pt x="8229599" y="1397503"/>
                </a:moveTo>
                <a:lnTo>
                  <a:pt x="6874763" y="2750850"/>
                </a:lnTo>
                <a:lnTo>
                  <a:pt x="6874763" y="2790444"/>
                </a:lnTo>
                <a:lnTo>
                  <a:pt x="6880859" y="2790444"/>
                </a:lnTo>
                <a:lnTo>
                  <a:pt x="8261603" y="1409700"/>
                </a:lnTo>
                <a:lnTo>
                  <a:pt x="8261603" y="1403604"/>
                </a:lnTo>
                <a:lnTo>
                  <a:pt x="8229599" y="1403604"/>
                </a:lnTo>
                <a:lnTo>
                  <a:pt x="8229599" y="1397503"/>
                </a:lnTo>
                <a:close/>
              </a:path>
              <a:path w="8261984" h="2806065">
                <a:moveTo>
                  <a:pt x="6874763" y="2750850"/>
                </a:moveTo>
                <a:lnTo>
                  <a:pt x="6847331" y="2778252"/>
                </a:lnTo>
                <a:lnTo>
                  <a:pt x="6859523" y="2773680"/>
                </a:lnTo>
                <a:lnTo>
                  <a:pt x="6874763" y="2773680"/>
                </a:lnTo>
                <a:lnTo>
                  <a:pt x="6874763" y="2750850"/>
                </a:lnTo>
                <a:close/>
              </a:path>
              <a:path w="8261984" h="2806065">
                <a:moveTo>
                  <a:pt x="6874763" y="2773680"/>
                </a:moveTo>
                <a:lnTo>
                  <a:pt x="6859523" y="2773680"/>
                </a:lnTo>
                <a:lnTo>
                  <a:pt x="6847331" y="2778252"/>
                </a:lnTo>
                <a:lnTo>
                  <a:pt x="6874763" y="2778252"/>
                </a:lnTo>
                <a:lnTo>
                  <a:pt x="6874763" y="2773680"/>
                </a:lnTo>
                <a:close/>
              </a:path>
              <a:path w="8261984" h="2806065">
                <a:moveTo>
                  <a:pt x="8234171" y="1392936"/>
                </a:moveTo>
                <a:lnTo>
                  <a:pt x="8229599" y="1397503"/>
                </a:lnTo>
                <a:lnTo>
                  <a:pt x="8229599" y="1403604"/>
                </a:lnTo>
                <a:lnTo>
                  <a:pt x="8234171" y="1392936"/>
                </a:lnTo>
                <a:close/>
              </a:path>
              <a:path w="8261984" h="2806065">
                <a:moveTo>
                  <a:pt x="8261603" y="1392936"/>
                </a:moveTo>
                <a:lnTo>
                  <a:pt x="8234171" y="1392936"/>
                </a:lnTo>
                <a:lnTo>
                  <a:pt x="8229599" y="1403604"/>
                </a:lnTo>
                <a:lnTo>
                  <a:pt x="8261603" y="1403604"/>
                </a:lnTo>
                <a:lnTo>
                  <a:pt x="8261603" y="1392936"/>
                </a:lnTo>
                <a:close/>
              </a:path>
              <a:path w="8261984" h="2806065">
                <a:moveTo>
                  <a:pt x="8261603" y="0"/>
                </a:moveTo>
                <a:lnTo>
                  <a:pt x="8229599" y="0"/>
                </a:lnTo>
                <a:lnTo>
                  <a:pt x="8229599" y="1397503"/>
                </a:lnTo>
                <a:lnTo>
                  <a:pt x="8234171" y="1392936"/>
                </a:lnTo>
                <a:lnTo>
                  <a:pt x="8261603" y="1392936"/>
                </a:lnTo>
                <a:lnTo>
                  <a:pt x="8261603" y="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95360" y="3909913"/>
            <a:ext cx="17513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6630" algn="l"/>
                <a:tab pos="1196975" algn="l"/>
              </a:tabLst>
            </a:pP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41188" y="3909913"/>
            <a:ext cx="11410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300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8139" y="4313773"/>
            <a:ext cx="20370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719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spc="105" dirty="0">
                <a:solidFill>
                  <a:srgbClr val="FFFF00"/>
                </a:solidFill>
                <a:latin typeface="Arial"/>
                <a:cs typeface="Arial"/>
              </a:rPr>
              <a:t>PES</a:t>
            </a:r>
            <a:r>
              <a:rPr sz="2400" b="1" spc="16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10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26637" y="4313773"/>
            <a:ext cx="1244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260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2400" b="1" spc="265" dirty="0">
                <a:solidFill>
                  <a:srgbClr val="FFFF00"/>
                </a:solidFill>
                <a:latin typeface="Arial"/>
                <a:cs typeface="Arial"/>
              </a:rPr>
              <a:t>UM</a:t>
            </a:r>
            <a:r>
              <a:rPr sz="2400" b="1" spc="13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16808" y="5849111"/>
            <a:ext cx="3345179" cy="706120"/>
          </a:xfrm>
          <a:custGeom>
            <a:avLst/>
            <a:gdLst/>
            <a:ahLst/>
            <a:cxnLst/>
            <a:rect l="l" t="t" r="r" b="b"/>
            <a:pathLst>
              <a:path w="3345179" h="706120">
                <a:moveTo>
                  <a:pt x="0" y="705611"/>
                </a:moveTo>
                <a:lnTo>
                  <a:pt x="3345179" y="705611"/>
                </a:lnTo>
                <a:lnTo>
                  <a:pt x="3345179" y="0"/>
                </a:lnTo>
                <a:lnTo>
                  <a:pt x="0" y="0"/>
                </a:lnTo>
                <a:lnTo>
                  <a:pt x="0" y="705611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53023" y="4313773"/>
            <a:ext cx="259207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 algn="ctr">
              <a:lnSpc>
                <a:spcPct val="100000"/>
              </a:lnSpc>
            </a:pPr>
            <a:r>
              <a:rPr sz="2400" b="1" spc="260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2400" b="1" spc="10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10"/>
              </a:lnSpc>
              <a:spcBef>
                <a:spcPts val="300"/>
              </a:spcBef>
              <a:tabLst>
                <a:tab pos="824230" algn="l"/>
              </a:tabLst>
            </a:pPr>
            <a:r>
              <a:rPr sz="2400" b="1" spc="260" dirty="0">
                <a:solidFill>
                  <a:srgbClr val="FFFF00"/>
                </a:solidFill>
                <a:latin typeface="Arial"/>
                <a:cs typeface="Arial"/>
              </a:rPr>
              <a:t>26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spc="11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135" dirty="0">
                <a:solidFill>
                  <a:srgbClr val="FFFF00"/>
                </a:solidFill>
                <a:latin typeface="Arial"/>
                <a:cs typeface="Arial"/>
              </a:rPr>
              <a:t>RA</a:t>
            </a:r>
            <a:r>
              <a:rPr sz="2400" b="1" spc="26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106805">
              <a:lnSpc>
                <a:spcPts val="2610"/>
              </a:lnSpc>
            </a:pPr>
            <a:r>
              <a:rPr sz="2400" b="1" dirty="0">
                <a:solidFill>
                  <a:srgbClr val="65FF32"/>
                </a:solidFill>
                <a:latin typeface="Arial"/>
                <a:cs typeface="Arial"/>
              </a:rPr>
              <a:t>(</a:t>
            </a:r>
            <a:r>
              <a:rPr sz="2400" b="1" spc="-25" dirty="0">
                <a:solidFill>
                  <a:srgbClr val="65FF32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65FF32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65FF32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65FF3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5FF32"/>
                </a:solidFill>
                <a:latin typeface="Arial"/>
                <a:cs typeface="Arial"/>
              </a:rPr>
              <a:t>!!)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82839" y="4717634"/>
            <a:ext cx="28771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3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400" b="1" spc="10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13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105" dirty="0">
                <a:solidFill>
                  <a:srgbClr val="FFFF00"/>
                </a:solidFill>
                <a:latin typeface="Arial"/>
                <a:cs typeface="Arial"/>
              </a:rPr>
              <a:t>PE</a:t>
            </a:r>
            <a:r>
              <a:rPr sz="2400" b="1" spc="265" dirty="0">
                <a:solidFill>
                  <a:srgbClr val="FFFF00"/>
                </a:solidFill>
                <a:latin typeface="Arial"/>
                <a:cs typeface="Arial"/>
              </a:rPr>
              <a:t>NUM</a:t>
            </a:r>
            <a:r>
              <a:rPr sz="2400" b="1" spc="-10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13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26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53144" y="5121494"/>
            <a:ext cx="21056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5595" algn="l"/>
                <a:tab pos="974725" algn="l"/>
                <a:tab pos="1330960" algn="l"/>
                <a:tab pos="178752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!!!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8949" y="5934614"/>
            <a:ext cx="315595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i="1" spc="-85" dirty="0">
                <a:solidFill>
                  <a:srgbClr val="FFFFFF"/>
                </a:solidFill>
                <a:latin typeface="Chiller"/>
                <a:cs typeface="Chiller"/>
              </a:rPr>
              <a:t>(</a:t>
            </a:r>
            <a:r>
              <a:rPr sz="4200" b="1" i="1" spc="-50" dirty="0">
                <a:solidFill>
                  <a:srgbClr val="FFFFFF"/>
                </a:solidFill>
                <a:latin typeface="Chiller"/>
                <a:cs typeface="Chiller"/>
              </a:rPr>
              <a:t>...</a:t>
            </a:r>
            <a:r>
              <a:rPr sz="4200" b="1" i="1" spc="-65" dirty="0">
                <a:solidFill>
                  <a:srgbClr val="FFFFFF"/>
                </a:solidFill>
                <a:latin typeface="Chiller"/>
                <a:cs typeface="Chiller"/>
              </a:rPr>
              <a:t>.</a:t>
            </a:r>
            <a:r>
              <a:rPr sz="4200" b="1" i="1" spc="-50" dirty="0">
                <a:solidFill>
                  <a:srgbClr val="FFFFFF"/>
                </a:solidFill>
                <a:latin typeface="Chiller"/>
                <a:cs typeface="Chiller"/>
              </a:rPr>
              <a:t>.</a:t>
            </a:r>
            <a:r>
              <a:rPr sz="4200" b="1" i="1" spc="-80" dirty="0">
                <a:solidFill>
                  <a:srgbClr val="FFFFFF"/>
                </a:solidFill>
                <a:latin typeface="Chiller"/>
                <a:cs typeface="Chiller"/>
              </a:rPr>
              <a:t>an</a:t>
            </a:r>
            <a:r>
              <a:rPr sz="4200" b="1" i="1" spc="-75" dirty="0">
                <a:solidFill>
                  <a:srgbClr val="FFFFFF"/>
                </a:solidFill>
                <a:latin typeface="Chiller"/>
                <a:cs typeface="Chiller"/>
              </a:rPr>
              <a:t>d</a:t>
            </a:r>
            <a:r>
              <a:rPr sz="4200" b="1" i="1" spc="-95" dirty="0">
                <a:solidFill>
                  <a:srgbClr val="FFFFFF"/>
                </a:solidFill>
                <a:latin typeface="Chiller"/>
                <a:cs typeface="Chiller"/>
              </a:rPr>
              <a:t> </a:t>
            </a:r>
            <a:r>
              <a:rPr sz="4200" b="1" i="1" spc="-75" dirty="0">
                <a:solidFill>
                  <a:srgbClr val="FFFFFF"/>
                </a:solidFill>
                <a:latin typeface="Chiller"/>
                <a:cs typeface="Chiller"/>
              </a:rPr>
              <a:t>d</a:t>
            </a:r>
            <a:r>
              <a:rPr sz="4200" b="1" i="1" spc="-40" dirty="0">
                <a:solidFill>
                  <a:srgbClr val="FFFFFF"/>
                </a:solidFill>
                <a:latin typeface="Chiller"/>
                <a:cs typeface="Chiller"/>
              </a:rPr>
              <a:t>i</a:t>
            </a:r>
            <a:r>
              <a:rPr sz="4200" b="1" i="1" spc="-75" dirty="0">
                <a:solidFill>
                  <a:srgbClr val="FFFFFF"/>
                </a:solidFill>
                <a:latin typeface="Chiller"/>
                <a:cs typeface="Chiller"/>
              </a:rPr>
              <a:t>e</a:t>
            </a:r>
            <a:r>
              <a:rPr sz="4200" b="1" i="1" spc="-70" dirty="0">
                <a:solidFill>
                  <a:srgbClr val="FFFFFF"/>
                </a:solidFill>
                <a:latin typeface="Chiller"/>
                <a:cs typeface="Chiller"/>
              </a:rPr>
              <a:t> </a:t>
            </a:r>
            <a:r>
              <a:rPr sz="4200" b="1" i="1" spc="-50" dirty="0">
                <a:solidFill>
                  <a:srgbClr val="FFFFFF"/>
                </a:solidFill>
                <a:latin typeface="Chiller"/>
                <a:cs typeface="Chiller"/>
              </a:rPr>
              <a:t>.....</a:t>
            </a:r>
            <a:r>
              <a:rPr sz="4200" b="1" i="1" spc="-55" dirty="0">
                <a:solidFill>
                  <a:srgbClr val="FFFFFF"/>
                </a:solidFill>
                <a:latin typeface="Chiller"/>
                <a:cs typeface="Chiller"/>
              </a:rPr>
              <a:t>!</a:t>
            </a:r>
            <a:r>
              <a:rPr sz="4200" b="1" i="1" spc="-65" dirty="0">
                <a:solidFill>
                  <a:srgbClr val="FFFFFF"/>
                </a:solidFill>
                <a:latin typeface="Chiller"/>
                <a:cs typeface="Chiller"/>
              </a:rPr>
              <a:t>!</a:t>
            </a:r>
            <a:r>
              <a:rPr sz="4200" b="1" i="1" spc="-85" dirty="0">
                <a:solidFill>
                  <a:srgbClr val="FFFFFF"/>
                </a:solidFill>
                <a:latin typeface="Chiller"/>
                <a:cs typeface="Chiller"/>
              </a:rPr>
              <a:t>)</a:t>
            </a:r>
            <a:endParaRPr sz="4200">
              <a:latin typeface="Chiller"/>
              <a:cs typeface="Chiller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32676" y="3779520"/>
            <a:ext cx="1087120" cy="530860"/>
          </a:xfrm>
          <a:custGeom>
            <a:avLst/>
            <a:gdLst/>
            <a:ahLst/>
            <a:cxnLst/>
            <a:rect l="l" t="t" r="r" b="b"/>
            <a:pathLst>
              <a:path w="1087120" h="530860">
                <a:moveTo>
                  <a:pt x="863723" y="298704"/>
                </a:moveTo>
                <a:lnTo>
                  <a:pt x="492251" y="298704"/>
                </a:lnTo>
                <a:lnTo>
                  <a:pt x="527303" y="530352"/>
                </a:lnTo>
                <a:lnTo>
                  <a:pt x="720851" y="365760"/>
                </a:lnTo>
                <a:lnTo>
                  <a:pt x="877069" y="365760"/>
                </a:lnTo>
                <a:lnTo>
                  <a:pt x="863723" y="298704"/>
                </a:lnTo>
                <a:close/>
              </a:path>
              <a:path w="1087120" h="530860">
                <a:moveTo>
                  <a:pt x="877069" y="365760"/>
                </a:moveTo>
                <a:lnTo>
                  <a:pt x="720851" y="365760"/>
                </a:lnTo>
                <a:lnTo>
                  <a:pt x="909827" y="530352"/>
                </a:lnTo>
                <a:lnTo>
                  <a:pt x="877069" y="365760"/>
                </a:lnTo>
                <a:close/>
              </a:path>
              <a:path w="1087120" h="530860">
                <a:moveTo>
                  <a:pt x="1058365" y="0"/>
                </a:moveTo>
                <a:lnTo>
                  <a:pt x="38780" y="0"/>
                </a:lnTo>
                <a:lnTo>
                  <a:pt x="0" y="51816"/>
                </a:lnTo>
                <a:lnTo>
                  <a:pt x="316991" y="74676"/>
                </a:lnTo>
                <a:lnTo>
                  <a:pt x="195071" y="347472"/>
                </a:lnTo>
                <a:lnTo>
                  <a:pt x="492251" y="298704"/>
                </a:lnTo>
                <a:lnTo>
                  <a:pt x="863723" y="298704"/>
                </a:lnTo>
                <a:lnTo>
                  <a:pt x="847343" y="216408"/>
                </a:lnTo>
                <a:lnTo>
                  <a:pt x="982941" y="216408"/>
                </a:lnTo>
                <a:lnTo>
                  <a:pt x="920495" y="54864"/>
                </a:lnTo>
                <a:lnTo>
                  <a:pt x="1086611" y="38100"/>
                </a:lnTo>
                <a:lnTo>
                  <a:pt x="1058365" y="0"/>
                </a:lnTo>
                <a:close/>
              </a:path>
              <a:path w="1087120" h="530860">
                <a:moveTo>
                  <a:pt x="982941" y="216408"/>
                </a:moveTo>
                <a:lnTo>
                  <a:pt x="847343" y="216408"/>
                </a:lnTo>
                <a:lnTo>
                  <a:pt x="990599" y="236220"/>
                </a:lnTo>
                <a:lnTo>
                  <a:pt x="982941" y="2164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02992" y="6659665"/>
            <a:ext cx="18834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Lumen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3423" y="655320"/>
            <a:ext cx="5230367" cy="1068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51786" y="766027"/>
            <a:ext cx="4918710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pital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'mo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dange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s'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4648" y="1957501"/>
            <a:ext cx="517906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fee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afe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pita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tha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plane,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thin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again.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0544" y="3168396"/>
            <a:ext cx="4020311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69223" y="3261148"/>
            <a:ext cx="36036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eloped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ountry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0219" y="3665220"/>
            <a:ext cx="58419" cy="116205"/>
          </a:xfrm>
          <a:custGeom>
            <a:avLst/>
            <a:gdLst/>
            <a:ahLst/>
            <a:cxnLst/>
            <a:rect l="l" t="t" r="r" b="b"/>
            <a:pathLst>
              <a:path w="58420" h="116204">
                <a:moveTo>
                  <a:pt x="57911" y="0"/>
                </a:moveTo>
                <a:lnTo>
                  <a:pt x="57911" y="115823"/>
                </a:lnTo>
                <a:lnTo>
                  <a:pt x="0" y="115823"/>
                </a:lnTo>
                <a:lnTo>
                  <a:pt x="0" y="0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3143" y="4735068"/>
            <a:ext cx="3432047" cy="92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81100" y="4808653"/>
            <a:ext cx="313436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bein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ille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pita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edi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54267" y="4742688"/>
            <a:ext cx="3506723" cy="647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66820" y="4811828"/>
            <a:ext cx="28784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ident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illion,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92779" y="3779520"/>
            <a:ext cx="2435860" cy="955675"/>
          </a:xfrm>
          <a:custGeom>
            <a:avLst/>
            <a:gdLst/>
            <a:ahLst/>
            <a:cxnLst/>
            <a:rect l="l" t="t" r="r" b="b"/>
            <a:pathLst>
              <a:path w="2435860" h="955675">
                <a:moveTo>
                  <a:pt x="28955" y="841248"/>
                </a:moveTo>
                <a:lnTo>
                  <a:pt x="0" y="841248"/>
                </a:lnTo>
                <a:lnTo>
                  <a:pt x="56387" y="955548"/>
                </a:lnTo>
                <a:lnTo>
                  <a:pt x="100401" y="868680"/>
                </a:lnTo>
                <a:lnTo>
                  <a:pt x="28955" y="868680"/>
                </a:lnTo>
                <a:lnTo>
                  <a:pt x="28955" y="841248"/>
                </a:lnTo>
                <a:close/>
              </a:path>
              <a:path w="2435860" h="955675">
                <a:moveTo>
                  <a:pt x="2377439" y="406908"/>
                </a:moveTo>
                <a:lnTo>
                  <a:pt x="28955" y="406908"/>
                </a:lnTo>
                <a:lnTo>
                  <a:pt x="28955" y="868680"/>
                </a:lnTo>
                <a:lnTo>
                  <a:pt x="85343" y="868680"/>
                </a:lnTo>
                <a:lnTo>
                  <a:pt x="85343" y="463296"/>
                </a:lnTo>
                <a:lnTo>
                  <a:pt x="56387" y="463296"/>
                </a:lnTo>
                <a:lnTo>
                  <a:pt x="85343" y="434340"/>
                </a:lnTo>
                <a:lnTo>
                  <a:pt x="2377439" y="434340"/>
                </a:lnTo>
                <a:lnTo>
                  <a:pt x="2377439" y="406908"/>
                </a:lnTo>
                <a:close/>
              </a:path>
              <a:path w="2435860" h="955675">
                <a:moveTo>
                  <a:pt x="114299" y="841248"/>
                </a:moveTo>
                <a:lnTo>
                  <a:pt x="85343" y="841248"/>
                </a:lnTo>
                <a:lnTo>
                  <a:pt x="85343" y="868680"/>
                </a:lnTo>
                <a:lnTo>
                  <a:pt x="100401" y="868680"/>
                </a:lnTo>
                <a:lnTo>
                  <a:pt x="114299" y="841248"/>
                </a:lnTo>
                <a:close/>
              </a:path>
              <a:path w="2435860" h="955675">
                <a:moveTo>
                  <a:pt x="85343" y="434340"/>
                </a:moveTo>
                <a:lnTo>
                  <a:pt x="56387" y="463296"/>
                </a:lnTo>
                <a:lnTo>
                  <a:pt x="85343" y="463296"/>
                </a:lnTo>
                <a:lnTo>
                  <a:pt x="85343" y="434340"/>
                </a:lnTo>
                <a:close/>
              </a:path>
              <a:path w="2435860" h="955675">
                <a:moveTo>
                  <a:pt x="2435351" y="406908"/>
                </a:moveTo>
                <a:lnTo>
                  <a:pt x="2406395" y="406908"/>
                </a:lnTo>
                <a:lnTo>
                  <a:pt x="2377439" y="434340"/>
                </a:lnTo>
                <a:lnTo>
                  <a:pt x="85343" y="434340"/>
                </a:lnTo>
                <a:lnTo>
                  <a:pt x="85343" y="463296"/>
                </a:lnTo>
                <a:lnTo>
                  <a:pt x="2435351" y="463296"/>
                </a:lnTo>
                <a:lnTo>
                  <a:pt x="2435351" y="406908"/>
                </a:lnTo>
                <a:close/>
              </a:path>
              <a:path w="2435860" h="955675">
                <a:moveTo>
                  <a:pt x="2435351" y="0"/>
                </a:moveTo>
                <a:lnTo>
                  <a:pt x="2377439" y="0"/>
                </a:lnTo>
                <a:lnTo>
                  <a:pt x="2377439" y="434340"/>
                </a:lnTo>
                <a:lnTo>
                  <a:pt x="2406395" y="406908"/>
                </a:lnTo>
                <a:lnTo>
                  <a:pt x="2435351" y="406908"/>
                </a:lnTo>
                <a:lnTo>
                  <a:pt x="2435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70219" y="3779520"/>
            <a:ext cx="2194560" cy="963294"/>
          </a:xfrm>
          <a:custGeom>
            <a:avLst/>
            <a:gdLst/>
            <a:ahLst/>
            <a:cxnLst/>
            <a:rect l="l" t="t" r="r" b="b"/>
            <a:pathLst>
              <a:path w="2194559" h="963295">
                <a:moveTo>
                  <a:pt x="2109215" y="848868"/>
                </a:moveTo>
                <a:lnTo>
                  <a:pt x="2080259" y="848868"/>
                </a:lnTo>
                <a:lnTo>
                  <a:pt x="2136647" y="963168"/>
                </a:lnTo>
                <a:lnTo>
                  <a:pt x="2180661" y="876300"/>
                </a:lnTo>
                <a:lnTo>
                  <a:pt x="2109215" y="876300"/>
                </a:lnTo>
                <a:lnTo>
                  <a:pt x="2109215" y="848868"/>
                </a:lnTo>
                <a:close/>
              </a:path>
              <a:path w="2194559" h="963295">
                <a:moveTo>
                  <a:pt x="2109215" y="438912"/>
                </a:moveTo>
                <a:lnTo>
                  <a:pt x="2109215" y="876300"/>
                </a:lnTo>
                <a:lnTo>
                  <a:pt x="2165603" y="876300"/>
                </a:lnTo>
                <a:lnTo>
                  <a:pt x="2165603" y="467868"/>
                </a:lnTo>
                <a:lnTo>
                  <a:pt x="2136647" y="467868"/>
                </a:lnTo>
                <a:lnTo>
                  <a:pt x="2109215" y="438912"/>
                </a:lnTo>
                <a:close/>
              </a:path>
              <a:path w="2194559" h="963295">
                <a:moveTo>
                  <a:pt x="2194559" y="848868"/>
                </a:moveTo>
                <a:lnTo>
                  <a:pt x="2165603" y="848868"/>
                </a:lnTo>
                <a:lnTo>
                  <a:pt x="2165603" y="876300"/>
                </a:lnTo>
                <a:lnTo>
                  <a:pt x="2180661" y="876300"/>
                </a:lnTo>
                <a:lnTo>
                  <a:pt x="2194559" y="848868"/>
                </a:lnTo>
                <a:close/>
              </a:path>
              <a:path w="2194559" h="963295">
                <a:moveTo>
                  <a:pt x="57911" y="0"/>
                </a:moveTo>
                <a:lnTo>
                  <a:pt x="0" y="0"/>
                </a:lnTo>
                <a:lnTo>
                  <a:pt x="0" y="467868"/>
                </a:lnTo>
                <a:lnTo>
                  <a:pt x="2109215" y="467868"/>
                </a:lnTo>
                <a:lnTo>
                  <a:pt x="2109215" y="438912"/>
                </a:lnTo>
                <a:lnTo>
                  <a:pt x="57911" y="438912"/>
                </a:lnTo>
                <a:lnTo>
                  <a:pt x="28955" y="409956"/>
                </a:lnTo>
                <a:lnTo>
                  <a:pt x="57911" y="409956"/>
                </a:lnTo>
                <a:lnTo>
                  <a:pt x="57911" y="0"/>
                </a:lnTo>
                <a:close/>
              </a:path>
              <a:path w="2194559" h="963295">
                <a:moveTo>
                  <a:pt x="2165603" y="409956"/>
                </a:moveTo>
                <a:lnTo>
                  <a:pt x="57911" y="409956"/>
                </a:lnTo>
                <a:lnTo>
                  <a:pt x="57911" y="438912"/>
                </a:lnTo>
                <a:lnTo>
                  <a:pt x="2109215" y="438912"/>
                </a:lnTo>
                <a:lnTo>
                  <a:pt x="2136647" y="467868"/>
                </a:lnTo>
                <a:lnTo>
                  <a:pt x="2165603" y="467868"/>
                </a:lnTo>
                <a:lnTo>
                  <a:pt x="2165603" y="409956"/>
                </a:lnTo>
                <a:close/>
              </a:path>
              <a:path w="2194559" h="963295">
                <a:moveTo>
                  <a:pt x="57911" y="409956"/>
                </a:moveTo>
                <a:lnTo>
                  <a:pt x="28955" y="409956"/>
                </a:lnTo>
                <a:lnTo>
                  <a:pt x="57911" y="438912"/>
                </a:lnTo>
                <a:lnTo>
                  <a:pt x="57911" y="409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09212" y="6593005"/>
            <a:ext cx="2513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8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rk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s,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5" dirty="0">
                <a:latin typeface="Arial"/>
                <a:cs typeface="Arial"/>
              </a:rPr>
              <a:t>ul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3688" y="539496"/>
            <a:ext cx="1993391" cy="2985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83068" y="579120"/>
            <a:ext cx="1930907" cy="3099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8867" y="502920"/>
            <a:ext cx="1943099" cy="3073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7776" y="3709416"/>
            <a:ext cx="1904999" cy="71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5208" y="2025470"/>
            <a:ext cx="1000125" cy="909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eve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998" y="2085799"/>
            <a:ext cx="1443355" cy="909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19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gno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7400" y="1933399"/>
            <a:ext cx="1450340" cy="909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40"/>
              </a:spcBef>
            </a:pP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b="1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yea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pu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58311" y="455845"/>
            <a:ext cx="1743455" cy="12159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3367" y="3779520"/>
            <a:ext cx="1956815" cy="3200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7776" y="3777996"/>
            <a:ext cx="1904999" cy="32842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0267" y="3779520"/>
            <a:ext cx="1766315" cy="32263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27608" y="5133798"/>
            <a:ext cx="160528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89462" y="5063033"/>
            <a:ext cx="1849755" cy="197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189230" algn="ctr">
              <a:lnSpc>
                <a:spcPct val="100000"/>
              </a:lnSpc>
            </a:pPr>
            <a:r>
              <a:rPr sz="1200" b="1" spc="-16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1200" b="1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200" b="1" spc="-12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200" b="1" spc="-8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200" b="1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200" b="1" spc="-1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200" b="1" spc="-8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200" b="1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200" b="1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200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do</a:t>
            </a:r>
            <a:r>
              <a:rPr sz="1200" b="1" spc="-1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2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2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spc="-19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200" b="1" spc="-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2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1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spc="-16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200" b="1" spc="-12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1200" b="1" spc="-8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200" b="1" spc="-1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200" b="1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200" b="1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2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do</a:t>
            </a:r>
            <a:r>
              <a:rPr sz="1200" b="1" spc="-1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200" b="1" spc="-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spc="-12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2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spc="-19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200" b="1" spc="-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2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182880">
              <a:lnSpc>
                <a:spcPct val="100000"/>
              </a:lnSpc>
            </a:pPr>
            <a:r>
              <a:rPr sz="1400" b="1" spc="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22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22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FFFF00"/>
                </a:solidFill>
                <a:latin typeface="Wingdings"/>
                <a:cs typeface="Wingdings"/>
              </a:rPr>
              <a:t></a:t>
            </a:r>
            <a:r>
              <a:rPr sz="1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spc="-15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400" b="1" spc="-10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spc="-155" dirty="0">
                <a:solidFill>
                  <a:srgbClr val="FFFF00"/>
                </a:solidFill>
                <a:latin typeface="Arial"/>
                <a:cs typeface="Arial"/>
              </a:rPr>
              <a:t>og</a:t>
            </a:r>
            <a:r>
              <a:rPr sz="1400" b="1" spc="-10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spc="-145" dirty="0">
                <a:solidFill>
                  <a:srgbClr val="FFFF00"/>
                </a:solidFill>
                <a:latin typeface="Arial"/>
                <a:cs typeface="Arial"/>
              </a:rPr>
              <a:t>ess</a:t>
            </a:r>
            <a:r>
              <a:rPr sz="1400" b="1" spc="-7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400" b="1" spc="-14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spc="-145" dirty="0">
                <a:solidFill>
                  <a:srgbClr val="FFFF00"/>
                </a:solidFill>
                <a:latin typeface="Arial"/>
                <a:cs typeface="Arial"/>
              </a:rPr>
              <a:t>asse</a:t>
            </a:r>
            <a:r>
              <a:rPr sz="1400" b="1" spc="-155" dirty="0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sz="1400" b="1" spc="-7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400" b="1" spc="-15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spc="-229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400" b="1" spc="-145" dirty="0">
                <a:solidFill>
                  <a:srgbClr val="FFFF00"/>
                </a:solidFill>
                <a:latin typeface="Arial"/>
                <a:cs typeface="Arial"/>
              </a:rPr>
              <a:t>ye</a:t>
            </a:r>
            <a:r>
              <a:rPr sz="1400" b="1" spc="-7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400" b="1" spc="-15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400" b="1" spc="-1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400" b="1" spc="-15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400" b="1" spc="-145" dirty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1400" b="1" spc="-155" dirty="0">
                <a:solidFill>
                  <a:srgbClr val="FFFF00"/>
                </a:solidFill>
                <a:latin typeface="Arial"/>
                <a:cs typeface="Arial"/>
              </a:rPr>
              <a:t>ph</a:t>
            </a:r>
            <a:r>
              <a:rPr sz="1400" b="1" spc="-1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spc="-7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400" b="1" spc="-155" dirty="0">
                <a:solidFill>
                  <a:srgbClr val="FFFF00"/>
                </a:solidFill>
                <a:latin typeface="Arial"/>
                <a:cs typeface="Arial"/>
              </a:rPr>
              <a:t>op</a:t>
            </a:r>
            <a:r>
              <a:rPr sz="1400" b="1" spc="-1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00" b="1" spc="-9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400" b="1" spc="-15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02992" y="6656486"/>
            <a:ext cx="18834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Lumen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0822" y="1746568"/>
            <a:ext cx="3072765" cy="175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65150">
              <a:lnSpc>
                <a:spcPct val="100000"/>
              </a:lnSpc>
            </a:pPr>
            <a:r>
              <a:rPr sz="2400" b="1" spc="-355" dirty="0">
                <a:latin typeface="Arial"/>
                <a:cs typeface="Arial"/>
              </a:rPr>
              <a:t>Q</a:t>
            </a:r>
            <a:r>
              <a:rPr sz="2400" b="1" spc="-285" dirty="0">
                <a:latin typeface="Arial"/>
                <a:cs typeface="Arial"/>
              </a:rPr>
              <a:t>u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30" dirty="0">
                <a:latin typeface="Arial"/>
                <a:cs typeface="Arial"/>
              </a:rPr>
              <a:t>li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360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5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tabLst>
                <a:tab pos="1364615" algn="l"/>
              </a:tabLst>
            </a:pP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9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lini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90805" algn="ctr">
              <a:lnSpc>
                <a:spcPct val="100000"/>
              </a:lnSpc>
              <a:spcBef>
                <a:spcPts val="110"/>
              </a:spcBef>
            </a:pPr>
            <a:r>
              <a:rPr sz="2000" b="1" i="1" spc="-2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i="1" spc="-220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b="1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2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1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2247" y="880872"/>
            <a:ext cx="5151120" cy="561340"/>
          </a:xfrm>
          <a:custGeom>
            <a:avLst/>
            <a:gdLst/>
            <a:ahLst/>
            <a:cxnLst/>
            <a:rect l="l" t="t" r="r" b="b"/>
            <a:pathLst>
              <a:path w="5151120" h="561340">
                <a:moveTo>
                  <a:pt x="5151119" y="0"/>
                </a:moveTo>
                <a:lnTo>
                  <a:pt x="0" y="0"/>
                </a:lnTo>
                <a:lnTo>
                  <a:pt x="0" y="560831"/>
                </a:lnTo>
                <a:lnTo>
                  <a:pt x="5151119" y="560831"/>
                </a:lnTo>
                <a:lnTo>
                  <a:pt x="5151119" y="542543"/>
                </a:lnTo>
                <a:lnTo>
                  <a:pt x="38099" y="542543"/>
                </a:lnTo>
                <a:lnTo>
                  <a:pt x="18287" y="522731"/>
                </a:lnTo>
                <a:lnTo>
                  <a:pt x="38099" y="522731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9811"/>
                </a:lnTo>
                <a:lnTo>
                  <a:pt x="5151119" y="19811"/>
                </a:lnTo>
                <a:lnTo>
                  <a:pt x="5151119" y="0"/>
                </a:lnTo>
                <a:close/>
              </a:path>
              <a:path w="5151120" h="561340">
                <a:moveTo>
                  <a:pt x="38099" y="522731"/>
                </a:moveTo>
                <a:lnTo>
                  <a:pt x="18287" y="522731"/>
                </a:lnTo>
                <a:lnTo>
                  <a:pt x="38099" y="542543"/>
                </a:lnTo>
                <a:lnTo>
                  <a:pt x="38099" y="522731"/>
                </a:lnTo>
                <a:close/>
              </a:path>
              <a:path w="5151120" h="561340">
                <a:moveTo>
                  <a:pt x="5113019" y="522731"/>
                </a:moveTo>
                <a:lnTo>
                  <a:pt x="38099" y="522731"/>
                </a:lnTo>
                <a:lnTo>
                  <a:pt x="38099" y="542543"/>
                </a:lnTo>
                <a:lnTo>
                  <a:pt x="5113019" y="542543"/>
                </a:lnTo>
                <a:lnTo>
                  <a:pt x="5113019" y="522731"/>
                </a:lnTo>
                <a:close/>
              </a:path>
              <a:path w="5151120" h="561340">
                <a:moveTo>
                  <a:pt x="5113019" y="19811"/>
                </a:moveTo>
                <a:lnTo>
                  <a:pt x="5113019" y="542543"/>
                </a:lnTo>
                <a:lnTo>
                  <a:pt x="5131307" y="522731"/>
                </a:lnTo>
                <a:lnTo>
                  <a:pt x="5151119" y="522731"/>
                </a:lnTo>
                <a:lnTo>
                  <a:pt x="5151119" y="38099"/>
                </a:lnTo>
                <a:lnTo>
                  <a:pt x="5131307" y="38099"/>
                </a:lnTo>
                <a:lnTo>
                  <a:pt x="5113019" y="19811"/>
                </a:lnTo>
                <a:close/>
              </a:path>
              <a:path w="5151120" h="561340">
                <a:moveTo>
                  <a:pt x="5151119" y="522731"/>
                </a:moveTo>
                <a:lnTo>
                  <a:pt x="5131307" y="522731"/>
                </a:lnTo>
                <a:lnTo>
                  <a:pt x="5113019" y="542543"/>
                </a:lnTo>
                <a:lnTo>
                  <a:pt x="5151119" y="542543"/>
                </a:lnTo>
                <a:lnTo>
                  <a:pt x="5151119" y="522731"/>
                </a:lnTo>
                <a:close/>
              </a:path>
              <a:path w="5151120" h="561340">
                <a:moveTo>
                  <a:pt x="38099" y="19811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9811"/>
                </a:lnTo>
                <a:close/>
              </a:path>
              <a:path w="5151120" h="561340">
                <a:moveTo>
                  <a:pt x="5113019" y="19811"/>
                </a:moveTo>
                <a:lnTo>
                  <a:pt x="38099" y="19811"/>
                </a:lnTo>
                <a:lnTo>
                  <a:pt x="38099" y="38099"/>
                </a:lnTo>
                <a:lnTo>
                  <a:pt x="5113019" y="38099"/>
                </a:lnTo>
                <a:lnTo>
                  <a:pt x="5113019" y="19811"/>
                </a:lnTo>
                <a:close/>
              </a:path>
              <a:path w="5151120" h="561340">
                <a:moveTo>
                  <a:pt x="5151119" y="19811"/>
                </a:moveTo>
                <a:lnTo>
                  <a:pt x="5113019" y="19811"/>
                </a:lnTo>
                <a:lnTo>
                  <a:pt x="5131307" y="38099"/>
                </a:lnTo>
                <a:lnTo>
                  <a:pt x="5151119" y="38099"/>
                </a:lnTo>
                <a:lnTo>
                  <a:pt x="5151119" y="1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0536" y="900684"/>
            <a:ext cx="5111750" cy="521334"/>
          </a:xfrm>
          <a:prstGeom prst="rect">
            <a:avLst/>
          </a:prstGeom>
          <a:solidFill>
            <a:srgbClr val="006500"/>
          </a:solidFill>
        </p:spPr>
        <p:txBody>
          <a:bodyPr vert="horz" wrap="square" lIns="0" tIns="0" rIns="0" bIns="0" rtlCol="0">
            <a:spAutoFit/>
          </a:bodyPr>
          <a:lstStyle/>
          <a:p>
            <a:pPr marR="31115" algn="ctr">
              <a:lnSpc>
                <a:spcPct val="100000"/>
              </a:lnSpc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3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8351" y="3555492"/>
            <a:ext cx="414655" cy="226060"/>
          </a:xfrm>
          <a:custGeom>
            <a:avLst/>
            <a:gdLst/>
            <a:ahLst/>
            <a:cxnLst/>
            <a:rect l="l" t="t" r="r" b="b"/>
            <a:pathLst>
              <a:path w="414654" h="226060">
                <a:moveTo>
                  <a:pt x="102107" y="207263"/>
                </a:moveTo>
                <a:lnTo>
                  <a:pt x="96011" y="207263"/>
                </a:lnTo>
                <a:lnTo>
                  <a:pt x="96011" y="225551"/>
                </a:lnTo>
                <a:lnTo>
                  <a:pt x="108203" y="225551"/>
                </a:lnTo>
                <a:lnTo>
                  <a:pt x="108203" y="213359"/>
                </a:lnTo>
                <a:lnTo>
                  <a:pt x="102107" y="213359"/>
                </a:lnTo>
                <a:lnTo>
                  <a:pt x="102107" y="207263"/>
                </a:lnTo>
                <a:close/>
              </a:path>
              <a:path w="414654" h="226060">
                <a:moveTo>
                  <a:pt x="102107" y="201167"/>
                </a:moveTo>
                <a:lnTo>
                  <a:pt x="64007" y="201167"/>
                </a:lnTo>
                <a:lnTo>
                  <a:pt x="64007" y="213359"/>
                </a:lnTo>
                <a:lnTo>
                  <a:pt x="96011" y="213359"/>
                </a:lnTo>
                <a:lnTo>
                  <a:pt x="96011" y="207263"/>
                </a:lnTo>
                <a:lnTo>
                  <a:pt x="102107" y="207263"/>
                </a:lnTo>
                <a:lnTo>
                  <a:pt x="102107" y="201167"/>
                </a:lnTo>
                <a:close/>
              </a:path>
              <a:path w="414654" h="226060">
                <a:moveTo>
                  <a:pt x="108203" y="207263"/>
                </a:moveTo>
                <a:lnTo>
                  <a:pt x="102107" y="207263"/>
                </a:lnTo>
                <a:lnTo>
                  <a:pt x="102107" y="213359"/>
                </a:lnTo>
                <a:lnTo>
                  <a:pt x="108203" y="213359"/>
                </a:lnTo>
                <a:lnTo>
                  <a:pt x="108203" y="207263"/>
                </a:lnTo>
                <a:close/>
              </a:path>
              <a:path w="414654" h="226060">
                <a:moveTo>
                  <a:pt x="306323" y="210311"/>
                </a:moveTo>
                <a:lnTo>
                  <a:pt x="294131" y="210311"/>
                </a:lnTo>
                <a:lnTo>
                  <a:pt x="294131" y="225551"/>
                </a:lnTo>
                <a:lnTo>
                  <a:pt x="306323" y="225551"/>
                </a:lnTo>
                <a:lnTo>
                  <a:pt x="306323" y="210311"/>
                </a:lnTo>
                <a:close/>
              </a:path>
              <a:path w="414654" h="226060">
                <a:moveTo>
                  <a:pt x="51815" y="201167"/>
                </a:moveTo>
                <a:lnTo>
                  <a:pt x="17779" y="201167"/>
                </a:lnTo>
                <a:lnTo>
                  <a:pt x="13715" y="205471"/>
                </a:lnTo>
                <a:lnTo>
                  <a:pt x="13715" y="213359"/>
                </a:lnTo>
                <a:lnTo>
                  <a:pt x="51815" y="213359"/>
                </a:lnTo>
                <a:lnTo>
                  <a:pt x="51815" y="201167"/>
                </a:lnTo>
                <a:close/>
              </a:path>
              <a:path w="414654" h="226060">
                <a:moveTo>
                  <a:pt x="348995" y="201167"/>
                </a:moveTo>
                <a:lnTo>
                  <a:pt x="310895" y="201167"/>
                </a:lnTo>
                <a:lnTo>
                  <a:pt x="310895" y="213359"/>
                </a:lnTo>
                <a:lnTo>
                  <a:pt x="348995" y="213359"/>
                </a:lnTo>
                <a:lnTo>
                  <a:pt x="348995" y="201167"/>
                </a:lnTo>
                <a:close/>
              </a:path>
              <a:path w="414654" h="226060">
                <a:moveTo>
                  <a:pt x="384132" y="201167"/>
                </a:moveTo>
                <a:lnTo>
                  <a:pt x="361187" y="201167"/>
                </a:lnTo>
                <a:lnTo>
                  <a:pt x="361187" y="213359"/>
                </a:lnTo>
                <a:lnTo>
                  <a:pt x="414527" y="213359"/>
                </a:lnTo>
                <a:lnTo>
                  <a:pt x="413003" y="211835"/>
                </a:lnTo>
                <a:lnTo>
                  <a:pt x="394715" y="211835"/>
                </a:lnTo>
                <a:lnTo>
                  <a:pt x="398634" y="202691"/>
                </a:lnTo>
                <a:lnTo>
                  <a:pt x="385571" y="202691"/>
                </a:lnTo>
                <a:lnTo>
                  <a:pt x="384132" y="201167"/>
                </a:lnTo>
                <a:close/>
              </a:path>
              <a:path w="414654" h="226060">
                <a:moveTo>
                  <a:pt x="403859" y="202691"/>
                </a:moveTo>
                <a:lnTo>
                  <a:pt x="394715" y="211835"/>
                </a:lnTo>
                <a:lnTo>
                  <a:pt x="413003" y="211835"/>
                </a:lnTo>
                <a:lnTo>
                  <a:pt x="403859" y="202691"/>
                </a:lnTo>
                <a:close/>
              </a:path>
              <a:path w="414654" h="226060">
                <a:moveTo>
                  <a:pt x="27431" y="173735"/>
                </a:moveTo>
                <a:lnTo>
                  <a:pt x="0" y="201167"/>
                </a:lnTo>
                <a:lnTo>
                  <a:pt x="9143" y="210311"/>
                </a:lnTo>
                <a:lnTo>
                  <a:pt x="13715" y="205471"/>
                </a:lnTo>
                <a:lnTo>
                  <a:pt x="13715" y="201167"/>
                </a:lnTo>
                <a:lnTo>
                  <a:pt x="17779" y="201167"/>
                </a:lnTo>
                <a:lnTo>
                  <a:pt x="35051" y="182879"/>
                </a:lnTo>
                <a:lnTo>
                  <a:pt x="27431" y="173735"/>
                </a:lnTo>
                <a:close/>
              </a:path>
              <a:path w="414654" h="226060">
                <a:moveTo>
                  <a:pt x="17779" y="201167"/>
                </a:moveTo>
                <a:lnTo>
                  <a:pt x="13715" y="201167"/>
                </a:lnTo>
                <a:lnTo>
                  <a:pt x="13715" y="205471"/>
                </a:lnTo>
                <a:lnTo>
                  <a:pt x="17779" y="201167"/>
                </a:lnTo>
                <a:close/>
              </a:path>
              <a:path w="414654" h="226060">
                <a:moveTo>
                  <a:pt x="368807" y="166115"/>
                </a:moveTo>
                <a:lnTo>
                  <a:pt x="359663" y="175259"/>
                </a:lnTo>
                <a:lnTo>
                  <a:pt x="385571" y="202691"/>
                </a:lnTo>
                <a:lnTo>
                  <a:pt x="394715" y="193547"/>
                </a:lnTo>
                <a:lnTo>
                  <a:pt x="368807" y="166115"/>
                </a:lnTo>
                <a:close/>
              </a:path>
              <a:path w="414654" h="226060">
                <a:moveTo>
                  <a:pt x="399287" y="201167"/>
                </a:moveTo>
                <a:lnTo>
                  <a:pt x="387095" y="201167"/>
                </a:lnTo>
                <a:lnTo>
                  <a:pt x="385571" y="202691"/>
                </a:lnTo>
                <a:lnTo>
                  <a:pt x="398634" y="202691"/>
                </a:lnTo>
                <a:lnTo>
                  <a:pt x="399287" y="201167"/>
                </a:lnTo>
                <a:close/>
              </a:path>
              <a:path w="414654" h="226060">
                <a:moveTo>
                  <a:pt x="62483" y="138683"/>
                </a:moveTo>
                <a:lnTo>
                  <a:pt x="35051" y="164591"/>
                </a:lnTo>
                <a:lnTo>
                  <a:pt x="44195" y="173735"/>
                </a:lnTo>
                <a:lnTo>
                  <a:pt x="71627" y="147827"/>
                </a:lnTo>
                <a:lnTo>
                  <a:pt x="62483" y="138683"/>
                </a:lnTo>
                <a:close/>
              </a:path>
              <a:path w="414654" h="226060">
                <a:moveTo>
                  <a:pt x="332231" y="131063"/>
                </a:moveTo>
                <a:lnTo>
                  <a:pt x="323087" y="140207"/>
                </a:lnTo>
                <a:lnTo>
                  <a:pt x="350519" y="166115"/>
                </a:lnTo>
                <a:lnTo>
                  <a:pt x="359663" y="158495"/>
                </a:lnTo>
                <a:lnTo>
                  <a:pt x="332231" y="131063"/>
                </a:lnTo>
                <a:close/>
              </a:path>
              <a:path w="414654" h="226060">
                <a:moveTo>
                  <a:pt x="99059" y="102107"/>
                </a:moveTo>
                <a:lnTo>
                  <a:pt x="71627" y="129539"/>
                </a:lnTo>
                <a:lnTo>
                  <a:pt x="80771" y="138683"/>
                </a:lnTo>
                <a:lnTo>
                  <a:pt x="108203" y="111251"/>
                </a:lnTo>
                <a:lnTo>
                  <a:pt x="99059" y="102107"/>
                </a:lnTo>
                <a:close/>
              </a:path>
              <a:path w="414654" h="226060">
                <a:moveTo>
                  <a:pt x="295655" y="94487"/>
                </a:moveTo>
                <a:lnTo>
                  <a:pt x="286511" y="103631"/>
                </a:lnTo>
                <a:lnTo>
                  <a:pt x="313943" y="131063"/>
                </a:lnTo>
                <a:lnTo>
                  <a:pt x="323087" y="121919"/>
                </a:lnTo>
                <a:lnTo>
                  <a:pt x="295655" y="94487"/>
                </a:lnTo>
                <a:close/>
              </a:path>
              <a:path w="414654" h="226060">
                <a:moveTo>
                  <a:pt x="134111" y="67055"/>
                </a:moveTo>
                <a:lnTo>
                  <a:pt x="108203" y="92963"/>
                </a:lnTo>
                <a:lnTo>
                  <a:pt x="117347" y="102107"/>
                </a:lnTo>
                <a:lnTo>
                  <a:pt x="143255" y="74675"/>
                </a:lnTo>
                <a:lnTo>
                  <a:pt x="134111" y="67055"/>
                </a:lnTo>
                <a:close/>
              </a:path>
              <a:path w="414654" h="226060">
                <a:moveTo>
                  <a:pt x="260603" y="59435"/>
                </a:moveTo>
                <a:lnTo>
                  <a:pt x="251459" y="68579"/>
                </a:lnTo>
                <a:lnTo>
                  <a:pt x="278891" y="94487"/>
                </a:lnTo>
                <a:lnTo>
                  <a:pt x="286511" y="85343"/>
                </a:lnTo>
                <a:lnTo>
                  <a:pt x="260603" y="59435"/>
                </a:lnTo>
                <a:close/>
              </a:path>
              <a:path w="414654" h="226060">
                <a:moveTo>
                  <a:pt x="170687" y="30479"/>
                </a:moveTo>
                <a:lnTo>
                  <a:pt x="143255" y="57911"/>
                </a:lnTo>
                <a:lnTo>
                  <a:pt x="152399" y="67055"/>
                </a:lnTo>
                <a:lnTo>
                  <a:pt x="179831" y="39623"/>
                </a:lnTo>
                <a:lnTo>
                  <a:pt x="170687" y="30479"/>
                </a:lnTo>
                <a:close/>
              </a:path>
              <a:path w="414654" h="226060">
                <a:moveTo>
                  <a:pt x="224027" y="22859"/>
                </a:moveTo>
                <a:lnTo>
                  <a:pt x="214883" y="32003"/>
                </a:lnTo>
                <a:lnTo>
                  <a:pt x="242315" y="59435"/>
                </a:lnTo>
                <a:lnTo>
                  <a:pt x="251459" y="50291"/>
                </a:lnTo>
                <a:lnTo>
                  <a:pt x="224027" y="22859"/>
                </a:lnTo>
                <a:close/>
              </a:path>
              <a:path w="414654" h="226060">
                <a:moveTo>
                  <a:pt x="201167" y="0"/>
                </a:moveTo>
                <a:lnTo>
                  <a:pt x="179831" y="21335"/>
                </a:lnTo>
                <a:lnTo>
                  <a:pt x="188975" y="30479"/>
                </a:lnTo>
                <a:lnTo>
                  <a:pt x="201167" y="18287"/>
                </a:lnTo>
                <a:lnTo>
                  <a:pt x="196595" y="13715"/>
                </a:lnTo>
                <a:lnTo>
                  <a:pt x="214883" y="13715"/>
                </a:lnTo>
                <a:lnTo>
                  <a:pt x="201167" y="0"/>
                </a:lnTo>
                <a:close/>
              </a:path>
              <a:path w="414654" h="226060">
                <a:moveTo>
                  <a:pt x="214883" y="13715"/>
                </a:moveTo>
                <a:lnTo>
                  <a:pt x="205739" y="13715"/>
                </a:lnTo>
                <a:lnTo>
                  <a:pt x="201167" y="18287"/>
                </a:lnTo>
                <a:lnTo>
                  <a:pt x="205739" y="22859"/>
                </a:lnTo>
                <a:lnTo>
                  <a:pt x="214883" y="13715"/>
                </a:lnTo>
                <a:close/>
              </a:path>
              <a:path w="414654" h="226060">
                <a:moveTo>
                  <a:pt x="205739" y="13715"/>
                </a:moveTo>
                <a:lnTo>
                  <a:pt x="196595" y="13715"/>
                </a:lnTo>
                <a:lnTo>
                  <a:pt x="201167" y="18287"/>
                </a:lnTo>
                <a:lnTo>
                  <a:pt x="205739" y="13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6632" y="2769111"/>
            <a:ext cx="1655445" cy="285115"/>
          </a:xfrm>
          <a:custGeom>
            <a:avLst/>
            <a:gdLst/>
            <a:ahLst/>
            <a:cxnLst/>
            <a:rect l="l" t="t" r="r" b="b"/>
            <a:pathLst>
              <a:path w="1655445" h="285114">
                <a:moveTo>
                  <a:pt x="1528610" y="141970"/>
                </a:moveTo>
                <a:lnTo>
                  <a:pt x="1381493" y="228214"/>
                </a:lnTo>
                <a:lnTo>
                  <a:pt x="1373827" y="236999"/>
                </a:lnTo>
                <a:lnTo>
                  <a:pt x="1369719" y="247775"/>
                </a:lnTo>
                <a:lnTo>
                  <a:pt x="1369682" y="259582"/>
                </a:lnTo>
                <a:lnTo>
                  <a:pt x="1374228" y="271460"/>
                </a:lnTo>
                <a:lnTo>
                  <a:pt x="1382934" y="279941"/>
                </a:lnTo>
                <a:lnTo>
                  <a:pt x="1393864" y="284429"/>
                </a:lnTo>
                <a:lnTo>
                  <a:pt x="1405749" y="284671"/>
                </a:lnTo>
                <a:lnTo>
                  <a:pt x="1417319" y="280413"/>
                </a:lnTo>
                <a:lnTo>
                  <a:pt x="1600199" y="173733"/>
                </a:lnTo>
                <a:lnTo>
                  <a:pt x="1591055" y="173733"/>
                </a:lnTo>
                <a:lnTo>
                  <a:pt x="1591055" y="169161"/>
                </a:lnTo>
                <a:lnTo>
                  <a:pt x="1575815" y="169161"/>
                </a:lnTo>
                <a:lnTo>
                  <a:pt x="1528610" y="141970"/>
                </a:lnTo>
                <a:close/>
              </a:path>
              <a:path w="1655445" h="285114">
                <a:moveTo>
                  <a:pt x="1475274" y="111249"/>
                </a:moveTo>
                <a:lnTo>
                  <a:pt x="0" y="111249"/>
                </a:lnTo>
                <a:lnTo>
                  <a:pt x="0" y="173733"/>
                </a:lnTo>
                <a:lnTo>
                  <a:pt x="1474429" y="173733"/>
                </a:lnTo>
                <a:lnTo>
                  <a:pt x="1528610" y="141970"/>
                </a:lnTo>
                <a:lnTo>
                  <a:pt x="1475274" y="111249"/>
                </a:lnTo>
                <a:close/>
              </a:path>
              <a:path w="1655445" h="285114">
                <a:moveTo>
                  <a:pt x="1602231" y="111249"/>
                </a:moveTo>
                <a:lnTo>
                  <a:pt x="1591055" y="111249"/>
                </a:lnTo>
                <a:lnTo>
                  <a:pt x="1591055" y="173733"/>
                </a:lnTo>
                <a:lnTo>
                  <a:pt x="1600199" y="173733"/>
                </a:lnTo>
                <a:lnTo>
                  <a:pt x="1655063" y="141729"/>
                </a:lnTo>
                <a:lnTo>
                  <a:pt x="1602231" y="111249"/>
                </a:lnTo>
                <a:close/>
              </a:path>
              <a:path w="1655445" h="285114">
                <a:moveTo>
                  <a:pt x="1575815" y="114297"/>
                </a:moveTo>
                <a:lnTo>
                  <a:pt x="1528610" y="141970"/>
                </a:lnTo>
                <a:lnTo>
                  <a:pt x="1575815" y="169161"/>
                </a:lnTo>
                <a:lnTo>
                  <a:pt x="1575815" y="114297"/>
                </a:lnTo>
                <a:close/>
              </a:path>
              <a:path w="1655445" h="285114">
                <a:moveTo>
                  <a:pt x="1591055" y="114297"/>
                </a:moveTo>
                <a:lnTo>
                  <a:pt x="1575815" y="114297"/>
                </a:lnTo>
                <a:lnTo>
                  <a:pt x="1575815" y="169161"/>
                </a:lnTo>
                <a:lnTo>
                  <a:pt x="1591055" y="169161"/>
                </a:lnTo>
                <a:lnTo>
                  <a:pt x="1591055" y="114297"/>
                </a:lnTo>
                <a:close/>
              </a:path>
              <a:path w="1655445" h="285114">
                <a:moveTo>
                  <a:pt x="1402162" y="0"/>
                </a:moveTo>
                <a:lnTo>
                  <a:pt x="1390768" y="1685"/>
                </a:lnTo>
                <a:lnTo>
                  <a:pt x="1380304" y="7609"/>
                </a:lnTo>
                <a:lnTo>
                  <a:pt x="1371780" y="17733"/>
                </a:lnTo>
                <a:lnTo>
                  <a:pt x="1368864" y="29294"/>
                </a:lnTo>
                <a:lnTo>
                  <a:pt x="1370471" y="40905"/>
                </a:lnTo>
                <a:lnTo>
                  <a:pt x="1376116" y="51354"/>
                </a:lnTo>
                <a:lnTo>
                  <a:pt x="1385315" y="59433"/>
                </a:lnTo>
                <a:lnTo>
                  <a:pt x="1528610" y="141970"/>
                </a:lnTo>
                <a:lnTo>
                  <a:pt x="1575815" y="114297"/>
                </a:lnTo>
                <a:lnTo>
                  <a:pt x="1591055" y="114297"/>
                </a:lnTo>
                <a:lnTo>
                  <a:pt x="1591055" y="111249"/>
                </a:lnTo>
                <a:lnTo>
                  <a:pt x="1602231" y="111249"/>
                </a:lnTo>
                <a:lnTo>
                  <a:pt x="1417319" y="4569"/>
                </a:lnTo>
                <a:lnTo>
                  <a:pt x="1413480" y="2593"/>
                </a:lnTo>
                <a:lnTo>
                  <a:pt x="1402162" y="0"/>
                </a:lnTo>
                <a:close/>
              </a:path>
            </a:pathLst>
          </a:custGeom>
          <a:solidFill>
            <a:srgbClr val="32C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3719" y="2837688"/>
            <a:ext cx="2781300" cy="943610"/>
          </a:xfrm>
          <a:custGeom>
            <a:avLst/>
            <a:gdLst/>
            <a:ahLst/>
            <a:cxnLst/>
            <a:rect l="l" t="t" r="r" b="b"/>
            <a:pathLst>
              <a:path w="2781300" h="943610">
                <a:moveTo>
                  <a:pt x="2761487" y="0"/>
                </a:moveTo>
                <a:lnTo>
                  <a:pt x="16700" y="90"/>
                </a:lnTo>
                <a:lnTo>
                  <a:pt x="5130" y="6547"/>
                </a:lnTo>
                <a:lnTo>
                  <a:pt x="0" y="19811"/>
                </a:lnTo>
                <a:lnTo>
                  <a:pt x="69" y="943355"/>
                </a:lnTo>
                <a:lnTo>
                  <a:pt x="38099" y="943355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9811"/>
                </a:lnTo>
                <a:lnTo>
                  <a:pt x="2781067" y="19811"/>
                </a:lnTo>
                <a:lnTo>
                  <a:pt x="2781066" y="16867"/>
                </a:lnTo>
                <a:lnTo>
                  <a:pt x="2774345" y="4926"/>
                </a:lnTo>
                <a:lnTo>
                  <a:pt x="2761487" y="0"/>
                </a:lnTo>
                <a:close/>
              </a:path>
              <a:path w="2781300" h="943610">
                <a:moveTo>
                  <a:pt x="2743199" y="19811"/>
                </a:moveTo>
                <a:lnTo>
                  <a:pt x="2743199" y="943355"/>
                </a:lnTo>
                <a:lnTo>
                  <a:pt x="2781246" y="943355"/>
                </a:lnTo>
                <a:lnTo>
                  <a:pt x="2781070" y="38099"/>
                </a:lnTo>
                <a:lnTo>
                  <a:pt x="2761487" y="38099"/>
                </a:lnTo>
                <a:lnTo>
                  <a:pt x="2743199" y="19811"/>
                </a:lnTo>
                <a:close/>
              </a:path>
              <a:path w="2781300" h="943610">
                <a:moveTo>
                  <a:pt x="38099" y="19811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9811"/>
                </a:lnTo>
                <a:close/>
              </a:path>
              <a:path w="2781300" h="943610">
                <a:moveTo>
                  <a:pt x="2743199" y="19811"/>
                </a:moveTo>
                <a:lnTo>
                  <a:pt x="38099" y="19811"/>
                </a:lnTo>
                <a:lnTo>
                  <a:pt x="38099" y="38099"/>
                </a:lnTo>
                <a:lnTo>
                  <a:pt x="2743199" y="38099"/>
                </a:lnTo>
                <a:lnTo>
                  <a:pt x="2743199" y="19811"/>
                </a:lnTo>
                <a:close/>
              </a:path>
              <a:path w="2781300" h="943610">
                <a:moveTo>
                  <a:pt x="2781067" y="19811"/>
                </a:moveTo>
                <a:lnTo>
                  <a:pt x="2743199" y="19811"/>
                </a:lnTo>
                <a:lnTo>
                  <a:pt x="2761487" y="38099"/>
                </a:lnTo>
                <a:lnTo>
                  <a:pt x="2781070" y="38099"/>
                </a:lnTo>
                <a:lnTo>
                  <a:pt x="2781067" y="1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8325" y="2465636"/>
            <a:ext cx="1165677" cy="1315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3719" y="1961388"/>
            <a:ext cx="2781300" cy="868680"/>
          </a:xfrm>
          <a:custGeom>
            <a:avLst/>
            <a:gdLst/>
            <a:ahLst/>
            <a:cxnLst/>
            <a:rect l="l" t="t" r="r" b="b"/>
            <a:pathLst>
              <a:path w="2781300" h="868680">
                <a:moveTo>
                  <a:pt x="2761487" y="0"/>
                </a:moveTo>
                <a:lnTo>
                  <a:pt x="17796" y="7"/>
                </a:lnTo>
                <a:lnTo>
                  <a:pt x="5531" y="5318"/>
                </a:lnTo>
                <a:lnTo>
                  <a:pt x="0" y="18287"/>
                </a:lnTo>
                <a:lnTo>
                  <a:pt x="8" y="850883"/>
                </a:lnTo>
                <a:lnTo>
                  <a:pt x="5900" y="863148"/>
                </a:lnTo>
                <a:lnTo>
                  <a:pt x="18287" y="868679"/>
                </a:lnTo>
                <a:lnTo>
                  <a:pt x="2763325" y="868589"/>
                </a:lnTo>
                <a:lnTo>
                  <a:pt x="2776010" y="862357"/>
                </a:lnTo>
                <a:lnTo>
                  <a:pt x="2781299" y="850391"/>
                </a:lnTo>
                <a:lnTo>
                  <a:pt x="38099" y="850391"/>
                </a:lnTo>
                <a:lnTo>
                  <a:pt x="18287" y="830579"/>
                </a:lnTo>
                <a:lnTo>
                  <a:pt x="38099" y="830579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8287"/>
                </a:lnTo>
                <a:lnTo>
                  <a:pt x="2781209" y="18287"/>
                </a:lnTo>
                <a:lnTo>
                  <a:pt x="2781209" y="16465"/>
                </a:lnTo>
                <a:lnTo>
                  <a:pt x="2774752" y="4594"/>
                </a:lnTo>
                <a:lnTo>
                  <a:pt x="2761487" y="0"/>
                </a:lnTo>
                <a:close/>
              </a:path>
              <a:path w="2781300" h="868680">
                <a:moveTo>
                  <a:pt x="38099" y="830579"/>
                </a:moveTo>
                <a:lnTo>
                  <a:pt x="18287" y="830579"/>
                </a:lnTo>
                <a:lnTo>
                  <a:pt x="38099" y="850391"/>
                </a:lnTo>
                <a:lnTo>
                  <a:pt x="38099" y="830579"/>
                </a:lnTo>
                <a:close/>
              </a:path>
              <a:path w="2781300" h="868680">
                <a:moveTo>
                  <a:pt x="2743199" y="830579"/>
                </a:moveTo>
                <a:lnTo>
                  <a:pt x="38099" y="830579"/>
                </a:lnTo>
                <a:lnTo>
                  <a:pt x="38099" y="850391"/>
                </a:lnTo>
                <a:lnTo>
                  <a:pt x="2743199" y="850391"/>
                </a:lnTo>
                <a:lnTo>
                  <a:pt x="2743199" y="830579"/>
                </a:lnTo>
                <a:close/>
              </a:path>
              <a:path w="2781300" h="868680">
                <a:moveTo>
                  <a:pt x="2743199" y="18287"/>
                </a:moveTo>
                <a:lnTo>
                  <a:pt x="2743199" y="850391"/>
                </a:lnTo>
                <a:lnTo>
                  <a:pt x="2761487" y="830579"/>
                </a:lnTo>
                <a:lnTo>
                  <a:pt x="2781297" y="830579"/>
                </a:lnTo>
                <a:lnTo>
                  <a:pt x="2781211" y="38099"/>
                </a:lnTo>
                <a:lnTo>
                  <a:pt x="2761487" y="38099"/>
                </a:lnTo>
                <a:lnTo>
                  <a:pt x="2743199" y="18287"/>
                </a:lnTo>
                <a:close/>
              </a:path>
              <a:path w="2781300" h="868680">
                <a:moveTo>
                  <a:pt x="2781297" y="830579"/>
                </a:moveTo>
                <a:lnTo>
                  <a:pt x="2761487" y="830579"/>
                </a:lnTo>
                <a:lnTo>
                  <a:pt x="2743199" y="850391"/>
                </a:lnTo>
                <a:lnTo>
                  <a:pt x="2781299" y="850391"/>
                </a:lnTo>
                <a:lnTo>
                  <a:pt x="2781297" y="830579"/>
                </a:lnTo>
                <a:close/>
              </a:path>
              <a:path w="2781300" h="868680">
                <a:moveTo>
                  <a:pt x="38099" y="18287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8287"/>
                </a:lnTo>
                <a:close/>
              </a:path>
              <a:path w="2781300" h="868680">
                <a:moveTo>
                  <a:pt x="2743199" y="18287"/>
                </a:moveTo>
                <a:lnTo>
                  <a:pt x="38099" y="18287"/>
                </a:lnTo>
                <a:lnTo>
                  <a:pt x="38099" y="38099"/>
                </a:lnTo>
                <a:lnTo>
                  <a:pt x="2743199" y="38099"/>
                </a:lnTo>
                <a:lnTo>
                  <a:pt x="2743199" y="18287"/>
                </a:lnTo>
                <a:close/>
              </a:path>
              <a:path w="2781300" h="868680">
                <a:moveTo>
                  <a:pt x="2781209" y="18287"/>
                </a:moveTo>
                <a:lnTo>
                  <a:pt x="2743199" y="18287"/>
                </a:lnTo>
                <a:lnTo>
                  <a:pt x="2761487" y="38099"/>
                </a:lnTo>
                <a:lnTo>
                  <a:pt x="2781211" y="38099"/>
                </a:lnTo>
                <a:lnTo>
                  <a:pt x="2781209" y="18287"/>
                </a:lnTo>
                <a:close/>
              </a:path>
            </a:pathLst>
          </a:custGeom>
          <a:solidFill>
            <a:srgbClr val="FF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78979" y="2077212"/>
            <a:ext cx="2421635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8352" y="2442972"/>
            <a:ext cx="1827275" cy="246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5451" y="2384988"/>
            <a:ext cx="1238275" cy="1396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8837" y="3779520"/>
            <a:ext cx="3517265" cy="3169920"/>
          </a:xfrm>
          <a:custGeom>
            <a:avLst/>
            <a:gdLst/>
            <a:ahLst/>
            <a:cxnLst/>
            <a:rect l="l" t="t" r="r" b="b"/>
            <a:pathLst>
              <a:path w="3517265" h="3169920">
                <a:moveTo>
                  <a:pt x="3516892" y="0"/>
                </a:moveTo>
                <a:lnTo>
                  <a:pt x="0" y="0"/>
                </a:lnTo>
                <a:lnTo>
                  <a:pt x="1758970" y="3169920"/>
                </a:lnTo>
                <a:lnTo>
                  <a:pt x="3516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4157" y="3779520"/>
            <a:ext cx="3567429" cy="3191510"/>
          </a:xfrm>
          <a:custGeom>
            <a:avLst/>
            <a:gdLst/>
            <a:ahLst/>
            <a:cxnLst/>
            <a:rect l="l" t="t" r="r" b="b"/>
            <a:pathLst>
              <a:path w="3567429" h="3191509">
                <a:moveTo>
                  <a:pt x="50411" y="0"/>
                </a:moveTo>
                <a:lnTo>
                  <a:pt x="0" y="0"/>
                </a:lnTo>
                <a:lnTo>
                  <a:pt x="1763838" y="3180588"/>
                </a:lnTo>
                <a:lnTo>
                  <a:pt x="1768410" y="3186684"/>
                </a:lnTo>
                <a:lnTo>
                  <a:pt x="1776030" y="3191256"/>
                </a:lnTo>
                <a:lnTo>
                  <a:pt x="1791270" y="3191256"/>
                </a:lnTo>
                <a:lnTo>
                  <a:pt x="1798890" y="3186684"/>
                </a:lnTo>
                <a:lnTo>
                  <a:pt x="1803462" y="3180588"/>
                </a:lnTo>
                <a:lnTo>
                  <a:pt x="1815294" y="3159252"/>
                </a:lnTo>
                <a:lnTo>
                  <a:pt x="1763838" y="3159252"/>
                </a:lnTo>
                <a:lnTo>
                  <a:pt x="1783650" y="3123548"/>
                </a:lnTo>
                <a:lnTo>
                  <a:pt x="50411" y="0"/>
                </a:lnTo>
                <a:close/>
              </a:path>
              <a:path w="3567429" h="3191509">
                <a:moveTo>
                  <a:pt x="1783650" y="3123548"/>
                </a:moveTo>
                <a:lnTo>
                  <a:pt x="1763838" y="3159252"/>
                </a:lnTo>
                <a:lnTo>
                  <a:pt x="1803462" y="3159252"/>
                </a:lnTo>
                <a:lnTo>
                  <a:pt x="1783650" y="3123548"/>
                </a:lnTo>
                <a:close/>
              </a:path>
              <a:path w="3567429" h="3191509">
                <a:moveTo>
                  <a:pt x="3567300" y="0"/>
                </a:moveTo>
                <a:lnTo>
                  <a:pt x="3516888" y="0"/>
                </a:lnTo>
                <a:lnTo>
                  <a:pt x="1783650" y="3123548"/>
                </a:lnTo>
                <a:lnTo>
                  <a:pt x="1803462" y="3159252"/>
                </a:lnTo>
                <a:lnTo>
                  <a:pt x="1815294" y="3159252"/>
                </a:lnTo>
                <a:lnTo>
                  <a:pt x="3567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6159" y="3779520"/>
            <a:ext cx="426720" cy="585470"/>
          </a:xfrm>
          <a:custGeom>
            <a:avLst/>
            <a:gdLst/>
            <a:ahLst/>
            <a:cxnLst/>
            <a:rect l="l" t="t" r="r" b="b"/>
            <a:pathLst>
              <a:path w="426720" h="585470">
                <a:moveTo>
                  <a:pt x="318515" y="0"/>
                </a:moveTo>
                <a:lnTo>
                  <a:pt x="306323" y="0"/>
                </a:lnTo>
                <a:lnTo>
                  <a:pt x="306323" y="24384"/>
                </a:lnTo>
                <a:lnTo>
                  <a:pt x="318515" y="24384"/>
                </a:lnTo>
                <a:lnTo>
                  <a:pt x="318515" y="0"/>
                </a:lnTo>
                <a:close/>
              </a:path>
              <a:path w="426720" h="585470">
                <a:moveTo>
                  <a:pt x="318515" y="36576"/>
                </a:moveTo>
                <a:lnTo>
                  <a:pt x="306323" y="36576"/>
                </a:lnTo>
                <a:lnTo>
                  <a:pt x="306323" y="74676"/>
                </a:lnTo>
                <a:lnTo>
                  <a:pt x="318515" y="74676"/>
                </a:lnTo>
                <a:lnTo>
                  <a:pt x="318515" y="36576"/>
                </a:lnTo>
                <a:close/>
              </a:path>
              <a:path w="426720" h="585470">
                <a:moveTo>
                  <a:pt x="318515" y="86868"/>
                </a:moveTo>
                <a:lnTo>
                  <a:pt x="306323" y="86868"/>
                </a:lnTo>
                <a:lnTo>
                  <a:pt x="306323" y="124968"/>
                </a:lnTo>
                <a:lnTo>
                  <a:pt x="318515" y="124968"/>
                </a:lnTo>
                <a:lnTo>
                  <a:pt x="318515" y="86868"/>
                </a:lnTo>
                <a:close/>
              </a:path>
              <a:path w="426720" h="585470">
                <a:moveTo>
                  <a:pt x="318515" y="138684"/>
                </a:moveTo>
                <a:lnTo>
                  <a:pt x="306323" y="138684"/>
                </a:lnTo>
                <a:lnTo>
                  <a:pt x="306323" y="176784"/>
                </a:lnTo>
                <a:lnTo>
                  <a:pt x="318515" y="176784"/>
                </a:lnTo>
                <a:lnTo>
                  <a:pt x="318515" y="138684"/>
                </a:lnTo>
                <a:close/>
              </a:path>
              <a:path w="426720" h="585470">
                <a:moveTo>
                  <a:pt x="318515" y="188976"/>
                </a:moveTo>
                <a:lnTo>
                  <a:pt x="306323" y="188976"/>
                </a:lnTo>
                <a:lnTo>
                  <a:pt x="306323" y="227076"/>
                </a:lnTo>
                <a:lnTo>
                  <a:pt x="318515" y="227076"/>
                </a:lnTo>
                <a:lnTo>
                  <a:pt x="318515" y="188976"/>
                </a:lnTo>
                <a:close/>
              </a:path>
              <a:path w="426720" h="585470">
                <a:moveTo>
                  <a:pt x="318515" y="239268"/>
                </a:moveTo>
                <a:lnTo>
                  <a:pt x="306323" y="239268"/>
                </a:lnTo>
                <a:lnTo>
                  <a:pt x="306323" y="277368"/>
                </a:lnTo>
                <a:lnTo>
                  <a:pt x="318515" y="277368"/>
                </a:lnTo>
                <a:lnTo>
                  <a:pt x="318515" y="239268"/>
                </a:lnTo>
                <a:close/>
              </a:path>
              <a:path w="426720" h="585470">
                <a:moveTo>
                  <a:pt x="318515" y="291084"/>
                </a:moveTo>
                <a:lnTo>
                  <a:pt x="306323" y="291084"/>
                </a:lnTo>
                <a:lnTo>
                  <a:pt x="306323" y="329184"/>
                </a:lnTo>
                <a:lnTo>
                  <a:pt x="318515" y="329184"/>
                </a:lnTo>
                <a:lnTo>
                  <a:pt x="318515" y="291084"/>
                </a:lnTo>
                <a:close/>
              </a:path>
              <a:path w="426720" h="585470">
                <a:moveTo>
                  <a:pt x="318515" y="341376"/>
                </a:moveTo>
                <a:lnTo>
                  <a:pt x="306323" y="341376"/>
                </a:lnTo>
                <a:lnTo>
                  <a:pt x="306323" y="385572"/>
                </a:lnTo>
                <a:lnTo>
                  <a:pt x="313943" y="385572"/>
                </a:lnTo>
                <a:lnTo>
                  <a:pt x="313943" y="373380"/>
                </a:lnTo>
                <a:lnTo>
                  <a:pt x="312419" y="371856"/>
                </a:lnTo>
                <a:lnTo>
                  <a:pt x="318515" y="371856"/>
                </a:lnTo>
                <a:lnTo>
                  <a:pt x="318515" y="341376"/>
                </a:lnTo>
                <a:close/>
              </a:path>
              <a:path w="426720" h="585470">
                <a:moveTo>
                  <a:pt x="318515" y="371856"/>
                </a:moveTo>
                <a:lnTo>
                  <a:pt x="313943" y="371856"/>
                </a:lnTo>
                <a:lnTo>
                  <a:pt x="313943" y="373380"/>
                </a:lnTo>
                <a:lnTo>
                  <a:pt x="318515" y="377952"/>
                </a:lnTo>
                <a:lnTo>
                  <a:pt x="318515" y="371856"/>
                </a:lnTo>
                <a:close/>
              </a:path>
              <a:path w="426720" h="585470">
                <a:moveTo>
                  <a:pt x="313943" y="371856"/>
                </a:moveTo>
                <a:lnTo>
                  <a:pt x="312419" y="371856"/>
                </a:lnTo>
                <a:lnTo>
                  <a:pt x="313943" y="373380"/>
                </a:lnTo>
                <a:lnTo>
                  <a:pt x="313943" y="371856"/>
                </a:lnTo>
                <a:close/>
              </a:path>
              <a:path w="426720" h="585470">
                <a:moveTo>
                  <a:pt x="364235" y="371856"/>
                </a:moveTo>
                <a:lnTo>
                  <a:pt x="326135" y="371856"/>
                </a:lnTo>
                <a:lnTo>
                  <a:pt x="326135" y="385572"/>
                </a:lnTo>
                <a:lnTo>
                  <a:pt x="364235" y="385572"/>
                </a:lnTo>
                <a:lnTo>
                  <a:pt x="364235" y="371856"/>
                </a:lnTo>
                <a:close/>
              </a:path>
              <a:path w="426720" h="585470">
                <a:moveTo>
                  <a:pt x="198119" y="553212"/>
                </a:moveTo>
                <a:lnTo>
                  <a:pt x="188975" y="562356"/>
                </a:lnTo>
                <a:lnTo>
                  <a:pt x="213359" y="585216"/>
                </a:lnTo>
                <a:lnTo>
                  <a:pt x="225551" y="574548"/>
                </a:lnTo>
                <a:lnTo>
                  <a:pt x="224027" y="573024"/>
                </a:lnTo>
                <a:lnTo>
                  <a:pt x="208787" y="573024"/>
                </a:lnTo>
                <a:lnTo>
                  <a:pt x="213359" y="568452"/>
                </a:lnTo>
                <a:lnTo>
                  <a:pt x="198119" y="553212"/>
                </a:lnTo>
                <a:close/>
              </a:path>
              <a:path w="426720" h="585470">
                <a:moveTo>
                  <a:pt x="213359" y="568452"/>
                </a:moveTo>
                <a:lnTo>
                  <a:pt x="208787" y="573024"/>
                </a:lnTo>
                <a:lnTo>
                  <a:pt x="217931" y="573024"/>
                </a:lnTo>
                <a:lnTo>
                  <a:pt x="213359" y="568452"/>
                </a:lnTo>
                <a:close/>
              </a:path>
              <a:path w="426720" h="585470">
                <a:moveTo>
                  <a:pt x="216407" y="565404"/>
                </a:moveTo>
                <a:lnTo>
                  <a:pt x="213359" y="568452"/>
                </a:lnTo>
                <a:lnTo>
                  <a:pt x="217931" y="573024"/>
                </a:lnTo>
                <a:lnTo>
                  <a:pt x="224027" y="573024"/>
                </a:lnTo>
                <a:lnTo>
                  <a:pt x="216407" y="565404"/>
                </a:lnTo>
                <a:close/>
              </a:path>
              <a:path w="426720" h="585470">
                <a:moveTo>
                  <a:pt x="252983" y="528828"/>
                </a:moveTo>
                <a:lnTo>
                  <a:pt x="225551" y="556260"/>
                </a:lnTo>
                <a:lnTo>
                  <a:pt x="234695" y="565404"/>
                </a:lnTo>
                <a:lnTo>
                  <a:pt x="262127" y="537972"/>
                </a:lnTo>
                <a:lnTo>
                  <a:pt x="252983" y="528828"/>
                </a:lnTo>
                <a:close/>
              </a:path>
              <a:path w="426720" h="585470">
                <a:moveTo>
                  <a:pt x="163067" y="516636"/>
                </a:moveTo>
                <a:lnTo>
                  <a:pt x="153923" y="525780"/>
                </a:lnTo>
                <a:lnTo>
                  <a:pt x="179831" y="553212"/>
                </a:lnTo>
                <a:lnTo>
                  <a:pt x="188975" y="544068"/>
                </a:lnTo>
                <a:lnTo>
                  <a:pt x="163067" y="516636"/>
                </a:lnTo>
                <a:close/>
              </a:path>
              <a:path w="426720" h="585470">
                <a:moveTo>
                  <a:pt x="288035" y="492252"/>
                </a:moveTo>
                <a:lnTo>
                  <a:pt x="262127" y="519684"/>
                </a:lnTo>
                <a:lnTo>
                  <a:pt x="269747" y="528828"/>
                </a:lnTo>
                <a:lnTo>
                  <a:pt x="297179" y="501396"/>
                </a:lnTo>
                <a:lnTo>
                  <a:pt x="288035" y="492252"/>
                </a:lnTo>
                <a:close/>
              </a:path>
              <a:path w="426720" h="585470">
                <a:moveTo>
                  <a:pt x="126491" y="481584"/>
                </a:moveTo>
                <a:lnTo>
                  <a:pt x="117347" y="490728"/>
                </a:lnTo>
                <a:lnTo>
                  <a:pt x="144779" y="516636"/>
                </a:lnTo>
                <a:lnTo>
                  <a:pt x="153923" y="509016"/>
                </a:lnTo>
                <a:lnTo>
                  <a:pt x="126491" y="481584"/>
                </a:lnTo>
                <a:close/>
              </a:path>
              <a:path w="426720" h="585470">
                <a:moveTo>
                  <a:pt x="324611" y="457200"/>
                </a:moveTo>
                <a:lnTo>
                  <a:pt x="297179" y="484632"/>
                </a:lnTo>
                <a:lnTo>
                  <a:pt x="306323" y="492252"/>
                </a:lnTo>
                <a:lnTo>
                  <a:pt x="333755" y="466344"/>
                </a:lnTo>
                <a:lnTo>
                  <a:pt x="324611" y="457200"/>
                </a:lnTo>
                <a:close/>
              </a:path>
              <a:path w="426720" h="585470">
                <a:moveTo>
                  <a:pt x="91439" y="445008"/>
                </a:moveTo>
                <a:lnTo>
                  <a:pt x="82295" y="454152"/>
                </a:lnTo>
                <a:lnTo>
                  <a:pt x="108203" y="481584"/>
                </a:lnTo>
                <a:lnTo>
                  <a:pt x="117347" y="472440"/>
                </a:lnTo>
                <a:lnTo>
                  <a:pt x="91439" y="445008"/>
                </a:lnTo>
                <a:close/>
              </a:path>
              <a:path w="426720" h="585470">
                <a:moveTo>
                  <a:pt x="359663" y="420624"/>
                </a:moveTo>
                <a:lnTo>
                  <a:pt x="333755" y="448056"/>
                </a:lnTo>
                <a:lnTo>
                  <a:pt x="342899" y="457200"/>
                </a:lnTo>
                <a:lnTo>
                  <a:pt x="368807" y="429768"/>
                </a:lnTo>
                <a:lnTo>
                  <a:pt x="359663" y="420624"/>
                </a:lnTo>
                <a:close/>
              </a:path>
              <a:path w="426720" h="585470">
                <a:moveTo>
                  <a:pt x="54863" y="409956"/>
                </a:moveTo>
                <a:lnTo>
                  <a:pt x="45719" y="419100"/>
                </a:lnTo>
                <a:lnTo>
                  <a:pt x="73151" y="445008"/>
                </a:lnTo>
                <a:lnTo>
                  <a:pt x="82295" y="435864"/>
                </a:lnTo>
                <a:lnTo>
                  <a:pt x="54863" y="409956"/>
                </a:lnTo>
                <a:close/>
              </a:path>
              <a:path w="426720" h="585470">
                <a:moveTo>
                  <a:pt x="396239" y="385572"/>
                </a:moveTo>
                <a:lnTo>
                  <a:pt x="368807" y="411480"/>
                </a:lnTo>
                <a:lnTo>
                  <a:pt x="377951" y="420624"/>
                </a:lnTo>
                <a:lnTo>
                  <a:pt x="405383" y="394716"/>
                </a:lnTo>
                <a:lnTo>
                  <a:pt x="396239" y="385572"/>
                </a:lnTo>
                <a:close/>
              </a:path>
              <a:path w="426720" h="585470">
                <a:moveTo>
                  <a:pt x="15239" y="371856"/>
                </a:moveTo>
                <a:lnTo>
                  <a:pt x="0" y="371856"/>
                </a:lnTo>
                <a:lnTo>
                  <a:pt x="36575" y="409956"/>
                </a:lnTo>
                <a:lnTo>
                  <a:pt x="45719" y="400812"/>
                </a:lnTo>
                <a:lnTo>
                  <a:pt x="31326" y="385572"/>
                </a:lnTo>
                <a:lnTo>
                  <a:pt x="15239" y="385572"/>
                </a:lnTo>
                <a:lnTo>
                  <a:pt x="15239" y="371856"/>
                </a:lnTo>
                <a:close/>
              </a:path>
              <a:path w="426720" h="585470">
                <a:moveTo>
                  <a:pt x="19811" y="373380"/>
                </a:moveTo>
                <a:lnTo>
                  <a:pt x="15239" y="385572"/>
                </a:lnTo>
                <a:lnTo>
                  <a:pt x="27431" y="385572"/>
                </a:lnTo>
                <a:lnTo>
                  <a:pt x="27431" y="381448"/>
                </a:lnTo>
                <a:lnTo>
                  <a:pt x="19811" y="373380"/>
                </a:lnTo>
                <a:close/>
              </a:path>
              <a:path w="426720" h="585470">
                <a:moveTo>
                  <a:pt x="27431" y="381448"/>
                </a:moveTo>
                <a:lnTo>
                  <a:pt x="27431" y="385572"/>
                </a:lnTo>
                <a:lnTo>
                  <a:pt x="31326" y="385572"/>
                </a:lnTo>
                <a:lnTo>
                  <a:pt x="27431" y="381448"/>
                </a:lnTo>
                <a:close/>
              </a:path>
              <a:path w="426720" h="585470">
                <a:moveTo>
                  <a:pt x="65531" y="371856"/>
                </a:moveTo>
                <a:lnTo>
                  <a:pt x="27431" y="371856"/>
                </a:lnTo>
                <a:lnTo>
                  <a:pt x="27431" y="381448"/>
                </a:lnTo>
                <a:lnTo>
                  <a:pt x="31326" y="385572"/>
                </a:lnTo>
                <a:lnTo>
                  <a:pt x="65531" y="385572"/>
                </a:lnTo>
                <a:lnTo>
                  <a:pt x="65531" y="371856"/>
                </a:lnTo>
                <a:close/>
              </a:path>
              <a:path w="426720" h="585470">
                <a:moveTo>
                  <a:pt x="114299" y="371856"/>
                </a:moveTo>
                <a:lnTo>
                  <a:pt x="79247" y="371856"/>
                </a:lnTo>
                <a:lnTo>
                  <a:pt x="79247" y="385572"/>
                </a:lnTo>
                <a:lnTo>
                  <a:pt x="120395" y="385572"/>
                </a:lnTo>
                <a:lnTo>
                  <a:pt x="120395" y="377952"/>
                </a:lnTo>
                <a:lnTo>
                  <a:pt x="108203" y="377952"/>
                </a:lnTo>
                <a:lnTo>
                  <a:pt x="108203" y="374904"/>
                </a:lnTo>
                <a:lnTo>
                  <a:pt x="111251" y="374904"/>
                </a:lnTo>
                <a:lnTo>
                  <a:pt x="114299" y="371856"/>
                </a:lnTo>
                <a:close/>
              </a:path>
              <a:path w="426720" h="585470">
                <a:moveTo>
                  <a:pt x="426719" y="371856"/>
                </a:moveTo>
                <a:lnTo>
                  <a:pt x="376427" y="371856"/>
                </a:lnTo>
                <a:lnTo>
                  <a:pt x="376427" y="385572"/>
                </a:lnTo>
                <a:lnTo>
                  <a:pt x="411479" y="385572"/>
                </a:lnTo>
                <a:lnTo>
                  <a:pt x="409651" y="380695"/>
                </a:lnTo>
                <a:lnTo>
                  <a:pt x="405383" y="376428"/>
                </a:lnTo>
                <a:lnTo>
                  <a:pt x="406907" y="373380"/>
                </a:lnTo>
                <a:lnTo>
                  <a:pt x="425365" y="373380"/>
                </a:lnTo>
                <a:lnTo>
                  <a:pt x="426719" y="371856"/>
                </a:lnTo>
                <a:close/>
              </a:path>
              <a:path w="426720" h="585470">
                <a:moveTo>
                  <a:pt x="425365" y="373380"/>
                </a:moveTo>
                <a:lnTo>
                  <a:pt x="406907" y="373380"/>
                </a:lnTo>
                <a:lnTo>
                  <a:pt x="409651" y="380695"/>
                </a:lnTo>
                <a:lnTo>
                  <a:pt x="414527" y="385572"/>
                </a:lnTo>
                <a:lnTo>
                  <a:pt x="425365" y="373380"/>
                </a:lnTo>
                <a:close/>
              </a:path>
              <a:path w="426720" h="585470">
                <a:moveTo>
                  <a:pt x="406907" y="373380"/>
                </a:moveTo>
                <a:lnTo>
                  <a:pt x="405383" y="376428"/>
                </a:lnTo>
                <a:lnTo>
                  <a:pt x="409651" y="380695"/>
                </a:lnTo>
                <a:lnTo>
                  <a:pt x="406907" y="373380"/>
                </a:lnTo>
                <a:close/>
              </a:path>
              <a:path w="426720" h="585470">
                <a:moveTo>
                  <a:pt x="111251" y="374904"/>
                </a:moveTo>
                <a:lnTo>
                  <a:pt x="108203" y="374904"/>
                </a:lnTo>
                <a:lnTo>
                  <a:pt x="108203" y="377952"/>
                </a:lnTo>
                <a:lnTo>
                  <a:pt x="111251" y="374904"/>
                </a:lnTo>
                <a:close/>
              </a:path>
              <a:path w="426720" h="585470">
                <a:moveTo>
                  <a:pt x="120395" y="374904"/>
                </a:moveTo>
                <a:lnTo>
                  <a:pt x="111251" y="374904"/>
                </a:lnTo>
                <a:lnTo>
                  <a:pt x="108203" y="377952"/>
                </a:lnTo>
                <a:lnTo>
                  <a:pt x="120395" y="377952"/>
                </a:lnTo>
                <a:lnTo>
                  <a:pt x="120395" y="374904"/>
                </a:lnTo>
                <a:close/>
              </a:path>
              <a:path w="426720" h="585470">
                <a:moveTo>
                  <a:pt x="120395" y="324612"/>
                </a:moveTo>
                <a:lnTo>
                  <a:pt x="108203" y="324612"/>
                </a:lnTo>
                <a:lnTo>
                  <a:pt x="108203" y="362712"/>
                </a:lnTo>
                <a:lnTo>
                  <a:pt x="120395" y="362712"/>
                </a:lnTo>
                <a:lnTo>
                  <a:pt x="120395" y="324612"/>
                </a:lnTo>
                <a:close/>
              </a:path>
              <a:path w="426720" h="585470">
                <a:moveTo>
                  <a:pt x="120395" y="274320"/>
                </a:moveTo>
                <a:lnTo>
                  <a:pt x="108203" y="274320"/>
                </a:lnTo>
                <a:lnTo>
                  <a:pt x="108203" y="312420"/>
                </a:lnTo>
                <a:lnTo>
                  <a:pt x="120395" y="312420"/>
                </a:lnTo>
                <a:lnTo>
                  <a:pt x="120395" y="274320"/>
                </a:lnTo>
                <a:close/>
              </a:path>
              <a:path w="426720" h="585470">
                <a:moveTo>
                  <a:pt x="120395" y="222504"/>
                </a:moveTo>
                <a:lnTo>
                  <a:pt x="108203" y="222504"/>
                </a:lnTo>
                <a:lnTo>
                  <a:pt x="108203" y="260604"/>
                </a:lnTo>
                <a:lnTo>
                  <a:pt x="120395" y="260604"/>
                </a:lnTo>
                <a:lnTo>
                  <a:pt x="120395" y="222504"/>
                </a:lnTo>
                <a:close/>
              </a:path>
              <a:path w="426720" h="585470">
                <a:moveTo>
                  <a:pt x="120395" y="172212"/>
                </a:moveTo>
                <a:lnTo>
                  <a:pt x="108203" y="172212"/>
                </a:lnTo>
                <a:lnTo>
                  <a:pt x="108203" y="210312"/>
                </a:lnTo>
                <a:lnTo>
                  <a:pt x="120395" y="210312"/>
                </a:lnTo>
                <a:lnTo>
                  <a:pt x="120395" y="172212"/>
                </a:lnTo>
                <a:close/>
              </a:path>
              <a:path w="426720" h="585470">
                <a:moveTo>
                  <a:pt x="120395" y="121920"/>
                </a:moveTo>
                <a:lnTo>
                  <a:pt x="108203" y="121920"/>
                </a:lnTo>
                <a:lnTo>
                  <a:pt x="108203" y="160020"/>
                </a:lnTo>
                <a:lnTo>
                  <a:pt x="120395" y="160020"/>
                </a:lnTo>
                <a:lnTo>
                  <a:pt x="120395" y="121920"/>
                </a:lnTo>
                <a:close/>
              </a:path>
              <a:path w="426720" h="585470">
                <a:moveTo>
                  <a:pt x="120395" y="70104"/>
                </a:moveTo>
                <a:lnTo>
                  <a:pt x="108203" y="70104"/>
                </a:lnTo>
                <a:lnTo>
                  <a:pt x="108203" y="108204"/>
                </a:lnTo>
                <a:lnTo>
                  <a:pt x="120395" y="108204"/>
                </a:lnTo>
                <a:lnTo>
                  <a:pt x="120395" y="70104"/>
                </a:lnTo>
                <a:close/>
              </a:path>
              <a:path w="426720" h="585470">
                <a:moveTo>
                  <a:pt x="120395" y="19812"/>
                </a:moveTo>
                <a:lnTo>
                  <a:pt x="108203" y="19812"/>
                </a:lnTo>
                <a:lnTo>
                  <a:pt x="108203" y="57912"/>
                </a:lnTo>
                <a:lnTo>
                  <a:pt x="120395" y="57912"/>
                </a:lnTo>
                <a:lnTo>
                  <a:pt x="120395" y="19812"/>
                </a:lnTo>
                <a:close/>
              </a:path>
              <a:path w="426720" h="585470">
                <a:moveTo>
                  <a:pt x="120395" y="0"/>
                </a:moveTo>
                <a:lnTo>
                  <a:pt x="108203" y="0"/>
                </a:lnTo>
                <a:lnTo>
                  <a:pt x="108203" y="7620"/>
                </a:lnTo>
                <a:lnTo>
                  <a:pt x="120395" y="7620"/>
                </a:lnTo>
                <a:lnTo>
                  <a:pt x="120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96171" y="6278880"/>
            <a:ext cx="611123" cy="611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03789" y="3779520"/>
            <a:ext cx="2781300" cy="297180"/>
          </a:xfrm>
          <a:custGeom>
            <a:avLst/>
            <a:gdLst/>
            <a:ahLst/>
            <a:cxnLst/>
            <a:rect l="l" t="t" r="r" b="b"/>
            <a:pathLst>
              <a:path w="2781300" h="297179">
                <a:moveTo>
                  <a:pt x="38030" y="0"/>
                </a:moveTo>
                <a:lnTo>
                  <a:pt x="0" y="0"/>
                </a:lnTo>
                <a:lnTo>
                  <a:pt x="20" y="279205"/>
                </a:lnTo>
                <a:lnTo>
                  <a:pt x="6253" y="291890"/>
                </a:lnTo>
                <a:lnTo>
                  <a:pt x="18218" y="297180"/>
                </a:lnTo>
                <a:lnTo>
                  <a:pt x="2764363" y="296946"/>
                </a:lnTo>
                <a:lnTo>
                  <a:pt x="2776304" y="290225"/>
                </a:lnTo>
                <a:lnTo>
                  <a:pt x="2781230" y="277368"/>
                </a:lnTo>
                <a:lnTo>
                  <a:pt x="38030" y="277368"/>
                </a:lnTo>
                <a:lnTo>
                  <a:pt x="18218" y="259080"/>
                </a:lnTo>
                <a:lnTo>
                  <a:pt x="38030" y="259080"/>
                </a:lnTo>
                <a:lnTo>
                  <a:pt x="38030" y="0"/>
                </a:lnTo>
                <a:close/>
              </a:path>
              <a:path w="2781300" h="297179">
                <a:moveTo>
                  <a:pt x="38030" y="259080"/>
                </a:moveTo>
                <a:lnTo>
                  <a:pt x="18218" y="259080"/>
                </a:lnTo>
                <a:lnTo>
                  <a:pt x="38030" y="277368"/>
                </a:lnTo>
                <a:lnTo>
                  <a:pt x="38030" y="259080"/>
                </a:lnTo>
                <a:close/>
              </a:path>
              <a:path w="2781300" h="297179">
                <a:moveTo>
                  <a:pt x="2743130" y="259080"/>
                </a:moveTo>
                <a:lnTo>
                  <a:pt x="38030" y="259080"/>
                </a:lnTo>
                <a:lnTo>
                  <a:pt x="38030" y="277368"/>
                </a:lnTo>
                <a:lnTo>
                  <a:pt x="2743130" y="277368"/>
                </a:lnTo>
                <a:lnTo>
                  <a:pt x="2743130" y="259080"/>
                </a:lnTo>
                <a:close/>
              </a:path>
              <a:path w="2781300" h="297179">
                <a:moveTo>
                  <a:pt x="2781176" y="0"/>
                </a:moveTo>
                <a:lnTo>
                  <a:pt x="2743130" y="0"/>
                </a:lnTo>
                <a:lnTo>
                  <a:pt x="2743130" y="277368"/>
                </a:lnTo>
                <a:lnTo>
                  <a:pt x="2761418" y="259080"/>
                </a:lnTo>
                <a:lnTo>
                  <a:pt x="2781227" y="259080"/>
                </a:lnTo>
                <a:lnTo>
                  <a:pt x="2781176" y="0"/>
                </a:lnTo>
                <a:close/>
              </a:path>
              <a:path w="2781300" h="297179">
                <a:moveTo>
                  <a:pt x="2781227" y="259080"/>
                </a:moveTo>
                <a:lnTo>
                  <a:pt x="2761418" y="259080"/>
                </a:lnTo>
                <a:lnTo>
                  <a:pt x="2743130" y="277368"/>
                </a:lnTo>
                <a:lnTo>
                  <a:pt x="2781230" y="277368"/>
                </a:lnTo>
                <a:lnTo>
                  <a:pt x="2781227" y="259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41747" y="4674168"/>
            <a:ext cx="1221105" cy="285115"/>
          </a:xfrm>
          <a:custGeom>
            <a:avLst/>
            <a:gdLst/>
            <a:ahLst/>
            <a:cxnLst/>
            <a:rect l="l" t="t" r="r" b="b"/>
            <a:pathLst>
              <a:path w="1221104" h="285114">
                <a:moveTo>
                  <a:pt x="1165250" y="109667"/>
                </a:moveTo>
                <a:lnTo>
                  <a:pt x="1158239" y="109667"/>
                </a:lnTo>
                <a:lnTo>
                  <a:pt x="1158239" y="173675"/>
                </a:lnTo>
                <a:lnTo>
                  <a:pt x="1040095" y="174142"/>
                </a:lnTo>
                <a:lnTo>
                  <a:pt x="948677" y="228157"/>
                </a:lnTo>
                <a:lnTo>
                  <a:pt x="941011" y="236942"/>
                </a:lnTo>
                <a:lnTo>
                  <a:pt x="936903" y="247718"/>
                </a:lnTo>
                <a:lnTo>
                  <a:pt x="936866" y="259525"/>
                </a:lnTo>
                <a:lnTo>
                  <a:pt x="941412" y="271402"/>
                </a:lnTo>
                <a:lnTo>
                  <a:pt x="950118" y="279883"/>
                </a:lnTo>
                <a:lnTo>
                  <a:pt x="961048" y="284372"/>
                </a:lnTo>
                <a:lnTo>
                  <a:pt x="972933" y="284614"/>
                </a:lnTo>
                <a:lnTo>
                  <a:pt x="984503" y="280355"/>
                </a:lnTo>
                <a:lnTo>
                  <a:pt x="1220723" y="141671"/>
                </a:lnTo>
                <a:lnTo>
                  <a:pt x="1165250" y="109667"/>
                </a:lnTo>
                <a:close/>
              </a:path>
              <a:path w="1221104" h="285114">
                <a:moveTo>
                  <a:pt x="1039805" y="110135"/>
                </a:moveTo>
                <a:lnTo>
                  <a:pt x="0" y="114239"/>
                </a:lnTo>
                <a:lnTo>
                  <a:pt x="0" y="178247"/>
                </a:lnTo>
                <a:lnTo>
                  <a:pt x="1040095" y="174142"/>
                </a:lnTo>
                <a:lnTo>
                  <a:pt x="1095021" y="141687"/>
                </a:lnTo>
                <a:lnTo>
                  <a:pt x="1039805" y="110135"/>
                </a:lnTo>
                <a:close/>
              </a:path>
              <a:path w="1221104" h="285114">
                <a:moveTo>
                  <a:pt x="1095021" y="141687"/>
                </a:moveTo>
                <a:lnTo>
                  <a:pt x="1040095" y="174142"/>
                </a:lnTo>
                <a:lnTo>
                  <a:pt x="1158239" y="173675"/>
                </a:lnTo>
                <a:lnTo>
                  <a:pt x="1158239" y="169103"/>
                </a:lnTo>
                <a:lnTo>
                  <a:pt x="1142999" y="169103"/>
                </a:lnTo>
                <a:lnTo>
                  <a:pt x="1095021" y="141687"/>
                </a:lnTo>
                <a:close/>
              </a:path>
              <a:path w="1221104" h="285114">
                <a:moveTo>
                  <a:pt x="1141475" y="114239"/>
                </a:moveTo>
                <a:lnTo>
                  <a:pt x="1095021" y="141687"/>
                </a:lnTo>
                <a:lnTo>
                  <a:pt x="1142999" y="169103"/>
                </a:lnTo>
                <a:lnTo>
                  <a:pt x="1141475" y="114239"/>
                </a:lnTo>
                <a:close/>
              </a:path>
              <a:path w="1221104" h="285114">
                <a:moveTo>
                  <a:pt x="1158239" y="114239"/>
                </a:moveTo>
                <a:lnTo>
                  <a:pt x="1141475" y="114239"/>
                </a:lnTo>
                <a:lnTo>
                  <a:pt x="1142999" y="169103"/>
                </a:lnTo>
                <a:lnTo>
                  <a:pt x="1158239" y="169103"/>
                </a:lnTo>
                <a:lnTo>
                  <a:pt x="1158239" y="114239"/>
                </a:lnTo>
                <a:close/>
              </a:path>
              <a:path w="1221104" h="285114">
                <a:moveTo>
                  <a:pt x="1158239" y="109667"/>
                </a:moveTo>
                <a:lnTo>
                  <a:pt x="1039805" y="110135"/>
                </a:lnTo>
                <a:lnTo>
                  <a:pt x="1095021" y="141687"/>
                </a:lnTo>
                <a:lnTo>
                  <a:pt x="1141475" y="114239"/>
                </a:lnTo>
                <a:lnTo>
                  <a:pt x="1158239" y="114239"/>
                </a:lnTo>
                <a:lnTo>
                  <a:pt x="1158239" y="109667"/>
                </a:lnTo>
                <a:close/>
              </a:path>
              <a:path w="1221104" h="285114">
                <a:moveTo>
                  <a:pt x="969124" y="0"/>
                </a:moveTo>
                <a:lnTo>
                  <a:pt x="957508" y="1258"/>
                </a:lnTo>
                <a:lnTo>
                  <a:pt x="947146" y="6946"/>
                </a:lnTo>
                <a:lnTo>
                  <a:pt x="939311" y="16961"/>
                </a:lnTo>
                <a:lnTo>
                  <a:pt x="935791" y="28667"/>
                </a:lnTo>
                <a:lnTo>
                  <a:pt x="936731" y="40485"/>
                </a:lnTo>
                <a:lnTo>
                  <a:pt x="941877" y="51144"/>
                </a:lnTo>
                <a:lnTo>
                  <a:pt x="950975" y="59375"/>
                </a:lnTo>
                <a:lnTo>
                  <a:pt x="1039805" y="110135"/>
                </a:lnTo>
                <a:lnTo>
                  <a:pt x="1165250" y="109667"/>
                </a:lnTo>
                <a:lnTo>
                  <a:pt x="982979" y="4511"/>
                </a:lnTo>
                <a:lnTo>
                  <a:pt x="980721" y="3272"/>
                </a:lnTo>
                <a:lnTo>
                  <a:pt x="969124" y="0"/>
                </a:lnTo>
                <a:close/>
              </a:path>
            </a:pathLst>
          </a:custGeom>
          <a:solidFill>
            <a:srgbClr val="32C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3744" y="4370832"/>
            <a:ext cx="1551940" cy="439420"/>
          </a:xfrm>
          <a:custGeom>
            <a:avLst/>
            <a:gdLst/>
            <a:ahLst/>
            <a:cxnLst/>
            <a:rect l="l" t="t" r="r" b="b"/>
            <a:pathLst>
              <a:path w="1551940" h="439420">
                <a:moveTo>
                  <a:pt x="1531619" y="0"/>
                </a:moveTo>
                <a:lnTo>
                  <a:pt x="17974" y="90"/>
                </a:lnTo>
                <a:lnTo>
                  <a:pt x="5289" y="6322"/>
                </a:lnTo>
                <a:lnTo>
                  <a:pt x="0" y="18287"/>
                </a:lnTo>
                <a:lnTo>
                  <a:pt x="233" y="422044"/>
                </a:lnTo>
                <a:lnTo>
                  <a:pt x="6954" y="433985"/>
                </a:lnTo>
                <a:lnTo>
                  <a:pt x="19811" y="438911"/>
                </a:lnTo>
                <a:lnTo>
                  <a:pt x="1534564" y="438678"/>
                </a:lnTo>
                <a:lnTo>
                  <a:pt x="1546505" y="431957"/>
                </a:lnTo>
                <a:lnTo>
                  <a:pt x="1551431" y="419099"/>
                </a:lnTo>
                <a:lnTo>
                  <a:pt x="38099" y="419099"/>
                </a:lnTo>
                <a:lnTo>
                  <a:pt x="19811" y="400811"/>
                </a:lnTo>
                <a:lnTo>
                  <a:pt x="38099" y="400811"/>
                </a:lnTo>
                <a:lnTo>
                  <a:pt x="38099" y="38099"/>
                </a:lnTo>
                <a:lnTo>
                  <a:pt x="19811" y="38099"/>
                </a:lnTo>
                <a:lnTo>
                  <a:pt x="38099" y="18287"/>
                </a:lnTo>
                <a:lnTo>
                  <a:pt x="1551341" y="18287"/>
                </a:lnTo>
                <a:lnTo>
                  <a:pt x="1551341" y="16700"/>
                </a:lnTo>
                <a:lnTo>
                  <a:pt x="1544884" y="5130"/>
                </a:lnTo>
                <a:lnTo>
                  <a:pt x="1531619" y="0"/>
                </a:lnTo>
                <a:close/>
              </a:path>
              <a:path w="1551940" h="439420">
                <a:moveTo>
                  <a:pt x="38099" y="400811"/>
                </a:moveTo>
                <a:lnTo>
                  <a:pt x="19811" y="400811"/>
                </a:lnTo>
                <a:lnTo>
                  <a:pt x="38099" y="419099"/>
                </a:lnTo>
                <a:lnTo>
                  <a:pt x="38099" y="400811"/>
                </a:lnTo>
                <a:close/>
              </a:path>
              <a:path w="1551940" h="439420">
                <a:moveTo>
                  <a:pt x="1513331" y="400811"/>
                </a:moveTo>
                <a:lnTo>
                  <a:pt x="38099" y="400811"/>
                </a:lnTo>
                <a:lnTo>
                  <a:pt x="38099" y="419099"/>
                </a:lnTo>
                <a:lnTo>
                  <a:pt x="1513331" y="419099"/>
                </a:lnTo>
                <a:lnTo>
                  <a:pt x="1513331" y="400811"/>
                </a:lnTo>
                <a:close/>
              </a:path>
              <a:path w="1551940" h="439420">
                <a:moveTo>
                  <a:pt x="1513331" y="18287"/>
                </a:moveTo>
                <a:lnTo>
                  <a:pt x="1513331" y="419099"/>
                </a:lnTo>
                <a:lnTo>
                  <a:pt x="1531619" y="400811"/>
                </a:lnTo>
                <a:lnTo>
                  <a:pt x="1551427" y="400811"/>
                </a:lnTo>
                <a:lnTo>
                  <a:pt x="1551346" y="38099"/>
                </a:lnTo>
                <a:lnTo>
                  <a:pt x="1531619" y="38099"/>
                </a:lnTo>
                <a:lnTo>
                  <a:pt x="1513331" y="18287"/>
                </a:lnTo>
                <a:close/>
              </a:path>
              <a:path w="1551940" h="439420">
                <a:moveTo>
                  <a:pt x="1551427" y="400811"/>
                </a:moveTo>
                <a:lnTo>
                  <a:pt x="1531619" y="400811"/>
                </a:lnTo>
                <a:lnTo>
                  <a:pt x="1513331" y="419099"/>
                </a:lnTo>
                <a:lnTo>
                  <a:pt x="1551431" y="419099"/>
                </a:lnTo>
                <a:lnTo>
                  <a:pt x="1551427" y="400811"/>
                </a:lnTo>
                <a:close/>
              </a:path>
              <a:path w="1551940" h="439420">
                <a:moveTo>
                  <a:pt x="38099" y="18287"/>
                </a:moveTo>
                <a:lnTo>
                  <a:pt x="19811" y="38099"/>
                </a:lnTo>
                <a:lnTo>
                  <a:pt x="38099" y="38099"/>
                </a:lnTo>
                <a:lnTo>
                  <a:pt x="38099" y="18287"/>
                </a:lnTo>
                <a:close/>
              </a:path>
              <a:path w="1551940" h="439420">
                <a:moveTo>
                  <a:pt x="1513331" y="18287"/>
                </a:moveTo>
                <a:lnTo>
                  <a:pt x="38099" y="18287"/>
                </a:lnTo>
                <a:lnTo>
                  <a:pt x="38099" y="38099"/>
                </a:lnTo>
                <a:lnTo>
                  <a:pt x="1513331" y="38099"/>
                </a:lnTo>
                <a:lnTo>
                  <a:pt x="1513331" y="18287"/>
                </a:lnTo>
                <a:close/>
              </a:path>
              <a:path w="1551940" h="439420">
                <a:moveTo>
                  <a:pt x="1551341" y="18287"/>
                </a:moveTo>
                <a:lnTo>
                  <a:pt x="1513331" y="18287"/>
                </a:lnTo>
                <a:lnTo>
                  <a:pt x="1531619" y="38099"/>
                </a:lnTo>
                <a:lnTo>
                  <a:pt x="1551346" y="38099"/>
                </a:lnTo>
                <a:lnTo>
                  <a:pt x="1551341" y="18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8196" y="3779520"/>
            <a:ext cx="1592580" cy="2082164"/>
          </a:xfrm>
          <a:custGeom>
            <a:avLst/>
            <a:gdLst/>
            <a:ahLst/>
            <a:cxnLst/>
            <a:rect l="l" t="t" r="r" b="b"/>
            <a:pathLst>
              <a:path w="1592579" h="2082164">
                <a:moveTo>
                  <a:pt x="1064251" y="0"/>
                </a:moveTo>
                <a:lnTo>
                  <a:pt x="1020976" y="0"/>
                </a:lnTo>
                <a:lnTo>
                  <a:pt x="0" y="1835285"/>
                </a:lnTo>
                <a:lnTo>
                  <a:pt x="1253" y="1846807"/>
                </a:lnTo>
                <a:lnTo>
                  <a:pt x="9339" y="1856232"/>
                </a:lnTo>
                <a:lnTo>
                  <a:pt x="418161" y="2081979"/>
                </a:lnTo>
                <a:lnTo>
                  <a:pt x="429682" y="2080726"/>
                </a:lnTo>
                <a:lnTo>
                  <a:pt x="439107" y="2072640"/>
                </a:lnTo>
                <a:lnTo>
                  <a:pt x="449281" y="2054352"/>
                </a:lnTo>
                <a:lnTo>
                  <a:pt x="405579" y="2054352"/>
                </a:lnTo>
                <a:lnTo>
                  <a:pt x="414932" y="2037548"/>
                </a:lnTo>
                <a:lnTo>
                  <a:pt x="74332" y="1848612"/>
                </a:lnTo>
                <a:lnTo>
                  <a:pt x="35247" y="1848612"/>
                </a:lnTo>
                <a:lnTo>
                  <a:pt x="27627" y="1822704"/>
                </a:lnTo>
                <a:lnTo>
                  <a:pt x="49668" y="1822704"/>
                </a:lnTo>
                <a:lnTo>
                  <a:pt x="1064251" y="0"/>
                </a:lnTo>
                <a:close/>
              </a:path>
              <a:path w="1592579" h="2082164">
                <a:moveTo>
                  <a:pt x="414932" y="2037548"/>
                </a:moveTo>
                <a:lnTo>
                  <a:pt x="405579" y="2054352"/>
                </a:lnTo>
                <a:lnTo>
                  <a:pt x="431487" y="2046732"/>
                </a:lnTo>
                <a:lnTo>
                  <a:pt x="414932" y="2037548"/>
                </a:lnTo>
                <a:close/>
              </a:path>
              <a:path w="1592579" h="2082164">
                <a:moveTo>
                  <a:pt x="1592125" y="0"/>
                </a:moveTo>
                <a:lnTo>
                  <a:pt x="1549105" y="0"/>
                </a:lnTo>
                <a:lnTo>
                  <a:pt x="414932" y="2037548"/>
                </a:lnTo>
                <a:lnTo>
                  <a:pt x="431487" y="2046732"/>
                </a:lnTo>
                <a:lnTo>
                  <a:pt x="405579" y="2054352"/>
                </a:lnTo>
                <a:lnTo>
                  <a:pt x="449281" y="2054352"/>
                </a:lnTo>
                <a:lnTo>
                  <a:pt x="1592125" y="0"/>
                </a:lnTo>
                <a:close/>
              </a:path>
              <a:path w="1592579" h="2082164">
                <a:moveTo>
                  <a:pt x="27627" y="1822704"/>
                </a:moveTo>
                <a:lnTo>
                  <a:pt x="35247" y="1848612"/>
                </a:lnTo>
                <a:lnTo>
                  <a:pt x="44468" y="1832046"/>
                </a:lnTo>
                <a:lnTo>
                  <a:pt x="27627" y="1822704"/>
                </a:lnTo>
                <a:close/>
              </a:path>
              <a:path w="1592579" h="2082164">
                <a:moveTo>
                  <a:pt x="44468" y="1832046"/>
                </a:moveTo>
                <a:lnTo>
                  <a:pt x="35247" y="1848612"/>
                </a:lnTo>
                <a:lnTo>
                  <a:pt x="74332" y="1848612"/>
                </a:lnTo>
                <a:lnTo>
                  <a:pt x="44468" y="1832046"/>
                </a:lnTo>
                <a:close/>
              </a:path>
              <a:path w="1592579" h="2082164">
                <a:moveTo>
                  <a:pt x="49668" y="1822704"/>
                </a:moveTo>
                <a:lnTo>
                  <a:pt x="27627" y="1822704"/>
                </a:lnTo>
                <a:lnTo>
                  <a:pt x="44468" y="1832046"/>
                </a:lnTo>
                <a:lnTo>
                  <a:pt x="49668" y="1822704"/>
                </a:lnTo>
                <a:close/>
              </a:path>
            </a:pathLst>
          </a:custGeom>
          <a:solidFill>
            <a:srgbClr val="FF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45864" y="3779520"/>
            <a:ext cx="1084672" cy="15758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3744" y="4828032"/>
            <a:ext cx="1551940" cy="439420"/>
          </a:xfrm>
          <a:custGeom>
            <a:avLst/>
            <a:gdLst/>
            <a:ahLst/>
            <a:cxnLst/>
            <a:rect l="l" t="t" r="r" b="b"/>
            <a:pathLst>
              <a:path w="1551940" h="439420">
                <a:moveTo>
                  <a:pt x="1531619" y="0"/>
                </a:moveTo>
                <a:lnTo>
                  <a:pt x="17974" y="90"/>
                </a:lnTo>
                <a:lnTo>
                  <a:pt x="5289" y="6322"/>
                </a:lnTo>
                <a:lnTo>
                  <a:pt x="0" y="18287"/>
                </a:lnTo>
                <a:lnTo>
                  <a:pt x="233" y="422044"/>
                </a:lnTo>
                <a:lnTo>
                  <a:pt x="6954" y="433985"/>
                </a:lnTo>
                <a:lnTo>
                  <a:pt x="19811" y="438911"/>
                </a:lnTo>
                <a:lnTo>
                  <a:pt x="1534564" y="438678"/>
                </a:lnTo>
                <a:lnTo>
                  <a:pt x="1546505" y="431957"/>
                </a:lnTo>
                <a:lnTo>
                  <a:pt x="1551431" y="419099"/>
                </a:lnTo>
                <a:lnTo>
                  <a:pt x="38099" y="419099"/>
                </a:lnTo>
                <a:lnTo>
                  <a:pt x="19811" y="400811"/>
                </a:lnTo>
                <a:lnTo>
                  <a:pt x="38099" y="400811"/>
                </a:lnTo>
                <a:lnTo>
                  <a:pt x="38099" y="38099"/>
                </a:lnTo>
                <a:lnTo>
                  <a:pt x="19811" y="38099"/>
                </a:lnTo>
                <a:lnTo>
                  <a:pt x="38099" y="18287"/>
                </a:lnTo>
                <a:lnTo>
                  <a:pt x="1551341" y="18287"/>
                </a:lnTo>
                <a:lnTo>
                  <a:pt x="1551341" y="16700"/>
                </a:lnTo>
                <a:lnTo>
                  <a:pt x="1544884" y="5130"/>
                </a:lnTo>
                <a:lnTo>
                  <a:pt x="1531619" y="0"/>
                </a:lnTo>
                <a:close/>
              </a:path>
              <a:path w="1551940" h="439420">
                <a:moveTo>
                  <a:pt x="38099" y="400811"/>
                </a:moveTo>
                <a:lnTo>
                  <a:pt x="19811" y="400811"/>
                </a:lnTo>
                <a:lnTo>
                  <a:pt x="38099" y="419099"/>
                </a:lnTo>
                <a:lnTo>
                  <a:pt x="38099" y="400811"/>
                </a:lnTo>
                <a:close/>
              </a:path>
              <a:path w="1551940" h="439420">
                <a:moveTo>
                  <a:pt x="1513331" y="400811"/>
                </a:moveTo>
                <a:lnTo>
                  <a:pt x="38099" y="400811"/>
                </a:lnTo>
                <a:lnTo>
                  <a:pt x="38099" y="419099"/>
                </a:lnTo>
                <a:lnTo>
                  <a:pt x="1513331" y="419099"/>
                </a:lnTo>
                <a:lnTo>
                  <a:pt x="1513331" y="400811"/>
                </a:lnTo>
                <a:close/>
              </a:path>
              <a:path w="1551940" h="439420">
                <a:moveTo>
                  <a:pt x="1513331" y="18287"/>
                </a:moveTo>
                <a:lnTo>
                  <a:pt x="1513331" y="419099"/>
                </a:lnTo>
                <a:lnTo>
                  <a:pt x="1531619" y="400811"/>
                </a:lnTo>
                <a:lnTo>
                  <a:pt x="1551427" y="400811"/>
                </a:lnTo>
                <a:lnTo>
                  <a:pt x="1551346" y="38099"/>
                </a:lnTo>
                <a:lnTo>
                  <a:pt x="1531619" y="38099"/>
                </a:lnTo>
                <a:lnTo>
                  <a:pt x="1513331" y="18287"/>
                </a:lnTo>
                <a:close/>
              </a:path>
              <a:path w="1551940" h="439420">
                <a:moveTo>
                  <a:pt x="1551427" y="400811"/>
                </a:moveTo>
                <a:lnTo>
                  <a:pt x="1531619" y="400811"/>
                </a:lnTo>
                <a:lnTo>
                  <a:pt x="1513331" y="419099"/>
                </a:lnTo>
                <a:lnTo>
                  <a:pt x="1551431" y="419099"/>
                </a:lnTo>
                <a:lnTo>
                  <a:pt x="1551427" y="400811"/>
                </a:lnTo>
                <a:close/>
              </a:path>
              <a:path w="1551940" h="439420">
                <a:moveTo>
                  <a:pt x="38099" y="18287"/>
                </a:moveTo>
                <a:lnTo>
                  <a:pt x="19811" y="38099"/>
                </a:lnTo>
                <a:lnTo>
                  <a:pt x="38099" y="38099"/>
                </a:lnTo>
                <a:lnTo>
                  <a:pt x="38099" y="18287"/>
                </a:lnTo>
                <a:close/>
              </a:path>
              <a:path w="1551940" h="439420">
                <a:moveTo>
                  <a:pt x="1513331" y="18287"/>
                </a:moveTo>
                <a:lnTo>
                  <a:pt x="38099" y="18287"/>
                </a:lnTo>
                <a:lnTo>
                  <a:pt x="38099" y="38099"/>
                </a:lnTo>
                <a:lnTo>
                  <a:pt x="1513331" y="38099"/>
                </a:lnTo>
                <a:lnTo>
                  <a:pt x="1513331" y="18287"/>
                </a:lnTo>
                <a:close/>
              </a:path>
              <a:path w="1551940" h="439420">
                <a:moveTo>
                  <a:pt x="1551341" y="18287"/>
                </a:moveTo>
                <a:lnTo>
                  <a:pt x="1513331" y="18287"/>
                </a:lnTo>
                <a:lnTo>
                  <a:pt x="1531619" y="38099"/>
                </a:lnTo>
                <a:lnTo>
                  <a:pt x="1551346" y="38099"/>
                </a:lnTo>
                <a:lnTo>
                  <a:pt x="1551341" y="18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527652" y="2927998"/>
            <a:ext cx="2842895" cy="227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075" marR="5080" algn="ctr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ake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60119" marR="239395" indent="-13970" algn="ctr">
              <a:lnSpc>
                <a:spcPts val="2100"/>
              </a:lnSpc>
              <a:spcBef>
                <a:spcPts val="120"/>
              </a:spcBef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00">
              <a:latin typeface="Times New Roman"/>
              <a:cs typeface="Times New Roman"/>
            </a:endParaRPr>
          </a:p>
          <a:p>
            <a:pPr marL="215265" marR="1656714" indent="-203200">
              <a:lnSpc>
                <a:spcPct val="150000"/>
              </a:lnSpc>
            </a:pPr>
            <a:r>
              <a:rPr sz="2000" b="1" spc="-30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3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3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46948" y="4458884"/>
            <a:ext cx="19196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86464" y="3779520"/>
            <a:ext cx="1638935" cy="2086610"/>
          </a:xfrm>
          <a:custGeom>
            <a:avLst/>
            <a:gdLst/>
            <a:ahLst/>
            <a:cxnLst/>
            <a:rect l="l" t="t" r="r" b="b"/>
            <a:pathLst>
              <a:path w="1638935" h="2086610">
                <a:moveTo>
                  <a:pt x="43205" y="0"/>
                </a:moveTo>
                <a:lnTo>
                  <a:pt x="0" y="0"/>
                </a:lnTo>
                <a:lnTo>
                  <a:pt x="1207986" y="2081923"/>
                </a:lnTo>
                <a:lnTo>
                  <a:pt x="1218575" y="2086428"/>
                </a:lnTo>
                <a:lnTo>
                  <a:pt x="1230343" y="2083308"/>
                </a:lnTo>
                <a:lnTo>
                  <a:pt x="1274844" y="2057400"/>
                </a:lnTo>
                <a:lnTo>
                  <a:pt x="1236439" y="2057400"/>
                </a:lnTo>
                <a:lnTo>
                  <a:pt x="1210531" y="2051304"/>
                </a:lnTo>
                <a:lnTo>
                  <a:pt x="1227271" y="2041592"/>
                </a:lnTo>
                <a:lnTo>
                  <a:pt x="43205" y="0"/>
                </a:lnTo>
                <a:close/>
              </a:path>
              <a:path w="1638935" h="2086610">
                <a:moveTo>
                  <a:pt x="1227271" y="2041592"/>
                </a:moveTo>
                <a:lnTo>
                  <a:pt x="1210531" y="2051304"/>
                </a:lnTo>
                <a:lnTo>
                  <a:pt x="1236439" y="2057400"/>
                </a:lnTo>
                <a:lnTo>
                  <a:pt x="1227271" y="2041592"/>
                </a:lnTo>
                <a:close/>
              </a:path>
              <a:path w="1638935" h="2086610">
                <a:moveTo>
                  <a:pt x="1594014" y="1828825"/>
                </a:moveTo>
                <a:lnTo>
                  <a:pt x="1227271" y="2041592"/>
                </a:lnTo>
                <a:lnTo>
                  <a:pt x="1236439" y="2057400"/>
                </a:lnTo>
                <a:lnTo>
                  <a:pt x="1274844" y="2057400"/>
                </a:lnTo>
                <a:lnTo>
                  <a:pt x="1634342" y="1848108"/>
                </a:lnTo>
                <a:lnTo>
                  <a:pt x="1635425" y="1845564"/>
                </a:lnTo>
                <a:lnTo>
                  <a:pt x="1603723" y="1845564"/>
                </a:lnTo>
                <a:lnTo>
                  <a:pt x="1594014" y="1828825"/>
                </a:lnTo>
                <a:close/>
              </a:path>
              <a:path w="1638935" h="2086610">
                <a:moveTo>
                  <a:pt x="1609819" y="1819656"/>
                </a:moveTo>
                <a:lnTo>
                  <a:pt x="1594014" y="1828825"/>
                </a:lnTo>
                <a:lnTo>
                  <a:pt x="1603723" y="1845564"/>
                </a:lnTo>
                <a:lnTo>
                  <a:pt x="1609819" y="1819656"/>
                </a:lnTo>
                <a:close/>
              </a:path>
              <a:path w="1638935" h="2086610">
                <a:moveTo>
                  <a:pt x="1632190" y="1819656"/>
                </a:moveTo>
                <a:lnTo>
                  <a:pt x="1609819" y="1819656"/>
                </a:lnTo>
                <a:lnTo>
                  <a:pt x="1603723" y="1845564"/>
                </a:lnTo>
                <a:lnTo>
                  <a:pt x="1635425" y="1845564"/>
                </a:lnTo>
                <a:lnTo>
                  <a:pt x="1638847" y="1837519"/>
                </a:lnTo>
                <a:lnTo>
                  <a:pt x="1635727" y="1825752"/>
                </a:lnTo>
                <a:lnTo>
                  <a:pt x="1632190" y="1819656"/>
                </a:lnTo>
                <a:close/>
              </a:path>
              <a:path w="1638935" h="2086610">
                <a:moveTo>
                  <a:pt x="576377" y="0"/>
                </a:moveTo>
                <a:lnTo>
                  <a:pt x="533348" y="0"/>
                </a:lnTo>
                <a:lnTo>
                  <a:pt x="1594014" y="1828825"/>
                </a:lnTo>
                <a:lnTo>
                  <a:pt x="1609819" y="1819656"/>
                </a:lnTo>
                <a:lnTo>
                  <a:pt x="1632190" y="1819656"/>
                </a:lnTo>
                <a:lnTo>
                  <a:pt x="576377" y="0"/>
                </a:lnTo>
                <a:close/>
              </a:path>
            </a:pathLst>
          </a:custGeom>
          <a:solidFill>
            <a:srgbClr val="FF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50007" y="3779520"/>
            <a:ext cx="1013459" cy="1511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9" y="2799588"/>
            <a:ext cx="8105140" cy="981710"/>
          </a:xfrm>
          <a:custGeom>
            <a:avLst/>
            <a:gdLst/>
            <a:ahLst/>
            <a:cxnLst/>
            <a:rect l="l" t="t" r="r" b="b"/>
            <a:pathLst>
              <a:path w="8105140" h="981710">
                <a:moveTo>
                  <a:pt x="8104631" y="981455"/>
                </a:moveTo>
                <a:lnTo>
                  <a:pt x="8104631" y="0"/>
                </a:lnTo>
                <a:lnTo>
                  <a:pt x="0" y="0"/>
                </a:lnTo>
                <a:lnTo>
                  <a:pt x="0" y="981455"/>
                </a:lnTo>
                <a:lnTo>
                  <a:pt x="8104631" y="9814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3401568"/>
            <a:ext cx="260603" cy="278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8856" y="3401568"/>
            <a:ext cx="548639" cy="278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5204" y="3406140"/>
            <a:ext cx="713231" cy="269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5867" y="3406140"/>
            <a:ext cx="86867" cy="269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5" y="3406140"/>
            <a:ext cx="228599" cy="269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4488" y="3406140"/>
            <a:ext cx="260603" cy="269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3379" y="3406140"/>
            <a:ext cx="251459" cy="269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0035" y="3406140"/>
            <a:ext cx="228599" cy="269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6067" y="3406140"/>
            <a:ext cx="251459" cy="2697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4959" y="3406140"/>
            <a:ext cx="246887" cy="2697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9" y="3406140"/>
            <a:ext cx="224027" cy="2697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0740" y="3406140"/>
            <a:ext cx="269747" cy="2697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99632" y="3406140"/>
            <a:ext cx="224027" cy="2697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0235" y="3406140"/>
            <a:ext cx="242315" cy="2697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11211" y="3406140"/>
            <a:ext cx="265175" cy="2697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0104" y="3406140"/>
            <a:ext cx="224027" cy="2697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6839" y="3779520"/>
            <a:ext cx="8105140" cy="455930"/>
          </a:xfrm>
          <a:custGeom>
            <a:avLst/>
            <a:gdLst/>
            <a:ahLst/>
            <a:cxnLst/>
            <a:rect l="l" t="t" r="r" b="b"/>
            <a:pathLst>
              <a:path w="8105140" h="455929">
                <a:moveTo>
                  <a:pt x="0" y="455676"/>
                </a:moveTo>
                <a:lnTo>
                  <a:pt x="8104631" y="455676"/>
                </a:lnTo>
                <a:lnTo>
                  <a:pt x="8104631" y="0"/>
                </a:lnTo>
                <a:lnTo>
                  <a:pt x="0" y="0"/>
                </a:lnTo>
                <a:lnTo>
                  <a:pt x="0" y="45567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0716" y="1548384"/>
            <a:ext cx="5255260" cy="1013460"/>
          </a:xfrm>
          <a:custGeom>
            <a:avLst/>
            <a:gdLst/>
            <a:ahLst/>
            <a:cxnLst/>
            <a:rect l="l" t="t" r="r" b="b"/>
            <a:pathLst>
              <a:path w="5255259" h="1013460">
                <a:moveTo>
                  <a:pt x="0" y="1013459"/>
                </a:moveTo>
                <a:lnTo>
                  <a:pt x="5254751" y="1013459"/>
                </a:lnTo>
                <a:lnTo>
                  <a:pt x="5254751" y="0"/>
                </a:lnTo>
                <a:lnTo>
                  <a:pt x="0" y="0"/>
                </a:lnTo>
                <a:lnTo>
                  <a:pt x="0" y="1013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1537716"/>
            <a:ext cx="5276215" cy="1035050"/>
          </a:xfrm>
          <a:custGeom>
            <a:avLst/>
            <a:gdLst/>
            <a:ahLst/>
            <a:cxnLst/>
            <a:rect l="l" t="t" r="r" b="b"/>
            <a:pathLst>
              <a:path w="5276215" h="1035050">
                <a:moveTo>
                  <a:pt x="5276087" y="0"/>
                </a:moveTo>
                <a:lnTo>
                  <a:pt x="0" y="0"/>
                </a:lnTo>
                <a:lnTo>
                  <a:pt x="0" y="1034795"/>
                </a:lnTo>
                <a:lnTo>
                  <a:pt x="5276087" y="1034795"/>
                </a:lnTo>
                <a:lnTo>
                  <a:pt x="5276087" y="1025651"/>
                </a:lnTo>
                <a:lnTo>
                  <a:pt x="18287" y="1025651"/>
                </a:lnTo>
                <a:lnTo>
                  <a:pt x="9143" y="1016507"/>
                </a:lnTo>
                <a:lnTo>
                  <a:pt x="18287" y="1016507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10667"/>
                </a:lnTo>
                <a:lnTo>
                  <a:pt x="5276087" y="10667"/>
                </a:lnTo>
                <a:lnTo>
                  <a:pt x="5276087" y="0"/>
                </a:lnTo>
                <a:close/>
              </a:path>
              <a:path w="5276215" h="1035050">
                <a:moveTo>
                  <a:pt x="18287" y="1016507"/>
                </a:moveTo>
                <a:lnTo>
                  <a:pt x="9143" y="1016507"/>
                </a:lnTo>
                <a:lnTo>
                  <a:pt x="18287" y="1025651"/>
                </a:lnTo>
                <a:lnTo>
                  <a:pt x="18287" y="1016507"/>
                </a:lnTo>
                <a:close/>
              </a:path>
              <a:path w="5276215" h="1035050">
                <a:moveTo>
                  <a:pt x="5256275" y="1016507"/>
                </a:moveTo>
                <a:lnTo>
                  <a:pt x="18287" y="1016507"/>
                </a:lnTo>
                <a:lnTo>
                  <a:pt x="18287" y="1025651"/>
                </a:lnTo>
                <a:lnTo>
                  <a:pt x="5256275" y="1025651"/>
                </a:lnTo>
                <a:lnTo>
                  <a:pt x="5256275" y="1016507"/>
                </a:lnTo>
                <a:close/>
              </a:path>
              <a:path w="5276215" h="1035050">
                <a:moveTo>
                  <a:pt x="5256275" y="10667"/>
                </a:moveTo>
                <a:lnTo>
                  <a:pt x="5256275" y="1025651"/>
                </a:lnTo>
                <a:lnTo>
                  <a:pt x="5265419" y="1016507"/>
                </a:lnTo>
                <a:lnTo>
                  <a:pt x="5276087" y="1016507"/>
                </a:lnTo>
                <a:lnTo>
                  <a:pt x="5276087" y="19811"/>
                </a:lnTo>
                <a:lnTo>
                  <a:pt x="5265419" y="19811"/>
                </a:lnTo>
                <a:lnTo>
                  <a:pt x="5256275" y="10667"/>
                </a:lnTo>
                <a:close/>
              </a:path>
              <a:path w="5276215" h="1035050">
                <a:moveTo>
                  <a:pt x="5276087" y="1016507"/>
                </a:moveTo>
                <a:lnTo>
                  <a:pt x="5265419" y="1016507"/>
                </a:lnTo>
                <a:lnTo>
                  <a:pt x="5256275" y="1025651"/>
                </a:lnTo>
                <a:lnTo>
                  <a:pt x="5276087" y="1025651"/>
                </a:lnTo>
                <a:lnTo>
                  <a:pt x="5276087" y="1016507"/>
                </a:lnTo>
                <a:close/>
              </a:path>
              <a:path w="5276215" h="1035050">
                <a:moveTo>
                  <a:pt x="18287" y="10667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10667"/>
                </a:lnTo>
                <a:close/>
              </a:path>
              <a:path w="5276215" h="1035050">
                <a:moveTo>
                  <a:pt x="5256275" y="10667"/>
                </a:moveTo>
                <a:lnTo>
                  <a:pt x="18287" y="10667"/>
                </a:lnTo>
                <a:lnTo>
                  <a:pt x="18287" y="19811"/>
                </a:lnTo>
                <a:lnTo>
                  <a:pt x="5256275" y="19811"/>
                </a:lnTo>
                <a:lnTo>
                  <a:pt x="5256275" y="10667"/>
                </a:lnTo>
                <a:close/>
              </a:path>
              <a:path w="5276215" h="1035050">
                <a:moveTo>
                  <a:pt x="5276087" y="10667"/>
                </a:moveTo>
                <a:lnTo>
                  <a:pt x="5256275" y="10667"/>
                </a:lnTo>
                <a:lnTo>
                  <a:pt x="5265419" y="19811"/>
                </a:lnTo>
                <a:lnTo>
                  <a:pt x="5276087" y="19811"/>
                </a:lnTo>
                <a:lnTo>
                  <a:pt x="5276087" y="10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8804" y="1618298"/>
            <a:ext cx="4351020" cy="87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ctr">
              <a:lnSpc>
                <a:spcPts val="2860"/>
              </a:lnSpc>
            </a:pP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114" dirty="0">
                <a:latin typeface="Arial"/>
                <a:cs typeface="Arial"/>
              </a:rPr>
              <a:t>uh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80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Arial"/>
                <a:cs typeface="Arial"/>
              </a:rPr>
              <a:t>P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120" dirty="0">
                <a:latin typeface="Arial"/>
                <a:cs typeface="Arial"/>
              </a:rPr>
              <a:t>i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4300"/>
              </a:lnSpc>
              <a:tabLst>
                <a:tab pos="1647189" algn="l"/>
              </a:tabLst>
            </a:pPr>
            <a:r>
              <a:rPr sz="3600" b="1" spc="39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3600" b="1" spc="170" dirty="0">
                <a:solidFill>
                  <a:srgbClr val="C00000"/>
                </a:solidFill>
                <a:latin typeface="Arial"/>
                <a:cs typeface="Arial"/>
              </a:rPr>
              <a:t>od</a:t>
            </a:r>
            <a:r>
              <a:rPr sz="3600" b="1" spc="39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6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3600" b="1" spc="2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600" b="1" spc="25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3600" b="1" spc="39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b="1" spc="175" dirty="0">
                <a:solidFill>
                  <a:srgbClr val="C00000"/>
                </a:solidFill>
                <a:latin typeface="Arial"/>
                <a:cs typeface="Arial"/>
              </a:rPr>
              <a:t>di</a:t>
            </a:r>
            <a:r>
              <a:rPr sz="3600" b="1" spc="39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600" b="1" spc="175" dirty="0">
                <a:solidFill>
                  <a:srgbClr val="C00000"/>
                </a:solidFill>
                <a:latin typeface="Arial"/>
                <a:cs typeface="Arial"/>
              </a:rPr>
              <a:t>ion</a:t>
            </a:r>
            <a:r>
              <a:rPr sz="3600" b="1" spc="39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69991" y="282092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9991" y="285902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9991" y="2889504"/>
            <a:ext cx="242570" cy="891540"/>
          </a:xfrm>
          <a:custGeom>
            <a:avLst/>
            <a:gdLst/>
            <a:ahLst/>
            <a:cxnLst/>
            <a:rect l="l" t="t" r="r" b="b"/>
            <a:pathLst>
              <a:path w="242570" h="891539">
                <a:moveTo>
                  <a:pt x="242315" y="0"/>
                </a:moveTo>
                <a:lnTo>
                  <a:pt x="0" y="0"/>
                </a:lnTo>
                <a:lnTo>
                  <a:pt x="0" y="891539"/>
                </a:lnTo>
                <a:lnTo>
                  <a:pt x="242315" y="891539"/>
                </a:lnTo>
                <a:lnTo>
                  <a:pt x="242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4751" y="2798064"/>
            <a:ext cx="273050" cy="982980"/>
          </a:xfrm>
          <a:custGeom>
            <a:avLst/>
            <a:gdLst/>
            <a:ahLst/>
            <a:cxnLst/>
            <a:rect l="l" t="t" r="r" b="b"/>
            <a:pathLst>
              <a:path w="273050" h="982979">
                <a:moveTo>
                  <a:pt x="272795" y="0"/>
                </a:moveTo>
                <a:lnTo>
                  <a:pt x="0" y="0"/>
                </a:lnTo>
                <a:lnTo>
                  <a:pt x="0" y="982979"/>
                </a:lnTo>
                <a:lnTo>
                  <a:pt x="30479" y="982979"/>
                </a:lnTo>
                <a:lnTo>
                  <a:pt x="30479" y="106679"/>
                </a:lnTo>
                <a:lnTo>
                  <a:pt x="15239" y="106679"/>
                </a:lnTo>
                <a:lnTo>
                  <a:pt x="30479" y="91439"/>
                </a:lnTo>
                <a:lnTo>
                  <a:pt x="272795" y="91439"/>
                </a:lnTo>
                <a:lnTo>
                  <a:pt x="272795" y="76199"/>
                </a:lnTo>
                <a:lnTo>
                  <a:pt x="30479" y="76199"/>
                </a:lnTo>
                <a:lnTo>
                  <a:pt x="16625" y="60959"/>
                </a:lnTo>
                <a:lnTo>
                  <a:pt x="15239" y="60959"/>
                </a:lnTo>
                <a:lnTo>
                  <a:pt x="15965" y="60234"/>
                </a:lnTo>
                <a:lnTo>
                  <a:pt x="15239" y="59435"/>
                </a:lnTo>
                <a:lnTo>
                  <a:pt x="16763" y="59435"/>
                </a:lnTo>
                <a:lnTo>
                  <a:pt x="30479" y="45719"/>
                </a:lnTo>
                <a:lnTo>
                  <a:pt x="272795" y="45719"/>
                </a:lnTo>
                <a:lnTo>
                  <a:pt x="272795" y="30479"/>
                </a:lnTo>
                <a:lnTo>
                  <a:pt x="15239" y="30479"/>
                </a:lnTo>
                <a:lnTo>
                  <a:pt x="23222" y="22497"/>
                </a:lnTo>
                <a:lnTo>
                  <a:pt x="15239" y="13715"/>
                </a:lnTo>
                <a:lnTo>
                  <a:pt x="272795" y="13715"/>
                </a:lnTo>
                <a:lnTo>
                  <a:pt x="272795" y="0"/>
                </a:lnTo>
                <a:close/>
              </a:path>
              <a:path w="273050" h="982979">
                <a:moveTo>
                  <a:pt x="242315" y="91439"/>
                </a:moveTo>
                <a:lnTo>
                  <a:pt x="242315" y="982979"/>
                </a:lnTo>
                <a:lnTo>
                  <a:pt x="272795" y="982979"/>
                </a:lnTo>
                <a:lnTo>
                  <a:pt x="272795" y="106679"/>
                </a:lnTo>
                <a:lnTo>
                  <a:pt x="257555" y="106679"/>
                </a:lnTo>
                <a:lnTo>
                  <a:pt x="242315" y="91439"/>
                </a:lnTo>
                <a:close/>
              </a:path>
              <a:path w="273050" h="982979">
                <a:moveTo>
                  <a:pt x="30479" y="91439"/>
                </a:moveTo>
                <a:lnTo>
                  <a:pt x="15239" y="106679"/>
                </a:lnTo>
                <a:lnTo>
                  <a:pt x="30479" y="106679"/>
                </a:lnTo>
                <a:lnTo>
                  <a:pt x="30479" y="91439"/>
                </a:lnTo>
                <a:close/>
              </a:path>
              <a:path w="273050" h="982979">
                <a:moveTo>
                  <a:pt x="242315" y="91439"/>
                </a:moveTo>
                <a:lnTo>
                  <a:pt x="30479" y="91439"/>
                </a:lnTo>
                <a:lnTo>
                  <a:pt x="30479" y="106679"/>
                </a:lnTo>
                <a:lnTo>
                  <a:pt x="242315" y="106679"/>
                </a:lnTo>
                <a:lnTo>
                  <a:pt x="242315" y="91439"/>
                </a:lnTo>
                <a:close/>
              </a:path>
              <a:path w="273050" h="982979">
                <a:moveTo>
                  <a:pt x="272795" y="91439"/>
                </a:moveTo>
                <a:lnTo>
                  <a:pt x="242315" y="91439"/>
                </a:lnTo>
                <a:lnTo>
                  <a:pt x="257555" y="106679"/>
                </a:lnTo>
                <a:lnTo>
                  <a:pt x="272795" y="106679"/>
                </a:lnTo>
                <a:lnTo>
                  <a:pt x="272795" y="91439"/>
                </a:lnTo>
                <a:close/>
              </a:path>
              <a:path w="273050" h="982979">
                <a:moveTo>
                  <a:pt x="30479" y="45719"/>
                </a:moveTo>
                <a:lnTo>
                  <a:pt x="15965" y="60234"/>
                </a:lnTo>
                <a:lnTo>
                  <a:pt x="30479" y="76199"/>
                </a:lnTo>
                <a:lnTo>
                  <a:pt x="30479" y="45719"/>
                </a:lnTo>
                <a:close/>
              </a:path>
              <a:path w="273050" h="982979">
                <a:moveTo>
                  <a:pt x="242315" y="45719"/>
                </a:moveTo>
                <a:lnTo>
                  <a:pt x="30479" y="45719"/>
                </a:lnTo>
                <a:lnTo>
                  <a:pt x="30479" y="76199"/>
                </a:lnTo>
                <a:lnTo>
                  <a:pt x="242315" y="76199"/>
                </a:lnTo>
                <a:lnTo>
                  <a:pt x="242315" y="45719"/>
                </a:lnTo>
                <a:close/>
              </a:path>
              <a:path w="273050" h="982979">
                <a:moveTo>
                  <a:pt x="242315" y="45719"/>
                </a:moveTo>
                <a:lnTo>
                  <a:pt x="242315" y="76199"/>
                </a:lnTo>
                <a:lnTo>
                  <a:pt x="256830" y="60234"/>
                </a:lnTo>
                <a:lnTo>
                  <a:pt x="242315" y="45719"/>
                </a:lnTo>
                <a:close/>
              </a:path>
              <a:path w="273050" h="982979">
                <a:moveTo>
                  <a:pt x="256830" y="60234"/>
                </a:moveTo>
                <a:lnTo>
                  <a:pt x="242315" y="76199"/>
                </a:lnTo>
                <a:lnTo>
                  <a:pt x="272795" y="76199"/>
                </a:lnTo>
                <a:lnTo>
                  <a:pt x="272795" y="60959"/>
                </a:lnTo>
                <a:lnTo>
                  <a:pt x="257555" y="60959"/>
                </a:lnTo>
                <a:lnTo>
                  <a:pt x="256830" y="60234"/>
                </a:lnTo>
                <a:close/>
              </a:path>
              <a:path w="273050" h="982979">
                <a:moveTo>
                  <a:pt x="15965" y="60234"/>
                </a:moveTo>
                <a:lnTo>
                  <a:pt x="15239" y="60959"/>
                </a:lnTo>
                <a:lnTo>
                  <a:pt x="16625" y="60959"/>
                </a:lnTo>
                <a:lnTo>
                  <a:pt x="15965" y="60234"/>
                </a:lnTo>
                <a:close/>
              </a:path>
              <a:path w="273050" h="982979">
                <a:moveTo>
                  <a:pt x="272795" y="59435"/>
                </a:moveTo>
                <a:lnTo>
                  <a:pt x="257555" y="59435"/>
                </a:lnTo>
                <a:lnTo>
                  <a:pt x="256830" y="60234"/>
                </a:lnTo>
                <a:lnTo>
                  <a:pt x="257555" y="60959"/>
                </a:lnTo>
                <a:lnTo>
                  <a:pt x="272795" y="60959"/>
                </a:lnTo>
                <a:lnTo>
                  <a:pt x="272795" y="59435"/>
                </a:lnTo>
                <a:close/>
              </a:path>
              <a:path w="273050" h="982979">
                <a:moveTo>
                  <a:pt x="16763" y="59435"/>
                </a:moveTo>
                <a:lnTo>
                  <a:pt x="15239" y="59435"/>
                </a:lnTo>
                <a:lnTo>
                  <a:pt x="15965" y="60234"/>
                </a:lnTo>
                <a:lnTo>
                  <a:pt x="16763" y="59435"/>
                </a:lnTo>
                <a:close/>
              </a:path>
              <a:path w="273050" h="982979">
                <a:moveTo>
                  <a:pt x="272795" y="45719"/>
                </a:moveTo>
                <a:lnTo>
                  <a:pt x="242315" y="45719"/>
                </a:lnTo>
                <a:lnTo>
                  <a:pt x="256830" y="60234"/>
                </a:lnTo>
                <a:lnTo>
                  <a:pt x="257555" y="59435"/>
                </a:lnTo>
                <a:lnTo>
                  <a:pt x="272795" y="59435"/>
                </a:lnTo>
                <a:lnTo>
                  <a:pt x="272795" y="45719"/>
                </a:lnTo>
                <a:close/>
              </a:path>
              <a:path w="273050" h="982979">
                <a:moveTo>
                  <a:pt x="23222" y="22497"/>
                </a:moveTo>
                <a:lnTo>
                  <a:pt x="15239" y="30479"/>
                </a:lnTo>
                <a:lnTo>
                  <a:pt x="30479" y="30479"/>
                </a:lnTo>
                <a:lnTo>
                  <a:pt x="23222" y="22497"/>
                </a:lnTo>
                <a:close/>
              </a:path>
              <a:path w="273050" h="982979">
                <a:moveTo>
                  <a:pt x="30479" y="15239"/>
                </a:moveTo>
                <a:lnTo>
                  <a:pt x="23222" y="22497"/>
                </a:lnTo>
                <a:lnTo>
                  <a:pt x="30479" y="30479"/>
                </a:lnTo>
                <a:lnTo>
                  <a:pt x="30479" y="15239"/>
                </a:lnTo>
                <a:close/>
              </a:path>
              <a:path w="273050" h="982979">
                <a:moveTo>
                  <a:pt x="242315" y="15239"/>
                </a:moveTo>
                <a:lnTo>
                  <a:pt x="30479" y="15239"/>
                </a:lnTo>
                <a:lnTo>
                  <a:pt x="30479" y="30479"/>
                </a:lnTo>
                <a:lnTo>
                  <a:pt x="242315" y="30479"/>
                </a:lnTo>
                <a:lnTo>
                  <a:pt x="242315" y="15239"/>
                </a:lnTo>
                <a:close/>
              </a:path>
              <a:path w="273050" h="982979">
                <a:moveTo>
                  <a:pt x="242315" y="15239"/>
                </a:moveTo>
                <a:lnTo>
                  <a:pt x="242315" y="30479"/>
                </a:lnTo>
                <a:lnTo>
                  <a:pt x="249573" y="22497"/>
                </a:lnTo>
                <a:lnTo>
                  <a:pt x="242315" y="15239"/>
                </a:lnTo>
                <a:close/>
              </a:path>
              <a:path w="273050" h="982979">
                <a:moveTo>
                  <a:pt x="249573" y="22497"/>
                </a:moveTo>
                <a:lnTo>
                  <a:pt x="242315" y="30479"/>
                </a:lnTo>
                <a:lnTo>
                  <a:pt x="257555" y="30479"/>
                </a:lnTo>
                <a:lnTo>
                  <a:pt x="249573" y="22497"/>
                </a:lnTo>
                <a:close/>
              </a:path>
              <a:path w="273050" h="982979">
                <a:moveTo>
                  <a:pt x="272795" y="13715"/>
                </a:moveTo>
                <a:lnTo>
                  <a:pt x="257555" y="13715"/>
                </a:lnTo>
                <a:lnTo>
                  <a:pt x="249573" y="22497"/>
                </a:lnTo>
                <a:lnTo>
                  <a:pt x="257555" y="30479"/>
                </a:lnTo>
                <a:lnTo>
                  <a:pt x="272795" y="30479"/>
                </a:lnTo>
                <a:lnTo>
                  <a:pt x="272795" y="13715"/>
                </a:lnTo>
                <a:close/>
              </a:path>
              <a:path w="273050" h="982979">
                <a:moveTo>
                  <a:pt x="257555" y="13715"/>
                </a:moveTo>
                <a:lnTo>
                  <a:pt x="15239" y="13715"/>
                </a:lnTo>
                <a:lnTo>
                  <a:pt x="23222" y="22497"/>
                </a:lnTo>
                <a:lnTo>
                  <a:pt x="30479" y="15239"/>
                </a:lnTo>
                <a:lnTo>
                  <a:pt x="256170" y="15239"/>
                </a:lnTo>
                <a:lnTo>
                  <a:pt x="257555" y="13715"/>
                </a:lnTo>
                <a:close/>
              </a:path>
              <a:path w="273050" h="982979">
                <a:moveTo>
                  <a:pt x="256170" y="15239"/>
                </a:moveTo>
                <a:lnTo>
                  <a:pt x="242315" y="15239"/>
                </a:lnTo>
                <a:lnTo>
                  <a:pt x="249573" y="22497"/>
                </a:lnTo>
                <a:lnTo>
                  <a:pt x="256170" y="152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1551" y="4187952"/>
            <a:ext cx="5748527" cy="2615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48071" y="3779520"/>
            <a:ext cx="485140" cy="433070"/>
          </a:xfrm>
          <a:custGeom>
            <a:avLst/>
            <a:gdLst/>
            <a:ahLst/>
            <a:cxnLst/>
            <a:rect l="l" t="t" r="r" b="b"/>
            <a:pathLst>
              <a:path w="485139" h="433070">
                <a:moveTo>
                  <a:pt x="484631" y="190500"/>
                </a:moveTo>
                <a:lnTo>
                  <a:pt x="0" y="190500"/>
                </a:lnTo>
                <a:lnTo>
                  <a:pt x="242315" y="432816"/>
                </a:lnTo>
                <a:lnTo>
                  <a:pt x="484631" y="190500"/>
                </a:lnTo>
                <a:close/>
              </a:path>
              <a:path w="485139" h="433070">
                <a:moveTo>
                  <a:pt x="364235" y="0"/>
                </a:moveTo>
                <a:lnTo>
                  <a:pt x="121919" y="0"/>
                </a:lnTo>
                <a:lnTo>
                  <a:pt x="121919" y="190500"/>
                </a:lnTo>
                <a:lnTo>
                  <a:pt x="364235" y="190500"/>
                </a:lnTo>
                <a:lnTo>
                  <a:pt x="364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9971" y="3779520"/>
            <a:ext cx="562610" cy="455930"/>
          </a:xfrm>
          <a:custGeom>
            <a:avLst/>
            <a:gdLst/>
            <a:ahLst/>
            <a:cxnLst/>
            <a:rect l="l" t="t" r="r" b="b"/>
            <a:pathLst>
              <a:path w="562610" h="455929">
                <a:moveTo>
                  <a:pt x="144779" y="175260"/>
                </a:moveTo>
                <a:lnTo>
                  <a:pt x="0" y="175260"/>
                </a:lnTo>
                <a:lnTo>
                  <a:pt x="280415" y="455676"/>
                </a:lnTo>
                <a:lnTo>
                  <a:pt x="314126" y="422148"/>
                </a:lnTo>
                <a:lnTo>
                  <a:pt x="269747" y="422148"/>
                </a:lnTo>
                <a:lnTo>
                  <a:pt x="281177" y="410718"/>
                </a:lnTo>
                <a:lnTo>
                  <a:pt x="76199" y="205740"/>
                </a:lnTo>
                <a:lnTo>
                  <a:pt x="38099" y="205740"/>
                </a:lnTo>
                <a:lnTo>
                  <a:pt x="50291" y="179832"/>
                </a:lnTo>
                <a:lnTo>
                  <a:pt x="144779" y="179832"/>
                </a:lnTo>
                <a:lnTo>
                  <a:pt x="144779" y="175260"/>
                </a:lnTo>
                <a:close/>
              </a:path>
              <a:path w="562610" h="455929">
                <a:moveTo>
                  <a:pt x="281177" y="410718"/>
                </a:moveTo>
                <a:lnTo>
                  <a:pt x="269747" y="422148"/>
                </a:lnTo>
                <a:lnTo>
                  <a:pt x="292607" y="422148"/>
                </a:lnTo>
                <a:lnTo>
                  <a:pt x="281177" y="410718"/>
                </a:lnTo>
                <a:close/>
              </a:path>
              <a:path w="562610" h="455929">
                <a:moveTo>
                  <a:pt x="512063" y="179832"/>
                </a:moveTo>
                <a:lnTo>
                  <a:pt x="281177" y="410718"/>
                </a:lnTo>
                <a:lnTo>
                  <a:pt x="292607" y="422148"/>
                </a:lnTo>
                <a:lnTo>
                  <a:pt x="314126" y="422148"/>
                </a:lnTo>
                <a:lnTo>
                  <a:pt x="531710" y="205740"/>
                </a:lnTo>
                <a:lnTo>
                  <a:pt x="522731" y="205740"/>
                </a:lnTo>
                <a:lnTo>
                  <a:pt x="512063" y="179832"/>
                </a:lnTo>
                <a:close/>
              </a:path>
              <a:path w="562610" h="455929">
                <a:moveTo>
                  <a:pt x="50291" y="179832"/>
                </a:moveTo>
                <a:lnTo>
                  <a:pt x="38099" y="205740"/>
                </a:lnTo>
                <a:lnTo>
                  <a:pt x="76199" y="205740"/>
                </a:lnTo>
                <a:lnTo>
                  <a:pt x="50291" y="179832"/>
                </a:lnTo>
                <a:close/>
              </a:path>
              <a:path w="562610" h="455929">
                <a:moveTo>
                  <a:pt x="144779" y="179832"/>
                </a:moveTo>
                <a:lnTo>
                  <a:pt x="50291" y="179832"/>
                </a:lnTo>
                <a:lnTo>
                  <a:pt x="76199" y="205740"/>
                </a:lnTo>
                <a:lnTo>
                  <a:pt x="175259" y="205740"/>
                </a:lnTo>
                <a:lnTo>
                  <a:pt x="175259" y="190500"/>
                </a:lnTo>
                <a:lnTo>
                  <a:pt x="144779" y="190500"/>
                </a:lnTo>
                <a:lnTo>
                  <a:pt x="144779" y="179832"/>
                </a:lnTo>
                <a:close/>
              </a:path>
              <a:path w="562610" h="455929">
                <a:moveTo>
                  <a:pt x="417575" y="0"/>
                </a:moveTo>
                <a:lnTo>
                  <a:pt x="387095" y="0"/>
                </a:lnTo>
                <a:lnTo>
                  <a:pt x="387095" y="205740"/>
                </a:lnTo>
                <a:lnTo>
                  <a:pt x="486155" y="205740"/>
                </a:lnTo>
                <a:lnTo>
                  <a:pt x="501395" y="190500"/>
                </a:lnTo>
                <a:lnTo>
                  <a:pt x="417575" y="190500"/>
                </a:lnTo>
                <a:lnTo>
                  <a:pt x="402335" y="175260"/>
                </a:lnTo>
                <a:lnTo>
                  <a:pt x="417575" y="175260"/>
                </a:lnTo>
                <a:lnTo>
                  <a:pt x="417575" y="0"/>
                </a:lnTo>
                <a:close/>
              </a:path>
              <a:path w="562610" h="455929">
                <a:moveTo>
                  <a:pt x="557759" y="179832"/>
                </a:moveTo>
                <a:lnTo>
                  <a:pt x="512063" y="179832"/>
                </a:lnTo>
                <a:lnTo>
                  <a:pt x="522731" y="205740"/>
                </a:lnTo>
                <a:lnTo>
                  <a:pt x="531710" y="205740"/>
                </a:lnTo>
                <a:lnTo>
                  <a:pt x="557759" y="179832"/>
                </a:lnTo>
                <a:close/>
              </a:path>
              <a:path w="562610" h="455929">
                <a:moveTo>
                  <a:pt x="175259" y="0"/>
                </a:moveTo>
                <a:lnTo>
                  <a:pt x="144779" y="0"/>
                </a:lnTo>
                <a:lnTo>
                  <a:pt x="144779" y="190500"/>
                </a:lnTo>
                <a:lnTo>
                  <a:pt x="160019" y="175260"/>
                </a:lnTo>
                <a:lnTo>
                  <a:pt x="175259" y="175260"/>
                </a:lnTo>
                <a:lnTo>
                  <a:pt x="175259" y="0"/>
                </a:lnTo>
                <a:close/>
              </a:path>
              <a:path w="562610" h="455929">
                <a:moveTo>
                  <a:pt x="175259" y="175260"/>
                </a:moveTo>
                <a:lnTo>
                  <a:pt x="160019" y="175260"/>
                </a:lnTo>
                <a:lnTo>
                  <a:pt x="144779" y="190500"/>
                </a:lnTo>
                <a:lnTo>
                  <a:pt x="175259" y="190500"/>
                </a:lnTo>
                <a:lnTo>
                  <a:pt x="175259" y="175260"/>
                </a:lnTo>
                <a:close/>
              </a:path>
              <a:path w="562610" h="455929">
                <a:moveTo>
                  <a:pt x="417575" y="175260"/>
                </a:moveTo>
                <a:lnTo>
                  <a:pt x="402335" y="175260"/>
                </a:lnTo>
                <a:lnTo>
                  <a:pt x="417575" y="190500"/>
                </a:lnTo>
                <a:lnTo>
                  <a:pt x="417575" y="175260"/>
                </a:lnTo>
                <a:close/>
              </a:path>
              <a:path w="562610" h="455929">
                <a:moveTo>
                  <a:pt x="562355" y="175260"/>
                </a:moveTo>
                <a:lnTo>
                  <a:pt x="417575" y="175260"/>
                </a:lnTo>
                <a:lnTo>
                  <a:pt x="417575" y="190500"/>
                </a:lnTo>
                <a:lnTo>
                  <a:pt x="501395" y="190500"/>
                </a:lnTo>
                <a:lnTo>
                  <a:pt x="512063" y="179832"/>
                </a:lnTo>
                <a:lnTo>
                  <a:pt x="557759" y="179832"/>
                </a:lnTo>
                <a:lnTo>
                  <a:pt x="562355" y="1752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51977" y="4501581"/>
            <a:ext cx="4227830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845"/>
              </a:lnSpc>
            </a:pP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114" dirty="0">
                <a:latin typeface="Arial"/>
                <a:cs typeface="Arial"/>
              </a:rPr>
              <a:t>uh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80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Arial"/>
                <a:cs typeface="Arial"/>
              </a:rPr>
              <a:t>P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120" dirty="0">
                <a:latin typeface="Arial"/>
                <a:cs typeface="Arial"/>
              </a:rPr>
              <a:t>i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175" algn="ctr">
              <a:lnSpc>
                <a:spcPts val="4285"/>
              </a:lnSpc>
            </a:pP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M</a:t>
            </a:r>
            <a:r>
              <a:rPr sz="3600" b="1" spc="170" dirty="0">
                <a:solidFill>
                  <a:srgbClr val="006500"/>
                </a:solidFill>
                <a:latin typeface="Arial"/>
                <a:cs typeface="Arial"/>
              </a:rPr>
              <a:t>od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3600" b="1" spc="-10" dirty="0">
                <a:solidFill>
                  <a:srgbClr val="006500"/>
                </a:solidFill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  <a:p>
            <a:pPr marL="12700" marR="5080" algn="ctr">
              <a:lnSpc>
                <a:spcPts val="4360"/>
              </a:lnSpc>
              <a:spcBef>
                <a:spcPts val="110"/>
              </a:spcBef>
              <a:tabLst>
                <a:tab pos="1950085" algn="l"/>
              </a:tabLst>
            </a:pPr>
            <a:r>
              <a:rPr sz="3600" b="1" spc="114" dirty="0">
                <a:solidFill>
                  <a:srgbClr val="006500"/>
                </a:solidFill>
                <a:latin typeface="Arial"/>
                <a:cs typeface="Arial"/>
              </a:rPr>
              <a:t>P</a:t>
            </a:r>
            <a:r>
              <a:rPr sz="3600" b="1" spc="335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3600" b="1" spc="180" dirty="0">
                <a:solidFill>
                  <a:srgbClr val="006500"/>
                </a:solidFill>
                <a:latin typeface="Arial"/>
                <a:cs typeface="Arial"/>
              </a:rPr>
              <a:t>i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3600" b="1" spc="170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006500"/>
                </a:solidFill>
                <a:latin typeface="Times New Roman"/>
                <a:cs typeface="Times New Roman"/>
              </a:rPr>
              <a:t>	</a:t>
            </a:r>
            <a:r>
              <a:rPr sz="3600" b="1" spc="19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3600" b="1" spc="170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te</a:t>
            </a:r>
            <a:r>
              <a:rPr sz="3600" b="1" spc="250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3600" b="1" spc="-25" dirty="0">
                <a:solidFill>
                  <a:srgbClr val="006500"/>
                </a:solidFill>
                <a:latin typeface="Arial"/>
                <a:cs typeface="Arial"/>
              </a:rPr>
              <a:t>d</a:t>
            </a:r>
            <a:r>
              <a:rPr sz="3600" b="1" spc="-1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3600" b="1" spc="19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3600" b="1" spc="395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3600" b="1" spc="250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  <a:p>
            <a:pPr marR="35560" algn="ctr">
              <a:lnSpc>
                <a:spcPct val="100000"/>
              </a:lnSpc>
              <a:spcBef>
                <a:spcPts val="124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2211" y="2802636"/>
            <a:ext cx="2340863" cy="978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6900" y="1051560"/>
            <a:ext cx="6417945" cy="2696210"/>
          </a:xfrm>
          <a:custGeom>
            <a:avLst/>
            <a:gdLst/>
            <a:ahLst/>
            <a:cxnLst/>
            <a:rect l="l" t="t" r="r" b="b"/>
            <a:pathLst>
              <a:path w="6417945" h="2696210">
                <a:moveTo>
                  <a:pt x="76199" y="2570987"/>
                </a:moveTo>
                <a:lnTo>
                  <a:pt x="0" y="2572511"/>
                </a:lnTo>
                <a:lnTo>
                  <a:pt x="0" y="2634995"/>
                </a:lnTo>
                <a:lnTo>
                  <a:pt x="152399" y="2633471"/>
                </a:lnTo>
                <a:lnTo>
                  <a:pt x="152399" y="2572511"/>
                </a:lnTo>
                <a:lnTo>
                  <a:pt x="76199" y="2570987"/>
                </a:lnTo>
                <a:close/>
              </a:path>
              <a:path w="6417945" h="2696210">
                <a:moveTo>
                  <a:pt x="152399" y="2569463"/>
                </a:moveTo>
                <a:lnTo>
                  <a:pt x="76199" y="2570987"/>
                </a:lnTo>
                <a:lnTo>
                  <a:pt x="152399" y="2572511"/>
                </a:lnTo>
                <a:lnTo>
                  <a:pt x="152399" y="2569463"/>
                </a:lnTo>
                <a:close/>
              </a:path>
              <a:path w="6417945" h="2696210">
                <a:moveTo>
                  <a:pt x="6095" y="2412491"/>
                </a:moveTo>
                <a:lnTo>
                  <a:pt x="3047" y="2439923"/>
                </a:lnTo>
                <a:lnTo>
                  <a:pt x="0" y="2505455"/>
                </a:lnTo>
                <a:lnTo>
                  <a:pt x="0" y="2569463"/>
                </a:lnTo>
                <a:lnTo>
                  <a:pt x="76199" y="2570987"/>
                </a:lnTo>
                <a:lnTo>
                  <a:pt x="152399" y="2569463"/>
                </a:lnTo>
                <a:lnTo>
                  <a:pt x="152399" y="2508503"/>
                </a:lnTo>
                <a:lnTo>
                  <a:pt x="155447" y="2446019"/>
                </a:lnTo>
                <a:lnTo>
                  <a:pt x="156971" y="2424683"/>
                </a:lnTo>
                <a:lnTo>
                  <a:pt x="6095" y="2412491"/>
                </a:lnTo>
                <a:close/>
              </a:path>
              <a:path w="6417945" h="2696210">
                <a:moveTo>
                  <a:pt x="53339" y="2100071"/>
                </a:moveTo>
                <a:lnTo>
                  <a:pt x="50291" y="2113787"/>
                </a:lnTo>
                <a:lnTo>
                  <a:pt x="36575" y="2177795"/>
                </a:lnTo>
                <a:lnTo>
                  <a:pt x="25907" y="2243327"/>
                </a:lnTo>
                <a:lnTo>
                  <a:pt x="22859" y="2257043"/>
                </a:lnTo>
                <a:lnTo>
                  <a:pt x="173735" y="2278379"/>
                </a:lnTo>
                <a:lnTo>
                  <a:pt x="176783" y="2264663"/>
                </a:lnTo>
                <a:lnTo>
                  <a:pt x="187451" y="2203703"/>
                </a:lnTo>
                <a:lnTo>
                  <a:pt x="199643" y="2144267"/>
                </a:lnTo>
                <a:lnTo>
                  <a:pt x="201167" y="2135123"/>
                </a:lnTo>
                <a:lnTo>
                  <a:pt x="53339" y="2100071"/>
                </a:lnTo>
                <a:close/>
              </a:path>
              <a:path w="6417945" h="2696210">
                <a:moveTo>
                  <a:pt x="146303" y="1798319"/>
                </a:moveTo>
                <a:lnTo>
                  <a:pt x="144779" y="1802891"/>
                </a:lnTo>
                <a:lnTo>
                  <a:pt x="121919" y="1863851"/>
                </a:lnTo>
                <a:lnTo>
                  <a:pt x="102107" y="1924811"/>
                </a:lnTo>
                <a:lnTo>
                  <a:pt x="94487" y="1949195"/>
                </a:lnTo>
                <a:lnTo>
                  <a:pt x="240791" y="1993391"/>
                </a:lnTo>
                <a:lnTo>
                  <a:pt x="246887" y="1970531"/>
                </a:lnTo>
                <a:lnTo>
                  <a:pt x="266699" y="1912619"/>
                </a:lnTo>
                <a:lnTo>
                  <a:pt x="288035" y="1856231"/>
                </a:lnTo>
                <a:lnTo>
                  <a:pt x="146303" y="1798319"/>
                </a:lnTo>
                <a:close/>
              </a:path>
              <a:path w="6417945" h="2696210">
                <a:moveTo>
                  <a:pt x="281939" y="1514855"/>
                </a:moveTo>
                <a:lnTo>
                  <a:pt x="254507" y="1565147"/>
                </a:lnTo>
                <a:lnTo>
                  <a:pt x="224027" y="1623059"/>
                </a:lnTo>
                <a:lnTo>
                  <a:pt x="208787" y="1655063"/>
                </a:lnTo>
                <a:lnTo>
                  <a:pt x="347471" y="1720595"/>
                </a:lnTo>
                <a:lnTo>
                  <a:pt x="361187" y="1688591"/>
                </a:lnTo>
                <a:lnTo>
                  <a:pt x="390143" y="1635251"/>
                </a:lnTo>
                <a:lnTo>
                  <a:pt x="414527" y="1588007"/>
                </a:lnTo>
                <a:lnTo>
                  <a:pt x="281939" y="1514855"/>
                </a:lnTo>
                <a:close/>
              </a:path>
              <a:path w="6417945" h="2696210">
                <a:moveTo>
                  <a:pt x="454151" y="1251203"/>
                </a:moveTo>
                <a:lnTo>
                  <a:pt x="428243" y="1284731"/>
                </a:lnTo>
                <a:lnTo>
                  <a:pt x="390143" y="1339595"/>
                </a:lnTo>
                <a:lnTo>
                  <a:pt x="364235" y="1379219"/>
                </a:lnTo>
                <a:lnTo>
                  <a:pt x="490727" y="1464563"/>
                </a:lnTo>
                <a:lnTo>
                  <a:pt x="518159" y="1423415"/>
                </a:lnTo>
                <a:lnTo>
                  <a:pt x="553211" y="1373123"/>
                </a:lnTo>
                <a:lnTo>
                  <a:pt x="576071" y="1342643"/>
                </a:lnTo>
                <a:lnTo>
                  <a:pt x="454151" y="1251203"/>
                </a:lnTo>
                <a:close/>
              </a:path>
              <a:path w="6417945" h="2696210">
                <a:moveTo>
                  <a:pt x="656843" y="1010411"/>
                </a:moveTo>
                <a:lnTo>
                  <a:pt x="641603" y="1027175"/>
                </a:lnTo>
                <a:lnTo>
                  <a:pt x="551687" y="1127759"/>
                </a:lnTo>
                <a:lnTo>
                  <a:pt x="550163" y="1129283"/>
                </a:lnTo>
                <a:lnTo>
                  <a:pt x="669035" y="1225295"/>
                </a:lnTo>
                <a:lnTo>
                  <a:pt x="670559" y="1223771"/>
                </a:lnTo>
                <a:lnTo>
                  <a:pt x="754379" y="1129283"/>
                </a:lnTo>
                <a:lnTo>
                  <a:pt x="765047" y="1118615"/>
                </a:lnTo>
                <a:lnTo>
                  <a:pt x="656843" y="1010411"/>
                </a:lnTo>
                <a:close/>
              </a:path>
              <a:path w="6417945" h="2696210">
                <a:moveTo>
                  <a:pt x="885443" y="797051"/>
                </a:moveTo>
                <a:lnTo>
                  <a:pt x="838199" y="836675"/>
                </a:lnTo>
                <a:lnTo>
                  <a:pt x="768095" y="900683"/>
                </a:lnTo>
                <a:lnTo>
                  <a:pt x="871727" y="1013459"/>
                </a:lnTo>
                <a:lnTo>
                  <a:pt x="941831" y="949451"/>
                </a:lnTo>
                <a:lnTo>
                  <a:pt x="982979" y="914399"/>
                </a:lnTo>
                <a:lnTo>
                  <a:pt x="885443" y="797051"/>
                </a:lnTo>
                <a:close/>
              </a:path>
              <a:path w="6417945" h="2696210">
                <a:moveTo>
                  <a:pt x="1133855" y="609599"/>
                </a:moveTo>
                <a:lnTo>
                  <a:pt x="1056131" y="662939"/>
                </a:lnTo>
                <a:lnTo>
                  <a:pt x="1007363" y="701039"/>
                </a:lnTo>
                <a:lnTo>
                  <a:pt x="1098803" y="821435"/>
                </a:lnTo>
                <a:lnTo>
                  <a:pt x="1147571" y="784859"/>
                </a:lnTo>
                <a:lnTo>
                  <a:pt x="1219199" y="734567"/>
                </a:lnTo>
                <a:lnTo>
                  <a:pt x="1133855" y="609599"/>
                </a:lnTo>
                <a:close/>
              </a:path>
              <a:path w="6417945" h="2696210">
                <a:moveTo>
                  <a:pt x="1399031" y="446531"/>
                </a:moveTo>
                <a:lnTo>
                  <a:pt x="1293875" y="505967"/>
                </a:lnTo>
                <a:lnTo>
                  <a:pt x="1264919" y="525779"/>
                </a:lnTo>
                <a:lnTo>
                  <a:pt x="1345691" y="653795"/>
                </a:lnTo>
                <a:lnTo>
                  <a:pt x="1374647" y="635507"/>
                </a:lnTo>
                <a:lnTo>
                  <a:pt x="1473707" y="579119"/>
                </a:lnTo>
                <a:lnTo>
                  <a:pt x="1399031" y="446531"/>
                </a:lnTo>
                <a:close/>
              </a:path>
              <a:path w="6417945" h="2696210">
                <a:moveTo>
                  <a:pt x="1677923" y="309371"/>
                </a:moveTo>
                <a:lnTo>
                  <a:pt x="1549907" y="368807"/>
                </a:lnTo>
                <a:lnTo>
                  <a:pt x="1537715" y="374903"/>
                </a:lnTo>
                <a:lnTo>
                  <a:pt x="1606295" y="510539"/>
                </a:lnTo>
                <a:lnTo>
                  <a:pt x="1618487" y="504443"/>
                </a:lnTo>
                <a:lnTo>
                  <a:pt x="1741931" y="448055"/>
                </a:lnTo>
                <a:lnTo>
                  <a:pt x="1677923" y="309371"/>
                </a:lnTo>
                <a:close/>
              </a:path>
              <a:path w="6417945" h="2696210">
                <a:moveTo>
                  <a:pt x="1972055" y="196595"/>
                </a:moveTo>
                <a:lnTo>
                  <a:pt x="1962911" y="199643"/>
                </a:lnTo>
                <a:lnTo>
                  <a:pt x="1825751" y="249935"/>
                </a:lnTo>
                <a:lnTo>
                  <a:pt x="1877567" y="393191"/>
                </a:lnTo>
                <a:lnTo>
                  <a:pt x="2014727" y="342899"/>
                </a:lnTo>
                <a:lnTo>
                  <a:pt x="2017775" y="342899"/>
                </a:lnTo>
                <a:lnTo>
                  <a:pt x="1972055" y="196595"/>
                </a:lnTo>
                <a:close/>
              </a:path>
              <a:path w="6417945" h="2696210">
                <a:moveTo>
                  <a:pt x="2270759" y="111251"/>
                </a:moveTo>
                <a:lnTo>
                  <a:pt x="2257043" y="114299"/>
                </a:lnTo>
                <a:lnTo>
                  <a:pt x="2119883" y="150875"/>
                </a:lnTo>
                <a:lnTo>
                  <a:pt x="2159507" y="298703"/>
                </a:lnTo>
                <a:lnTo>
                  <a:pt x="2296667" y="260603"/>
                </a:lnTo>
                <a:lnTo>
                  <a:pt x="2304287" y="259079"/>
                </a:lnTo>
                <a:lnTo>
                  <a:pt x="2270759" y="111251"/>
                </a:lnTo>
                <a:close/>
              </a:path>
              <a:path w="6417945" h="2696210">
                <a:moveTo>
                  <a:pt x="2575559" y="48767"/>
                </a:moveTo>
                <a:lnTo>
                  <a:pt x="2563367" y="51815"/>
                </a:lnTo>
                <a:lnTo>
                  <a:pt x="2421635" y="77723"/>
                </a:lnTo>
                <a:lnTo>
                  <a:pt x="2449067" y="227075"/>
                </a:lnTo>
                <a:lnTo>
                  <a:pt x="2590799" y="201167"/>
                </a:lnTo>
                <a:lnTo>
                  <a:pt x="2596895" y="199643"/>
                </a:lnTo>
                <a:lnTo>
                  <a:pt x="2575559" y="48767"/>
                </a:lnTo>
                <a:close/>
              </a:path>
              <a:path w="6417945" h="2696210">
                <a:moveTo>
                  <a:pt x="2883407" y="12191"/>
                </a:moveTo>
                <a:lnTo>
                  <a:pt x="2881883" y="12191"/>
                </a:lnTo>
                <a:lnTo>
                  <a:pt x="2727959" y="27431"/>
                </a:lnTo>
                <a:lnTo>
                  <a:pt x="2744723" y="179831"/>
                </a:lnTo>
                <a:lnTo>
                  <a:pt x="2817875" y="170687"/>
                </a:lnTo>
                <a:lnTo>
                  <a:pt x="2895599" y="164591"/>
                </a:lnTo>
                <a:lnTo>
                  <a:pt x="2883407" y="12191"/>
                </a:lnTo>
                <a:close/>
              </a:path>
              <a:path w="6417945" h="2696210">
                <a:moveTo>
                  <a:pt x="3192779" y="0"/>
                </a:moveTo>
                <a:lnTo>
                  <a:pt x="3125723" y="0"/>
                </a:lnTo>
                <a:lnTo>
                  <a:pt x="3043427" y="3047"/>
                </a:lnTo>
                <a:lnTo>
                  <a:pt x="3037331" y="3047"/>
                </a:lnTo>
                <a:lnTo>
                  <a:pt x="3044951" y="155447"/>
                </a:lnTo>
                <a:lnTo>
                  <a:pt x="3051047" y="155447"/>
                </a:lnTo>
                <a:lnTo>
                  <a:pt x="3130295" y="152399"/>
                </a:lnTo>
                <a:lnTo>
                  <a:pt x="3194303" y="152399"/>
                </a:lnTo>
                <a:lnTo>
                  <a:pt x="3192779" y="0"/>
                </a:lnTo>
                <a:close/>
              </a:path>
              <a:path w="6417945" h="2696210">
                <a:moveTo>
                  <a:pt x="3348227" y="1523"/>
                </a:moveTo>
                <a:lnTo>
                  <a:pt x="3343655" y="153923"/>
                </a:lnTo>
                <a:lnTo>
                  <a:pt x="3368039" y="155447"/>
                </a:lnTo>
                <a:lnTo>
                  <a:pt x="3445763" y="158495"/>
                </a:lnTo>
                <a:lnTo>
                  <a:pt x="3491483" y="161543"/>
                </a:lnTo>
                <a:lnTo>
                  <a:pt x="3502151" y="10667"/>
                </a:lnTo>
                <a:lnTo>
                  <a:pt x="3453383" y="6095"/>
                </a:lnTo>
                <a:lnTo>
                  <a:pt x="3372611" y="3047"/>
                </a:lnTo>
                <a:lnTo>
                  <a:pt x="3348227" y="1523"/>
                </a:lnTo>
                <a:close/>
              </a:path>
              <a:path w="6417945" h="2696210">
                <a:moveTo>
                  <a:pt x="3657599" y="24383"/>
                </a:moveTo>
                <a:lnTo>
                  <a:pt x="3640835" y="175259"/>
                </a:lnTo>
                <a:lnTo>
                  <a:pt x="3677411" y="179831"/>
                </a:lnTo>
                <a:lnTo>
                  <a:pt x="3790187" y="196595"/>
                </a:lnTo>
                <a:lnTo>
                  <a:pt x="3811523" y="44195"/>
                </a:lnTo>
                <a:lnTo>
                  <a:pt x="3657599" y="24383"/>
                </a:lnTo>
                <a:close/>
              </a:path>
              <a:path w="6417945" h="2696210">
                <a:moveTo>
                  <a:pt x="3963923" y="71627"/>
                </a:moveTo>
                <a:lnTo>
                  <a:pt x="3936491" y="220979"/>
                </a:lnTo>
                <a:lnTo>
                  <a:pt x="3977639" y="228599"/>
                </a:lnTo>
                <a:lnTo>
                  <a:pt x="4082795" y="252983"/>
                </a:lnTo>
                <a:lnTo>
                  <a:pt x="4116323" y="103631"/>
                </a:lnTo>
                <a:lnTo>
                  <a:pt x="4005071" y="79247"/>
                </a:lnTo>
                <a:lnTo>
                  <a:pt x="3963923" y="71627"/>
                </a:lnTo>
                <a:close/>
              </a:path>
              <a:path w="6417945" h="2696210">
                <a:moveTo>
                  <a:pt x="4267199" y="143255"/>
                </a:moveTo>
                <a:lnTo>
                  <a:pt x="4227575" y="289559"/>
                </a:lnTo>
                <a:lnTo>
                  <a:pt x="4265675" y="300227"/>
                </a:lnTo>
                <a:lnTo>
                  <a:pt x="4369307" y="333755"/>
                </a:lnTo>
                <a:lnTo>
                  <a:pt x="4415027" y="187451"/>
                </a:lnTo>
                <a:lnTo>
                  <a:pt x="4305299" y="153923"/>
                </a:lnTo>
                <a:lnTo>
                  <a:pt x="4267199" y="143255"/>
                </a:lnTo>
                <a:close/>
              </a:path>
              <a:path w="6417945" h="2696210">
                <a:moveTo>
                  <a:pt x="4562855" y="239267"/>
                </a:moveTo>
                <a:lnTo>
                  <a:pt x="4511039" y="382523"/>
                </a:lnTo>
                <a:lnTo>
                  <a:pt x="4541519" y="393191"/>
                </a:lnTo>
                <a:lnTo>
                  <a:pt x="4649723" y="437387"/>
                </a:lnTo>
                <a:lnTo>
                  <a:pt x="4707635" y="295655"/>
                </a:lnTo>
                <a:lnTo>
                  <a:pt x="4593335" y="249935"/>
                </a:lnTo>
                <a:lnTo>
                  <a:pt x="4562855" y="239267"/>
                </a:lnTo>
                <a:close/>
              </a:path>
              <a:path w="6417945" h="2696210">
                <a:moveTo>
                  <a:pt x="4849367" y="359663"/>
                </a:moveTo>
                <a:lnTo>
                  <a:pt x="4785359" y="498347"/>
                </a:lnTo>
                <a:lnTo>
                  <a:pt x="4802123" y="505967"/>
                </a:lnTo>
                <a:lnTo>
                  <a:pt x="4917947" y="565403"/>
                </a:lnTo>
                <a:lnTo>
                  <a:pt x="4988051" y="429767"/>
                </a:lnTo>
                <a:lnTo>
                  <a:pt x="4849367" y="359663"/>
                </a:lnTo>
                <a:close/>
              </a:path>
              <a:path w="6417945" h="2696210">
                <a:moveTo>
                  <a:pt x="5126735" y="509015"/>
                </a:moveTo>
                <a:lnTo>
                  <a:pt x="5045963" y="637031"/>
                </a:lnTo>
                <a:lnTo>
                  <a:pt x="5161787" y="710183"/>
                </a:lnTo>
                <a:lnTo>
                  <a:pt x="5170931" y="717803"/>
                </a:lnTo>
                <a:lnTo>
                  <a:pt x="5257799" y="591311"/>
                </a:lnTo>
                <a:lnTo>
                  <a:pt x="5242559" y="580643"/>
                </a:lnTo>
                <a:lnTo>
                  <a:pt x="5126735" y="509015"/>
                </a:lnTo>
                <a:close/>
              </a:path>
              <a:path w="6417945" h="2696210">
                <a:moveTo>
                  <a:pt x="5385815" y="681227"/>
                </a:moveTo>
                <a:lnTo>
                  <a:pt x="5292851" y="803147"/>
                </a:lnTo>
                <a:lnTo>
                  <a:pt x="5378195" y="867155"/>
                </a:lnTo>
                <a:lnTo>
                  <a:pt x="5410199" y="894587"/>
                </a:lnTo>
                <a:lnTo>
                  <a:pt x="5507735" y="777239"/>
                </a:lnTo>
                <a:lnTo>
                  <a:pt x="5469635" y="745235"/>
                </a:lnTo>
                <a:lnTo>
                  <a:pt x="5385815" y="681227"/>
                </a:lnTo>
                <a:close/>
              </a:path>
              <a:path w="6417945" h="2696210">
                <a:moveTo>
                  <a:pt x="5626607" y="879347"/>
                </a:moveTo>
                <a:lnTo>
                  <a:pt x="5522975" y="992123"/>
                </a:lnTo>
                <a:lnTo>
                  <a:pt x="5574791" y="1039367"/>
                </a:lnTo>
                <a:lnTo>
                  <a:pt x="5629655" y="1095755"/>
                </a:lnTo>
                <a:lnTo>
                  <a:pt x="5737859" y="989075"/>
                </a:lnTo>
                <a:lnTo>
                  <a:pt x="5678423" y="928115"/>
                </a:lnTo>
                <a:lnTo>
                  <a:pt x="5626607" y="879347"/>
                </a:lnTo>
                <a:close/>
              </a:path>
              <a:path w="6417945" h="2696210">
                <a:moveTo>
                  <a:pt x="5844539" y="1103375"/>
                </a:moveTo>
                <a:lnTo>
                  <a:pt x="5730239" y="1203959"/>
                </a:lnTo>
                <a:lnTo>
                  <a:pt x="5750051" y="1226819"/>
                </a:lnTo>
                <a:lnTo>
                  <a:pt x="5824727" y="1319783"/>
                </a:lnTo>
                <a:lnTo>
                  <a:pt x="5943599" y="1223771"/>
                </a:lnTo>
                <a:lnTo>
                  <a:pt x="5862827" y="1124711"/>
                </a:lnTo>
                <a:lnTo>
                  <a:pt x="5844539" y="1103375"/>
                </a:lnTo>
                <a:close/>
              </a:path>
              <a:path w="6417945" h="2696210">
                <a:moveTo>
                  <a:pt x="6036563" y="1353311"/>
                </a:moveTo>
                <a:lnTo>
                  <a:pt x="5908547" y="1437131"/>
                </a:lnTo>
                <a:lnTo>
                  <a:pt x="5935979" y="1476755"/>
                </a:lnTo>
                <a:lnTo>
                  <a:pt x="5967983" y="1530095"/>
                </a:lnTo>
                <a:lnTo>
                  <a:pt x="5987795" y="1563623"/>
                </a:lnTo>
                <a:lnTo>
                  <a:pt x="6118859" y="1485899"/>
                </a:lnTo>
                <a:lnTo>
                  <a:pt x="6097523" y="1449323"/>
                </a:lnTo>
                <a:lnTo>
                  <a:pt x="6062471" y="1392935"/>
                </a:lnTo>
                <a:lnTo>
                  <a:pt x="6036563" y="1353311"/>
                </a:lnTo>
                <a:close/>
              </a:path>
              <a:path w="6417945" h="2696210">
                <a:moveTo>
                  <a:pt x="6195059" y="1626107"/>
                </a:moveTo>
                <a:lnTo>
                  <a:pt x="6056375" y="1691639"/>
                </a:lnTo>
                <a:lnTo>
                  <a:pt x="6082283" y="1746503"/>
                </a:lnTo>
                <a:lnTo>
                  <a:pt x="6106667" y="1801367"/>
                </a:lnTo>
                <a:lnTo>
                  <a:pt x="6117335" y="1827275"/>
                </a:lnTo>
                <a:lnTo>
                  <a:pt x="6259067" y="1769363"/>
                </a:lnTo>
                <a:lnTo>
                  <a:pt x="6246875" y="1740407"/>
                </a:lnTo>
                <a:lnTo>
                  <a:pt x="6220967" y="1680971"/>
                </a:lnTo>
                <a:lnTo>
                  <a:pt x="6195059" y="1626107"/>
                </a:lnTo>
                <a:close/>
              </a:path>
              <a:path w="6417945" h="2696210">
                <a:moveTo>
                  <a:pt x="6312407" y="1915667"/>
                </a:moveTo>
                <a:lnTo>
                  <a:pt x="6169151" y="1965959"/>
                </a:lnTo>
                <a:lnTo>
                  <a:pt x="6170675" y="1972055"/>
                </a:lnTo>
                <a:lnTo>
                  <a:pt x="6188963" y="2029967"/>
                </a:lnTo>
                <a:lnTo>
                  <a:pt x="6204203" y="2087879"/>
                </a:lnTo>
                <a:lnTo>
                  <a:pt x="6208775" y="2104643"/>
                </a:lnTo>
                <a:lnTo>
                  <a:pt x="6356603" y="2069591"/>
                </a:lnTo>
                <a:lnTo>
                  <a:pt x="6352031" y="2048255"/>
                </a:lnTo>
                <a:lnTo>
                  <a:pt x="6315455" y="1923287"/>
                </a:lnTo>
                <a:lnTo>
                  <a:pt x="6312407" y="1915667"/>
                </a:lnTo>
                <a:close/>
              </a:path>
              <a:path w="6417945" h="2696210">
                <a:moveTo>
                  <a:pt x="6388607" y="2223515"/>
                </a:moveTo>
                <a:lnTo>
                  <a:pt x="6237731" y="2249423"/>
                </a:lnTo>
                <a:lnTo>
                  <a:pt x="6240779" y="2266187"/>
                </a:lnTo>
                <a:lnTo>
                  <a:pt x="6249923" y="2327147"/>
                </a:lnTo>
                <a:lnTo>
                  <a:pt x="6256019" y="2388107"/>
                </a:lnTo>
                <a:lnTo>
                  <a:pt x="6257543" y="2394203"/>
                </a:lnTo>
                <a:lnTo>
                  <a:pt x="6408419" y="2382011"/>
                </a:lnTo>
                <a:lnTo>
                  <a:pt x="6408419" y="2371343"/>
                </a:lnTo>
                <a:lnTo>
                  <a:pt x="6400799" y="2305811"/>
                </a:lnTo>
                <a:lnTo>
                  <a:pt x="6391655" y="2240279"/>
                </a:lnTo>
                <a:lnTo>
                  <a:pt x="6388607" y="2223515"/>
                </a:lnTo>
                <a:close/>
              </a:path>
              <a:path w="6417945" h="2696210">
                <a:moveTo>
                  <a:pt x="6265163" y="2569463"/>
                </a:moveTo>
                <a:lnTo>
                  <a:pt x="6263639" y="2634995"/>
                </a:lnTo>
                <a:lnTo>
                  <a:pt x="6262115" y="2688335"/>
                </a:lnTo>
                <a:lnTo>
                  <a:pt x="6414515" y="2695955"/>
                </a:lnTo>
                <a:lnTo>
                  <a:pt x="6416039" y="2636519"/>
                </a:lnTo>
                <a:lnTo>
                  <a:pt x="6417563" y="2572511"/>
                </a:lnTo>
                <a:lnTo>
                  <a:pt x="6265163" y="2572511"/>
                </a:lnTo>
                <a:lnTo>
                  <a:pt x="6265163" y="2569463"/>
                </a:lnTo>
                <a:close/>
              </a:path>
              <a:path w="6417945" h="2696210">
                <a:moveTo>
                  <a:pt x="6265163" y="2569463"/>
                </a:moveTo>
                <a:lnTo>
                  <a:pt x="6265163" y="2572511"/>
                </a:lnTo>
                <a:lnTo>
                  <a:pt x="6341363" y="2570987"/>
                </a:lnTo>
                <a:lnTo>
                  <a:pt x="6265163" y="2569463"/>
                </a:lnTo>
                <a:close/>
              </a:path>
              <a:path w="6417945" h="2696210">
                <a:moveTo>
                  <a:pt x="6341363" y="2570987"/>
                </a:moveTo>
                <a:lnTo>
                  <a:pt x="6265163" y="2572511"/>
                </a:lnTo>
                <a:lnTo>
                  <a:pt x="6417563" y="2572511"/>
                </a:lnTo>
                <a:lnTo>
                  <a:pt x="6341363" y="2570987"/>
                </a:lnTo>
                <a:close/>
              </a:path>
              <a:path w="6417945" h="2696210">
                <a:moveTo>
                  <a:pt x="6417563" y="2538983"/>
                </a:moveTo>
                <a:lnTo>
                  <a:pt x="6265163" y="2540507"/>
                </a:lnTo>
                <a:lnTo>
                  <a:pt x="6265163" y="2569463"/>
                </a:lnTo>
                <a:lnTo>
                  <a:pt x="6341363" y="2570987"/>
                </a:lnTo>
                <a:lnTo>
                  <a:pt x="6417563" y="2569463"/>
                </a:lnTo>
                <a:lnTo>
                  <a:pt x="6417563" y="253898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3063" y="2915412"/>
            <a:ext cx="2009139" cy="866140"/>
          </a:xfrm>
          <a:custGeom>
            <a:avLst/>
            <a:gdLst/>
            <a:ahLst/>
            <a:cxnLst/>
            <a:rect l="l" t="t" r="r" b="b"/>
            <a:pathLst>
              <a:path w="2009139" h="866139">
                <a:moveTo>
                  <a:pt x="1004315" y="0"/>
                </a:moveTo>
                <a:lnTo>
                  <a:pt x="921937" y="2346"/>
                </a:lnTo>
                <a:lnTo>
                  <a:pt x="841394" y="9265"/>
                </a:lnTo>
                <a:lnTo>
                  <a:pt x="762945" y="20573"/>
                </a:lnTo>
                <a:lnTo>
                  <a:pt x="686848" y="36088"/>
                </a:lnTo>
                <a:lnTo>
                  <a:pt x="613362" y="55625"/>
                </a:lnTo>
                <a:lnTo>
                  <a:pt x="542745" y="79004"/>
                </a:lnTo>
                <a:lnTo>
                  <a:pt x="475255" y="106039"/>
                </a:lnTo>
                <a:lnTo>
                  <a:pt x="411150" y="136550"/>
                </a:lnTo>
                <a:lnTo>
                  <a:pt x="350690" y="170352"/>
                </a:lnTo>
                <a:lnTo>
                  <a:pt x="294131" y="207263"/>
                </a:lnTo>
                <a:lnTo>
                  <a:pt x="241734" y="247101"/>
                </a:lnTo>
                <a:lnTo>
                  <a:pt x="193755" y="289681"/>
                </a:lnTo>
                <a:lnTo>
                  <a:pt x="150453" y="334822"/>
                </a:lnTo>
                <a:lnTo>
                  <a:pt x="112087" y="382341"/>
                </a:lnTo>
                <a:lnTo>
                  <a:pt x="78914" y="432053"/>
                </a:lnTo>
                <a:lnTo>
                  <a:pt x="51194" y="483778"/>
                </a:lnTo>
                <a:lnTo>
                  <a:pt x="29184" y="537331"/>
                </a:lnTo>
                <a:lnTo>
                  <a:pt x="13142" y="592531"/>
                </a:lnTo>
                <a:lnTo>
                  <a:pt x="3328" y="649193"/>
                </a:lnTo>
                <a:lnTo>
                  <a:pt x="0" y="707135"/>
                </a:lnTo>
                <a:lnTo>
                  <a:pt x="3328" y="765078"/>
                </a:lnTo>
                <a:lnTo>
                  <a:pt x="13142" y="821740"/>
                </a:lnTo>
                <a:lnTo>
                  <a:pt x="25897" y="865631"/>
                </a:lnTo>
                <a:lnTo>
                  <a:pt x="1982733" y="865631"/>
                </a:lnTo>
                <a:lnTo>
                  <a:pt x="1995488" y="821740"/>
                </a:lnTo>
                <a:lnTo>
                  <a:pt x="2005303" y="765078"/>
                </a:lnTo>
                <a:lnTo>
                  <a:pt x="2008631" y="707135"/>
                </a:lnTo>
                <a:lnTo>
                  <a:pt x="2005303" y="649193"/>
                </a:lnTo>
                <a:lnTo>
                  <a:pt x="1995488" y="592531"/>
                </a:lnTo>
                <a:lnTo>
                  <a:pt x="1979447" y="537331"/>
                </a:lnTo>
                <a:lnTo>
                  <a:pt x="1957437" y="483778"/>
                </a:lnTo>
                <a:lnTo>
                  <a:pt x="1929717" y="432053"/>
                </a:lnTo>
                <a:lnTo>
                  <a:pt x="1896544" y="382341"/>
                </a:lnTo>
                <a:lnTo>
                  <a:pt x="1858178" y="334822"/>
                </a:lnTo>
                <a:lnTo>
                  <a:pt x="1814876" y="289681"/>
                </a:lnTo>
                <a:lnTo>
                  <a:pt x="1766897" y="247101"/>
                </a:lnTo>
                <a:lnTo>
                  <a:pt x="1714499" y="207263"/>
                </a:lnTo>
                <a:lnTo>
                  <a:pt x="1657941" y="170352"/>
                </a:lnTo>
                <a:lnTo>
                  <a:pt x="1597481" y="136550"/>
                </a:lnTo>
                <a:lnTo>
                  <a:pt x="1533376" y="106039"/>
                </a:lnTo>
                <a:lnTo>
                  <a:pt x="1465886" y="79004"/>
                </a:lnTo>
                <a:lnTo>
                  <a:pt x="1395269" y="55625"/>
                </a:lnTo>
                <a:lnTo>
                  <a:pt x="1321783" y="36088"/>
                </a:lnTo>
                <a:lnTo>
                  <a:pt x="1245686" y="20573"/>
                </a:lnTo>
                <a:lnTo>
                  <a:pt x="1167237" y="9265"/>
                </a:lnTo>
                <a:lnTo>
                  <a:pt x="1086694" y="2346"/>
                </a:lnTo>
                <a:lnTo>
                  <a:pt x="100431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5" y="1491996"/>
            <a:ext cx="2219325" cy="1203960"/>
          </a:xfrm>
          <a:custGeom>
            <a:avLst/>
            <a:gdLst/>
            <a:ahLst/>
            <a:cxnLst/>
            <a:rect l="l" t="t" r="r" b="b"/>
            <a:pathLst>
              <a:path w="2219325" h="1203960">
                <a:moveTo>
                  <a:pt x="1109471" y="0"/>
                </a:moveTo>
                <a:lnTo>
                  <a:pt x="1018491" y="1997"/>
                </a:lnTo>
                <a:lnTo>
                  <a:pt x="929533" y="7885"/>
                </a:lnTo>
                <a:lnTo>
                  <a:pt x="842884" y="17508"/>
                </a:lnTo>
                <a:lnTo>
                  <a:pt x="758830" y="30711"/>
                </a:lnTo>
                <a:lnTo>
                  <a:pt x="677656" y="47339"/>
                </a:lnTo>
                <a:lnTo>
                  <a:pt x="599648" y="67235"/>
                </a:lnTo>
                <a:lnTo>
                  <a:pt x="525092" y="90245"/>
                </a:lnTo>
                <a:lnTo>
                  <a:pt x="454273" y="116214"/>
                </a:lnTo>
                <a:lnTo>
                  <a:pt x="387478" y="144984"/>
                </a:lnTo>
                <a:lnTo>
                  <a:pt x="324992" y="176402"/>
                </a:lnTo>
                <a:lnTo>
                  <a:pt x="267101" y="210312"/>
                </a:lnTo>
                <a:lnTo>
                  <a:pt x="214091" y="246558"/>
                </a:lnTo>
                <a:lnTo>
                  <a:pt x="166247" y="284985"/>
                </a:lnTo>
                <a:lnTo>
                  <a:pt x="123855" y="325438"/>
                </a:lnTo>
                <a:lnTo>
                  <a:pt x="87201" y="367760"/>
                </a:lnTo>
                <a:lnTo>
                  <a:pt x="56570" y="411796"/>
                </a:lnTo>
                <a:lnTo>
                  <a:pt x="32249" y="457392"/>
                </a:lnTo>
                <a:lnTo>
                  <a:pt x="14523" y="504392"/>
                </a:lnTo>
                <a:lnTo>
                  <a:pt x="3678" y="552639"/>
                </a:lnTo>
                <a:lnTo>
                  <a:pt x="0" y="601979"/>
                </a:lnTo>
                <a:lnTo>
                  <a:pt x="3678" y="651320"/>
                </a:lnTo>
                <a:lnTo>
                  <a:pt x="14523" y="699567"/>
                </a:lnTo>
                <a:lnTo>
                  <a:pt x="32249" y="746567"/>
                </a:lnTo>
                <a:lnTo>
                  <a:pt x="56570" y="792162"/>
                </a:lnTo>
                <a:lnTo>
                  <a:pt x="87201" y="836199"/>
                </a:lnTo>
                <a:lnTo>
                  <a:pt x="123855" y="878521"/>
                </a:lnTo>
                <a:lnTo>
                  <a:pt x="166247" y="918974"/>
                </a:lnTo>
                <a:lnTo>
                  <a:pt x="214091" y="957401"/>
                </a:lnTo>
                <a:lnTo>
                  <a:pt x="267101" y="993647"/>
                </a:lnTo>
                <a:lnTo>
                  <a:pt x="324992" y="1027556"/>
                </a:lnTo>
                <a:lnTo>
                  <a:pt x="387478" y="1058974"/>
                </a:lnTo>
                <a:lnTo>
                  <a:pt x="454273" y="1087745"/>
                </a:lnTo>
                <a:lnTo>
                  <a:pt x="525092" y="1113714"/>
                </a:lnTo>
                <a:lnTo>
                  <a:pt x="599648" y="1136724"/>
                </a:lnTo>
                <a:lnTo>
                  <a:pt x="677656" y="1156620"/>
                </a:lnTo>
                <a:lnTo>
                  <a:pt x="758830" y="1173248"/>
                </a:lnTo>
                <a:lnTo>
                  <a:pt x="842884" y="1186451"/>
                </a:lnTo>
                <a:lnTo>
                  <a:pt x="929533" y="1196074"/>
                </a:lnTo>
                <a:lnTo>
                  <a:pt x="1018491" y="1201962"/>
                </a:lnTo>
                <a:lnTo>
                  <a:pt x="1109471" y="1203959"/>
                </a:lnTo>
                <a:lnTo>
                  <a:pt x="1200452" y="1201962"/>
                </a:lnTo>
                <a:lnTo>
                  <a:pt x="1289410" y="1196074"/>
                </a:lnTo>
                <a:lnTo>
                  <a:pt x="1376059" y="1186451"/>
                </a:lnTo>
                <a:lnTo>
                  <a:pt x="1460113" y="1173248"/>
                </a:lnTo>
                <a:lnTo>
                  <a:pt x="1541287" y="1156620"/>
                </a:lnTo>
                <a:lnTo>
                  <a:pt x="1619295" y="1136724"/>
                </a:lnTo>
                <a:lnTo>
                  <a:pt x="1693851" y="1113714"/>
                </a:lnTo>
                <a:lnTo>
                  <a:pt x="1764670" y="1087745"/>
                </a:lnTo>
                <a:lnTo>
                  <a:pt x="1831465" y="1058974"/>
                </a:lnTo>
                <a:lnTo>
                  <a:pt x="1893950" y="1027556"/>
                </a:lnTo>
                <a:lnTo>
                  <a:pt x="1951842" y="993647"/>
                </a:lnTo>
                <a:lnTo>
                  <a:pt x="2004852" y="957401"/>
                </a:lnTo>
                <a:lnTo>
                  <a:pt x="2052696" y="918974"/>
                </a:lnTo>
                <a:lnTo>
                  <a:pt x="2095088" y="878521"/>
                </a:lnTo>
                <a:lnTo>
                  <a:pt x="2131742" y="836199"/>
                </a:lnTo>
                <a:lnTo>
                  <a:pt x="2162373" y="792162"/>
                </a:lnTo>
                <a:lnTo>
                  <a:pt x="2186694" y="746567"/>
                </a:lnTo>
                <a:lnTo>
                  <a:pt x="2204420" y="699567"/>
                </a:lnTo>
                <a:lnTo>
                  <a:pt x="2215265" y="651320"/>
                </a:lnTo>
                <a:lnTo>
                  <a:pt x="2218943" y="601979"/>
                </a:lnTo>
                <a:lnTo>
                  <a:pt x="2215265" y="552639"/>
                </a:lnTo>
                <a:lnTo>
                  <a:pt x="2204420" y="504392"/>
                </a:lnTo>
                <a:lnTo>
                  <a:pt x="2186694" y="457392"/>
                </a:lnTo>
                <a:lnTo>
                  <a:pt x="2162373" y="411796"/>
                </a:lnTo>
                <a:lnTo>
                  <a:pt x="2131742" y="367760"/>
                </a:lnTo>
                <a:lnTo>
                  <a:pt x="2095088" y="325438"/>
                </a:lnTo>
                <a:lnTo>
                  <a:pt x="2052696" y="284985"/>
                </a:lnTo>
                <a:lnTo>
                  <a:pt x="2004852" y="246558"/>
                </a:lnTo>
                <a:lnTo>
                  <a:pt x="1951842" y="210312"/>
                </a:lnTo>
                <a:lnTo>
                  <a:pt x="1893950" y="176402"/>
                </a:lnTo>
                <a:lnTo>
                  <a:pt x="1831465" y="144984"/>
                </a:lnTo>
                <a:lnTo>
                  <a:pt x="1764670" y="116214"/>
                </a:lnTo>
                <a:lnTo>
                  <a:pt x="1693851" y="90245"/>
                </a:lnTo>
                <a:lnTo>
                  <a:pt x="1619295" y="67235"/>
                </a:lnTo>
                <a:lnTo>
                  <a:pt x="1541287" y="47339"/>
                </a:lnTo>
                <a:lnTo>
                  <a:pt x="1460113" y="30711"/>
                </a:lnTo>
                <a:lnTo>
                  <a:pt x="1376059" y="17508"/>
                </a:lnTo>
                <a:lnTo>
                  <a:pt x="1289410" y="7885"/>
                </a:lnTo>
                <a:lnTo>
                  <a:pt x="1200452" y="1997"/>
                </a:lnTo>
                <a:lnTo>
                  <a:pt x="110947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0520" y="466344"/>
            <a:ext cx="1905000" cy="1767839"/>
          </a:xfrm>
          <a:custGeom>
            <a:avLst/>
            <a:gdLst/>
            <a:ahLst/>
            <a:cxnLst/>
            <a:rect l="l" t="t" r="r" b="b"/>
            <a:pathLst>
              <a:path w="1905000" h="1767839">
                <a:moveTo>
                  <a:pt x="952499" y="0"/>
                </a:moveTo>
                <a:lnTo>
                  <a:pt x="874416" y="2933"/>
                </a:lnTo>
                <a:lnTo>
                  <a:pt x="798065" y="11582"/>
                </a:lnTo>
                <a:lnTo>
                  <a:pt x="723691" y="25717"/>
                </a:lnTo>
                <a:lnTo>
                  <a:pt x="651540" y="45110"/>
                </a:lnTo>
                <a:lnTo>
                  <a:pt x="581858" y="69532"/>
                </a:lnTo>
                <a:lnTo>
                  <a:pt x="514891" y="98755"/>
                </a:lnTo>
                <a:lnTo>
                  <a:pt x="450883" y="132549"/>
                </a:lnTo>
                <a:lnTo>
                  <a:pt x="390083" y="170687"/>
                </a:lnTo>
                <a:lnTo>
                  <a:pt x="332733" y="212940"/>
                </a:lnTo>
                <a:lnTo>
                  <a:pt x="279082" y="259079"/>
                </a:lnTo>
                <a:lnTo>
                  <a:pt x="229374" y="308876"/>
                </a:lnTo>
                <a:lnTo>
                  <a:pt x="183855" y="362102"/>
                </a:lnTo>
                <a:lnTo>
                  <a:pt x="142771" y="418528"/>
                </a:lnTo>
                <a:lnTo>
                  <a:pt x="106367" y="477926"/>
                </a:lnTo>
                <a:lnTo>
                  <a:pt x="74890" y="540067"/>
                </a:lnTo>
                <a:lnTo>
                  <a:pt x="48585" y="604723"/>
                </a:lnTo>
                <a:lnTo>
                  <a:pt x="27697" y="671664"/>
                </a:lnTo>
                <a:lnTo>
                  <a:pt x="12473" y="740663"/>
                </a:lnTo>
                <a:lnTo>
                  <a:pt x="3159" y="811491"/>
                </a:lnTo>
                <a:lnTo>
                  <a:pt x="0" y="883919"/>
                </a:lnTo>
                <a:lnTo>
                  <a:pt x="3159" y="956348"/>
                </a:lnTo>
                <a:lnTo>
                  <a:pt x="12473" y="1027175"/>
                </a:lnTo>
                <a:lnTo>
                  <a:pt x="27697" y="1096175"/>
                </a:lnTo>
                <a:lnTo>
                  <a:pt x="48585" y="1163116"/>
                </a:lnTo>
                <a:lnTo>
                  <a:pt x="74890" y="1227772"/>
                </a:lnTo>
                <a:lnTo>
                  <a:pt x="106367" y="1289913"/>
                </a:lnTo>
                <a:lnTo>
                  <a:pt x="142771" y="1349311"/>
                </a:lnTo>
                <a:lnTo>
                  <a:pt x="183855" y="1405737"/>
                </a:lnTo>
                <a:lnTo>
                  <a:pt x="229374" y="1458963"/>
                </a:lnTo>
                <a:lnTo>
                  <a:pt x="279082" y="1508759"/>
                </a:lnTo>
                <a:lnTo>
                  <a:pt x="332733" y="1554899"/>
                </a:lnTo>
                <a:lnTo>
                  <a:pt x="390083" y="1597151"/>
                </a:lnTo>
                <a:lnTo>
                  <a:pt x="450883" y="1635290"/>
                </a:lnTo>
                <a:lnTo>
                  <a:pt x="514891" y="1669084"/>
                </a:lnTo>
                <a:lnTo>
                  <a:pt x="581858" y="1698307"/>
                </a:lnTo>
                <a:lnTo>
                  <a:pt x="651540" y="1722729"/>
                </a:lnTo>
                <a:lnTo>
                  <a:pt x="723691" y="1742122"/>
                </a:lnTo>
                <a:lnTo>
                  <a:pt x="798065" y="1756257"/>
                </a:lnTo>
                <a:lnTo>
                  <a:pt x="874416" y="1764906"/>
                </a:lnTo>
                <a:lnTo>
                  <a:pt x="952499" y="1767839"/>
                </a:lnTo>
                <a:lnTo>
                  <a:pt x="1030583" y="1764906"/>
                </a:lnTo>
                <a:lnTo>
                  <a:pt x="1106934" y="1756257"/>
                </a:lnTo>
                <a:lnTo>
                  <a:pt x="1181308" y="1742122"/>
                </a:lnTo>
                <a:lnTo>
                  <a:pt x="1253459" y="1722729"/>
                </a:lnTo>
                <a:lnTo>
                  <a:pt x="1323141" y="1698307"/>
                </a:lnTo>
                <a:lnTo>
                  <a:pt x="1390108" y="1669084"/>
                </a:lnTo>
                <a:lnTo>
                  <a:pt x="1454115" y="1635290"/>
                </a:lnTo>
                <a:lnTo>
                  <a:pt x="1514916" y="1597151"/>
                </a:lnTo>
                <a:lnTo>
                  <a:pt x="1572265" y="1554899"/>
                </a:lnTo>
                <a:lnTo>
                  <a:pt x="1625917" y="1508759"/>
                </a:lnTo>
                <a:lnTo>
                  <a:pt x="1675625" y="1458963"/>
                </a:lnTo>
                <a:lnTo>
                  <a:pt x="1721144" y="1405737"/>
                </a:lnTo>
                <a:lnTo>
                  <a:pt x="1762228" y="1349311"/>
                </a:lnTo>
                <a:lnTo>
                  <a:pt x="1798632" y="1289913"/>
                </a:lnTo>
                <a:lnTo>
                  <a:pt x="1830109" y="1227772"/>
                </a:lnTo>
                <a:lnTo>
                  <a:pt x="1856414" y="1163116"/>
                </a:lnTo>
                <a:lnTo>
                  <a:pt x="1877302" y="1096175"/>
                </a:lnTo>
                <a:lnTo>
                  <a:pt x="1892526" y="1027175"/>
                </a:lnTo>
                <a:lnTo>
                  <a:pt x="1901840" y="956348"/>
                </a:lnTo>
                <a:lnTo>
                  <a:pt x="1904999" y="883919"/>
                </a:lnTo>
                <a:lnTo>
                  <a:pt x="1901840" y="811491"/>
                </a:lnTo>
                <a:lnTo>
                  <a:pt x="1892526" y="740663"/>
                </a:lnTo>
                <a:lnTo>
                  <a:pt x="1877302" y="671664"/>
                </a:lnTo>
                <a:lnTo>
                  <a:pt x="1856414" y="604723"/>
                </a:lnTo>
                <a:lnTo>
                  <a:pt x="1830109" y="540067"/>
                </a:lnTo>
                <a:lnTo>
                  <a:pt x="1798632" y="477926"/>
                </a:lnTo>
                <a:lnTo>
                  <a:pt x="1762228" y="418528"/>
                </a:lnTo>
                <a:lnTo>
                  <a:pt x="1721144" y="362102"/>
                </a:lnTo>
                <a:lnTo>
                  <a:pt x="1675625" y="308876"/>
                </a:lnTo>
                <a:lnTo>
                  <a:pt x="1625917" y="259079"/>
                </a:lnTo>
                <a:lnTo>
                  <a:pt x="1572265" y="212940"/>
                </a:lnTo>
                <a:lnTo>
                  <a:pt x="1514916" y="170687"/>
                </a:lnTo>
                <a:lnTo>
                  <a:pt x="1454115" y="132549"/>
                </a:lnTo>
                <a:lnTo>
                  <a:pt x="1390108" y="98755"/>
                </a:lnTo>
                <a:lnTo>
                  <a:pt x="1323141" y="69532"/>
                </a:lnTo>
                <a:lnTo>
                  <a:pt x="1253459" y="45110"/>
                </a:lnTo>
                <a:lnTo>
                  <a:pt x="1181308" y="25717"/>
                </a:lnTo>
                <a:lnTo>
                  <a:pt x="1106934" y="11582"/>
                </a:lnTo>
                <a:lnTo>
                  <a:pt x="1030583" y="2933"/>
                </a:lnTo>
                <a:lnTo>
                  <a:pt x="9524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8515" y="434340"/>
            <a:ext cx="1969135" cy="1831975"/>
          </a:xfrm>
          <a:custGeom>
            <a:avLst/>
            <a:gdLst/>
            <a:ahLst/>
            <a:cxnLst/>
            <a:rect l="l" t="t" r="r" b="b"/>
            <a:pathLst>
              <a:path w="1969135" h="1831975">
                <a:moveTo>
                  <a:pt x="1523" y="903731"/>
                </a:moveTo>
                <a:lnTo>
                  <a:pt x="0" y="908303"/>
                </a:lnTo>
                <a:lnTo>
                  <a:pt x="0" y="917447"/>
                </a:lnTo>
                <a:lnTo>
                  <a:pt x="1523" y="941831"/>
                </a:lnTo>
                <a:lnTo>
                  <a:pt x="1523" y="963167"/>
                </a:lnTo>
                <a:lnTo>
                  <a:pt x="12191" y="1057655"/>
                </a:lnTo>
                <a:lnTo>
                  <a:pt x="21335" y="1103375"/>
                </a:lnTo>
                <a:lnTo>
                  <a:pt x="32003" y="1146047"/>
                </a:lnTo>
                <a:lnTo>
                  <a:pt x="45719" y="1191767"/>
                </a:lnTo>
                <a:lnTo>
                  <a:pt x="60959" y="1234439"/>
                </a:lnTo>
                <a:lnTo>
                  <a:pt x="79247" y="1274063"/>
                </a:lnTo>
                <a:lnTo>
                  <a:pt x="99059" y="1313687"/>
                </a:lnTo>
                <a:lnTo>
                  <a:pt x="120395" y="1353311"/>
                </a:lnTo>
                <a:lnTo>
                  <a:pt x="144779" y="1392935"/>
                </a:lnTo>
                <a:lnTo>
                  <a:pt x="170687" y="1429511"/>
                </a:lnTo>
                <a:lnTo>
                  <a:pt x="198119" y="1466087"/>
                </a:lnTo>
                <a:lnTo>
                  <a:pt x="227075" y="1499615"/>
                </a:lnTo>
                <a:lnTo>
                  <a:pt x="257555" y="1533143"/>
                </a:lnTo>
                <a:lnTo>
                  <a:pt x="291083" y="1566671"/>
                </a:lnTo>
                <a:lnTo>
                  <a:pt x="324611" y="1597151"/>
                </a:lnTo>
                <a:lnTo>
                  <a:pt x="359663" y="1624583"/>
                </a:lnTo>
                <a:lnTo>
                  <a:pt x="397763" y="1652015"/>
                </a:lnTo>
                <a:lnTo>
                  <a:pt x="435863" y="1676399"/>
                </a:lnTo>
                <a:lnTo>
                  <a:pt x="475487" y="1700783"/>
                </a:lnTo>
                <a:lnTo>
                  <a:pt x="516635" y="1722119"/>
                </a:lnTo>
                <a:lnTo>
                  <a:pt x="559307" y="1743455"/>
                </a:lnTo>
                <a:lnTo>
                  <a:pt x="603503" y="1761743"/>
                </a:lnTo>
                <a:lnTo>
                  <a:pt x="647699" y="1776983"/>
                </a:lnTo>
                <a:lnTo>
                  <a:pt x="693419" y="1792223"/>
                </a:lnTo>
                <a:lnTo>
                  <a:pt x="740663" y="1804415"/>
                </a:lnTo>
                <a:lnTo>
                  <a:pt x="836675" y="1822703"/>
                </a:lnTo>
                <a:lnTo>
                  <a:pt x="885443" y="1828799"/>
                </a:lnTo>
                <a:lnTo>
                  <a:pt x="934211" y="1831847"/>
                </a:lnTo>
                <a:lnTo>
                  <a:pt x="984503" y="1831847"/>
                </a:lnTo>
                <a:lnTo>
                  <a:pt x="970391" y="1828799"/>
                </a:lnTo>
                <a:lnTo>
                  <a:pt x="959650" y="1822703"/>
                </a:lnTo>
                <a:lnTo>
                  <a:pt x="953493" y="1810511"/>
                </a:lnTo>
                <a:lnTo>
                  <a:pt x="955274" y="1792223"/>
                </a:lnTo>
                <a:lnTo>
                  <a:pt x="961480" y="1780031"/>
                </a:lnTo>
                <a:lnTo>
                  <a:pt x="971209" y="1773935"/>
                </a:lnTo>
                <a:lnTo>
                  <a:pt x="983559" y="1770887"/>
                </a:lnTo>
                <a:lnTo>
                  <a:pt x="984503" y="1770767"/>
                </a:lnTo>
                <a:lnTo>
                  <a:pt x="984503" y="1767839"/>
                </a:lnTo>
                <a:lnTo>
                  <a:pt x="937259" y="1767839"/>
                </a:lnTo>
                <a:lnTo>
                  <a:pt x="890015" y="1764791"/>
                </a:lnTo>
                <a:lnTo>
                  <a:pt x="798575" y="1752599"/>
                </a:lnTo>
                <a:lnTo>
                  <a:pt x="752855" y="1740407"/>
                </a:lnTo>
                <a:lnTo>
                  <a:pt x="710183" y="1731263"/>
                </a:lnTo>
                <a:lnTo>
                  <a:pt x="624839" y="1700783"/>
                </a:lnTo>
                <a:lnTo>
                  <a:pt x="583691" y="1685543"/>
                </a:lnTo>
                <a:lnTo>
                  <a:pt x="544067" y="1664207"/>
                </a:lnTo>
                <a:lnTo>
                  <a:pt x="505967" y="1645919"/>
                </a:lnTo>
                <a:lnTo>
                  <a:pt x="432815" y="1597151"/>
                </a:lnTo>
                <a:lnTo>
                  <a:pt x="397763" y="1572767"/>
                </a:lnTo>
                <a:lnTo>
                  <a:pt x="364235" y="1545335"/>
                </a:lnTo>
                <a:lnTo>
                  <a:pt x="332231" y="1517903"/>
                </a:lnTo>
                <a:lnTo>
                  <a:pt x="301751" y="1487423"/>
                </a:lnTo>
                <a:lnTo>
                  <a:pt x="272795" y="1456943"/>
                </a:lnTo>
                <a:lnTo>
                  <a:pt x="245363" y="1426463"/>
                </a:lnTo>
                <a:lnTo>
                  <a:pt x="220979" y="1392935"/>
                </a:lnTo>
                <a:lnTo>
                  <a:pt x="196595" y="1356359"/>
                </a:lnTo>
                <a:lnTo>
                  <a:pt x="173735" y="1319783"/>
                </a:lnTo>
                <a:lnTo>
                  <a:pt x="153923" y="1283207"/>
                </a:lnTo>
                <a:lnTo>
                  <a:pt x="135635" y="1246631"/>
                </a:lnTo>
                <a:lnTo>
                  <a:pt x="118871" y="1207007"/>
                </a:lnTo>
                <a:lnTo>
                  <a:pt x="105155" y="1167383"/>
                </a:lnTo>
                <a:lnTo>
                  <a:pt x="92963" y="1127759"/>
                </a:lnTo>
                <a:lnTo>
                  <a:pt x="82295" y="1088135"/>
                </a:lnTo>
                <a:lnTo>
                  <a:pt x="68579" y="1002791"/>
                </a:lnTo>
                <a:lnTo>
                  <a:pt x="64661" y="947927"/>
                </a:lnTo>
                <a:lnTo>
                  <a:pt x="32003" y="947927"/>
                </a:lnTo>
                <a:lnTo>
                  <a:pt x="64007" y="917447"/>
                </a:lnTo>
                <a:lnTo>
                  <a:pt x="1523" y="917447"/>
                </a:lnTo>
                <a:lnTo>
                  <a:pt x="1523" y="903731"/>
                </a:lnTo>
                <a:close/>
              </a:path>
              <a:path w="1969135" h="1831975">
                <a:moveTo>
                  <a:pt x="984503" y="1770767"/>
                </a:moveTo>
                <a:lnTo>
                  <a:pt x="953493" y="1810511"/>
                </a:lnTo>
                <a:lnTo>
                  <a:pt x="959650" y="1822703"/>
                </a:lnTo>
                <a:lnTo>
                  <a:pt x="970391" y="1828799"/>
                </a:lnTo>
                <a:lnTo>
                  <a:pt x="984503" y="1831847"/>
                </a:lnTo>
                <a:lnTo>
                  <a:pt x="984503" y="1770767"/>
                </a:lnTo>
                <a:close/>
              </a:path>
              <a:path w="1969135" h="1831975">
                <a:moveTo>
                  <a:pt x="989730" y="1770097"/>
                </a:moveTo>
                <a:lnTo>
                  <a:pt x="984503" y="1770767"/>
                </a:lnTo>
                <a:lnTo>
                  <a:pt x="984503" y="1831847"/>
                </a:lnTo>
                <a:lnTo>
                  <a:pt x="985448" y="1831847"/>
                </a:lnTo>
                <a:lnTo>
                  <a:pt x="997798" y="1828799"/>
                </a:lnTo>
                <a:lnTo>
                  <a:pt x="1007527" y="1822703"/>
                </a:lnTo>
                <a:lnTo>
                  <a:pt x="1013733" y="1810511"/>
                </a:lnTo>
                <a:lnTo>
                  <a:pt x="1015514" y="1792223"/>
                </a:lnTo>
                <a:lnTo>
                  <a:pt x="1009357" y="1780031"/>
                </a:lnTo>
                <a:lnTo>
                  <a:pt x="998616" y="1773935"/>
                </a:lnTo>
                <a:lnTo>
                  <a:pt x="989730" y="1770097"/>
                </a:lnTo>
                <a:close/>
              </a:path>
              <a:path w="1969135" h="1831975">
                <a:moveTo>
                  <a:pt x="1010411" y="0"/>
                </a:moveTo>
                <a:lnTo>
                  <a:pt x="993647" y="0"/>
                </a:lnTo>
                <a:lnTo>
                  <a:pt x="1001267" y="3047"/>
                </a:lnTo>
                <a:lnTo>
                  <a:pt x="1013459" y="15239"/>
                </a:lnTo>
                <a:lnTo>
                  <a:pt x="1016507" y="24383"/>
                </a:lnTo>
                <a:lnTo>
                  <a:pt x="1016507" y="33527"/>
                </a:lnTo>
                <a:lnTo>
                  <a:pt x="952499" y="33527"/>
                </a:lnTo>
                <a:lnTo>
                  <a:pt x="984503" y="64007"/>
                </a:lnTo>
                <a:lnTo>
                  <a:pt x="1008887" y="64007"/>
                </a:lnTo>
                <a:lnTo>
                  <a:pt x="1033271" y="67055"/>
                </a:lnTo>
                <a:lnTo>
                  <a:pt x="1126235" y="73151"/>
                </a:lnTo>
                <a:lnTo>
                  <a:pt x="1171955" y="82295"/>
                </a:lnTo>
                <a:lnTo>
                  <a:pt x="1260347" y="103631"/>
                </a:lnTo>
                <a:lnTo>
                  <a:pt x="1303019" y="115823"/>
                </a:lnTo>
                <a:lnTo>
                  <a:pt x="1344167" y="131063"/>
                </a:lnTo>
                <a:lnTo>
                  <a:pt x="1385315" y="149351"/>
                </a:lnTo>
                <a:lnTo>
                  <a:pt x="1424939" y="167639"/>
                </a:lnTo>
                <a:lnTo>
                  <a:pt x="1501139" y="210311"/>
                </a:lnTo>
                <a:lnTo>
                  <a:pt x="1537715" y="234695"/>
                </a:lnTo>
                <a:lnTo>
                  <a:pt x="1571243" y="259079"/>
                </a:lnTo>
                <a:lnTo>
                  <a:pt x="1604771" y="286511"/>
                </a:lnTo>
                <a:lnTo>
                  <a:pt x="1636775" y="316991"/>
                </a:lnTo>
                <a:lnTo>
                  <a:pt x="1667255" y="344423"/>
                </a:lnTo>
                <a:lnTo>
                  <a:pt x="1696211" y="374903"/>
                </a:lnTo>
                <a:lnTo>
                  <a:pt x="1723643" y="408431"/>
                </a:lnTo>
                <a:lnTo>
                  <a:pt x="1749551" y="441959"/>
                </a:lnTo>
                <a:lnTo>
                  <a:pt x="1772411" y="475487"/>
                </a:lnTo>
                <a:lnTo>
                  <a:pt x="1795271" y="512063"/>
                </a:lnTo>
                <a:lnTo>
                  <a:pt x="1815083" y="548639"/>
                </a:lnTo>
                <a:lnTo>
                  <a:pt x="1833371" y="585215"/>
                </a:lnTo>
                <a:lnTo>
                  <a:pt x="1850135" y="624839"/>
                </a:lnTo>
                <a:lnTo>
                  <a:pt x="1863851" y="664463"/>
                </a:lnTo>
                <a:lnTo>
                  <a:pt x="1876043" y="704087"/>
                </a:lnTo>
                <a:lnTo>
                  <a:pt x="1886711" y="746759"/>
                </a:lnTo>
                <a:lnTo>
                  <a:pt x="1894331" y="786383"/>
                </a:lnTo>
                <a:lnTo>
                  <a:pt x="1900427" y="829055"/>
                </a:lnTo>
                <a:lnTo>
                  <a:pt x="1903475" y="874775"/>
                </a:lnTo>
                <a:lnTo>
                  <a:pt x="1904999" y="896111"/>
                </a:lnTo>
                <a:lnTo>
                  <a:pt x="1904999" y="938783"/>
                </a:lnTo>
                <a:lnTo>
                  <a:pt x="1900427" y="1002791"/>
                </a:lnTo>
                <a:lnTo>
                  <a:pt x="1891283" y="1066799"/>
                </a:lnTo>
                <a:lnTo>
                  <a:pt x="1876043" y="1130807"/>
                </a:lnTo>
                <a:lnTo>
                  <a:pt x="1863851" y="1170431"/>
                </a:lnTo>
                <a:lnTo>
                  <a:pt x="1833371" y="1249679"/>
                </a:lnTo>
                <a:lnTo>
                  <a:pt x="1815083" y="1286255"/>
                </a:lnTo>
                <a:lnTo>
                  <a:pt x="1772411" y="1359407"/>
                </a:lnTo>
                <a:lnTo>
                  <a:pt x="1748027" y="1392935"/>
                </a:lnTo>
                <a:lnTo>
                  <a:pt x="1722119" y="1426463"/>
                </a:lnTo>
                <a:lnTo>
                  <a:pt x="1694687" y="1456943"/>
                </a:lnTo>
                <a:lnTo>
                  <a:pt x="1665731" y="1490471"/>
                </a:lnTo>
                <a:lnTo>
                  <a:pt x="1635251" y="1517903"/>
                </a:lnTo>
                <a:lnTo>
                  <a:pt x="1603247" y="1548383"/>
                </a:lnTo>
                <a:lnTo>
                  <a:pt x="1571243" y="1572767"/>
                </a:lnTo>
                <a:lnTo>
                  <a:pt x="1536191" y="1600199"/>
                </a:lnTo>
                <a:lnTo>
                  <a:pt x="1499615" y="1621535"/>
                </a:lnTo>
                <a:lnTo>
                  <a:pt x="1461515" y="1645919"/>
                </a:lnTo>
                <a:lnTo>
                  <a:pt x="1423415" y="1667255"/>
                </a:lnTo>
                <a:lnTo>
                  <a:pt x="1383791" y="1685543"/>
                </a:lnTo>
                <a:lnTo>
                  <a:pt x="1301495" y="1716023"/>
                </a:lnTo>
                <a:lnTo>
                  <a:pt x="1258823" y="1731263"/>
                </a:lnTo>
                <a:lnTo>
                  <a:pt x="1214627" y="1743455"/>
                </a:lnTo>
                <a:lnTo>
                  <a:pt x="1170431" y="1752599"/>
                </a:lnTo>
                <a:lnTo>
                  <a:pt x="1077467" y="1764791"/>
                </a:lnTo>
                <a:lnTo>
                  <a:pt x="1031747" y="1767839"/>
                </a:lnTo>
                <a:lnTo>
                  <a:pt x="1007363" y="1767839"/>
                </a:lnTo>
                <a:lnTo>
                  <a:pt x="989730" y="1770097"/>
                </a:lnTo>
                <a:lnTo>
                  <a:pt x="998616" y="1773935"/>
                </a:lnTo>
                <a:lnTo>
                  <a:pt x="1009357" y="1780031"/>
                </a:lnTo>
                <a:lnTo>
                  <a:pt x="1015514" y="1792223"/>
                </a:lnTo>
                <a:lnTo>
                  <a:pt x="1013733" y="1810511"/>
                </a:lnTo>
                <a:lnTo>
                  <a:pt x="1007527" y="1822703"/>
                </a:lnTo>
                <a:lnTo>
                  <a:pt x="997798" y="1828799"/>
                </a:lnTo>
                <a:lnTo>
                  <a:pt x="985448" y="1831847"/>
                </a:lnTo>
                <a:lnTo>
                  <a:pt x="1036319" y="1831847"/>
                </a:lnTo>
                <a:lnTo>
                  <a:pt x="1085087" y="1828799"/>
                </a:lnTo>
                <a:lnTo>
                  <a:pt x="1135379" y="1822703"/>
                </a:lnTo>
                <a:lnTo>
                  <a:pt x="1229867" y="1804415"/>
                </a:lnTo>
                <a:lnTo>
                  <a:pt x="1277111" y="1792223"/>
                </a:lnTo>
                <a:lnTo>
                  <a:pt x="1322831" y="1776983"/>
                </a:lnTo>
                <a:lnTo>
                  <a:pt x="1367027" y="1761743"/>
                </a:lnTo>
                <a:lnTo>
                  <a:pt x="1411223" y="1743455"/>
                </a:lnTo>
                <a:lnTo>
                  <a:pt x="1453895" y="1722119"/>
                </a:lnTo>
                <a:lnTo>
                  <a:pt x="1495043" y="1700783"/>
                </a:lnTo>
                <a:lnTo>
                  <a:pt x="1534667" y="1676399"/>
                </a:lnTo>
                <a:lnTo>
                  <a:pt x="1572767" y="1652015"/>
                </a:lnTo>
                <a:lnTo>
                  <a:pt x="1610867" y="1624583"/>
                </a:lnTo>
                <a:lnTo>
                  <a:pt x="1645919" y="1594103"/>
                </a:lnTo>
                <a:lnTo>
                  <a:pt x="1712975" y="1533143"/>
                </a:lnTo>
                <a:lnTo>
                  <a:pt x="1743455" y="1499615"/>
                </a:lnTo>
                <a:lnTo>
                  <a:pt x="1772411" y="1466087"/>
                </a:lnTo>
                <a:lnTo>
                  <a:pt x="1799843" y="1429511"/>
                </a:lnTo>
                <a:lnTo>
                  <a:pt x="1825751" y="1392935"/>
                </a:lnTo>
                <a:lnTo>
                  <a:pt x="1850135" y="1353311"/>
                </a:lnTo>
                <a:lnTo>
                  <a:pt x="1871471" y="1313687"/>
                </a:lnTo>
                <a:lnTo>
                  <a:pt x="1891283" y="1274063"/>
                </a:lnTo>
                <a:lnTo>
                  <a:pt x="1909571" y="1231391"/>
                </a:lnTo>
                <a:lnTo>
                  <a:pt x="1924811" y="1188719"/>
                </a:lnTo>
                <a:lnTo>
                  <a:pt x="1949195" y="1100327"/>
                </a:lnTo>
                <a:lnTo>
                  <a:pt x="1956815" y="1054607"/>
                </a:lnTo>
                <a:lnTo>
                  <a:pt x="1961387" y="1033271"/>
                </a:lnTo>
                <a:lnTo>
                  <a:pt x="1962911" y="1008887"/>
                </a:lnTo>
                <a:lnTo>
                  <a:pt x="1965959" y="987551"/>
                </a:lnTo>
                <a:lnTo>
                  <a:pt x="1969007" y="938783"/>
                </a:lnTo>
                <a:lnTo>
                  <a:pt x="1969007" y="893063"/>
                </a:lnTo>
                <a:lnTo>
                  <a:pt x="1965959" y="844295"/>
                </a:lnTo>
                <a:lnTo>
                  <a:pt x="1962911" y="822959"/>
                </a:lnTo>
                <a:lnTo>
                  <a:pt x="1961387" y="798575"/>
                </a:lnTo>
                <a:lnTo>
                  <a:pt x="1956815" y="777239"/>
                </a:lnTo>
                <a:lnTo>
                  <a:pt x="1953767" y="752855"/>
                </a:lnTo>
                <a:lnTo>
                  <a:pt x="1947671" y="731519"/>
                </a:lnTo>
                <a:lnTo>
                  <a:pt x="1937003" y="685799"/>
                </a:lnTo>
                <a:lnTo>
                  <a:pt x="1923287" y="643127"/>
                </a:lnTo>
                <a:lnTo>
                  <a:pt x="1908047" y="600455"/>
                </a:lnTo>
                <a:lnTo>
                  <a:pt x="1891283" y="557783"/>
                </a:lnTo>
                <a:lnTo>
                  <a:pt x="1871471" y="518159"/>
                </a:lnTo>
                <a:lnTo>
                  <a:pt x="1825751" y="438911"/>
                </a:lnTo>
                <a:lnTo>
                  <a:pt x="1799843" y="402335"/>
                </a:lnTo>
                <a:lnTo>
                  <a:pt x="1772411" y="368807"/>
                </a:lnTo>
                <a:lnTo>
                  <a:pt x="1743455" y="332231"/>
                </a:lnTo>
                <a:lnTo>
                  <a:pt x="1711451" y="298703"/>
                </a:lnTo>
                <a:lnTo>
                  <a:pt x="1679447" y="268223"/>
                </a:lnTo>
                <a:lnTo>
                  <a:pt x="1644395" y="237743"/>
                </a:lnTo>
                <a:lnTo>
                  <a:pt x="1609343" y="210311"/>
                </a:lnTo>
                <a:lnTo>
                  <a:pt x="1533143" y="155447"/>
                </a:lnTo>
                <a:lnTo>
                  <a:pt x="1493519" y="134111"/>
                </a:lnTo>
                <a:lnTo>
                  <a:pt x="1452371" y="109727"/>
                </a:lnTo>
                <a:lnTo>
                  <a:pt x="1367027" y="73151"/>
                </a:lnTo>
                <a:lnTo>
                  <a:pt x="1321307" y="54863"/>
                </a:lnTo>
                <a:lnTo>
                  <a:pt x="1182623" y="18287"/>
                </a:lnTo>
                <a:lnTo>
                  <a:pt x="1085087" y="6095"/>
                </a:lnTo>
                <a:lnTo>
                  <a:pt x="1034795" y="3047"/>
                </a:lnTo>
                <a:lnTo>
                  <a:pt x="1010411" y="0"/>
                </a:lnTo>
                <a:close/>
              </a:path>
              <a:path w="1969135" h="1831975">
                <a:moveTo>
                  <a:pt x="984503" y="1767839"/>
                </a:moveTo>
                <a:lnTo>
                  <a:pt x="984503" y="1770767"/>
                </a:lnTo>
                <a:lnTo>
                  <a:pt x="989730" y="1770097"/>
                </a:lnTo>
                <a:lnTo>
                  <a:pt x="984503" y="1767839"/>
                </a:lnTo>
                <a:close/>
              </a:path>
              <a:path w="1969135" h="1831975">
                <a:moveTo>
                  <a:pt x="64007" y="917447"/>
                </a:moveTo>
                <a:lnTo>
                  <a:pt x="32003" y="947927"/>
                </a:lnTo>
                <a:lnTo>
                  <a:pt x="40304" y="947927"/>
                </a:lnTo>
                <a:lnTo>
                  <a:pt x="52664" y="941831"/>
                </a:lnTo>
                <a:lnTo>
                  <a:pt x="60970" y="932687"/>
                </a:lnTo>
                <a:lnTo>
                  <a:pt x="64007" y="917447"/>
                </a:lnTo>
                <a:close/>
              </a:path>
              <a:path w="1969135" h="1831975">
                <a:moveTo>
                  <a:pt x="64007" y="917447"/>
                </a:moveTo>
                <a:lnTo>
                  <a:pt x="60970" y="932687"/>
                </a:lnTo>
                <a:lnTo>
                  <a:pt x="52664" y="941831"/>
                </a:lnTo>
                <a:lnTo>
                  <a:pt x="40304" y="947927"/>
                </a:lnTo>
                <a:lnTo>
                  <a:pt x="64661" y="947927"/>
                </a:lnTo>
                <a:lnTo>
                  <a:pt x="64007" y="938783"/>
                </a:lnTo>
                <a:lnTo>
                  <a:pt x="64007" y="917447"/>
                </a:lnTo>
                <a:close/>
              </a:path>
              <a:path w="1969135" h="1831975">
                <a:moveTo>
                  <a:pt x="32003" y="883919"/>
                </a:moveTo>
                <a:lnTo>
                  <a:pt x="24383" y="883919"/>
                </a:lnTo>
                <a:lnTo>
                  <a:pt x="15239" y="886967"/>
                </a:lnTo>
                <a:lnTo>
                  <a:pt x="3047" y="899159"/>
                </a:lnTo>
                <a:lnTo>
                  <a:pt x="1523" y="903731"/>
                </a:lnTo>
                <a:lnTo>
                  <a:pt x="1523" y="917447"/>
                </a:lnTo>
                <a:lnTo>
                  <a:pt x="32003" y="883919"/>
                </a:lnTo>
                <a:close/>
              </a:path>
              <a:path w="1969135" h="1831975">
                <a:moveTo>
                  <a:pt x="64661" y="883919"/>
                </a:moveTo>
                <a:lnTo>
                  <a:pt x="32003" y="883919"/>
                </a:lnTo>
                <a:lnTo>
                  <a:pt x="1523" y="917447"/>
                </a:lnTo>
                <a:lnTo>
                  <a:pt x="64007" y="917447"/>
                </a:lnTo>
                <a:lnTo>
                  <a:pt x="64007" y="893063"/>
                </a:lnTo>
                <a:lnTo>
                  <a:pt x="64661" y="883919"/>
                </a:lnTo>
                <a:close/>
              </a:path>
              <a:path w="1969135" h="1831975">
                <a:moveTo>
                  <a:pt x="984503" y="0"/>
                </a:moveTo>
                <a:lnTo>
                  <a:pt x="958595" y="0"/>
                </a:lnTo>
                <a:lnTo>
                  <a:pt x="934211" y="3047"/>
                </a:lnTo>
                <a:lnTo>
                  <a:pt x="883919" y="6095"/>
                </a:lnTo>
                <a:lnTo>
                  <a:pt x="786383" y="18287"/>
                </a:lnTo>
                <a:lnTo>
                  <a:pt x="691895" y="42671"/>
                </a:lnTo>
                <a:lnTo>
                  <a:pt x="646175" y="57911"/>
                </a:lnTo>
                <a:lnTo>
                  <a:pt x="601979" y="73151"/>
                </a:lnTo>
                <a:lnTo>
                  <a:pt x="557783" y="91439"/>
                </a:lnTo>
                <a:lnTo>
                  <a:pt x="475487" y="134111"/>
                </a:lnTo>
                <a:lnTo>
                  <a:pt x="434339" y="158495"/>
                </a:lnTo>
                <a:lnTo>
                  <a:pt x="396239" y="182879"/>
                </a:lnTo>
                <a:lnTo>
                  <a:pt x="323087" y="237743"/>
                </a:lnTo>
                <a:lnTo>
                  <a:pt x="289559" y="268223"/>
                </a:lnTo>
                <a:lnTo>
                  <a:pt x="225551" y="335279"/>
                </a:lnTo>
                <a:lnTo>
                  <a:pt x="196595" y="368807"/>
                </a:lnTo>
                <a:lnTo>
                  <a:pt x="169163" y="405383"/>
                </a:lnTo>
                <a:lnTo>
                  <a:pt x="143255" y="441959"/>
                </a:lnTo>
                <a:lnTo>
                  <a:pt x="120395" y="481583"/>
                </a:lnTo>
                <a:lnTo>
                  <a:pt x="97535" y="518159"/>
                </a:lnTo>
                <a:lnTo>
                  <a:pt x="77723" y="560831"/>
                </a:lnTo>
                <a:lnTo>
                  <a:pt x="60959" y="600455"/>
                </a:lnTo>
                <a:lnTo>
                  <a:pt x="45719" y="646175"/>
                </a:lnTo>
                <a:lnTo>
                  <a:pt x="32003" y="688847"/>
                </a:lnTo>
                <a:lnTo>
                  <a:pt x="21335" y="731519"/>
                </a:lnTo>
                <a:lnTo>
                  <a:pt x="12191" y="777239"/>
                </a:lnTo>
                <a:lnTo>
                  <a:pt x="3047" y="847343"/>
                </a:lnTo>
                <a:lnTo>
                  <a:pt x="1523" y="868679"/>
                </a:lnTo>
                <a:lnTo>
                  <a:pt x="1523" y="903731"/>
                </a:lnTo>
                <a:lnTo>
                  <a:pt x="3047" y="899159"/>
                </a:lnTo>
                <a:lnTo>
                  <a:pt x="15239" y="886967"/>
                </a:lnTo>
                <a:lnTo>
                  <a:pt x="24383" y="883919"/>
                </a:lnTo>
                <a:lnTo>
                  <a:pt x="64661" y="883919"/>
                </a:lnTo>
                <a:lnTo>
                  <a:pt x="68579" y="829055"/>
                </a:lnTo>
                <a:lnTo>
                  <a:pt x="74675" y="786383"/>
                </a:lnTo>
                <a:lnTo>
                  <a:pt x="83819" y="743711"/>
                </a:lnTo>
                <a:lnTo>
                  <a:pt x="92963" y="704087"/>
                </a:lnTo>
                <a:lnTo>
                  <a:pt x="105155" y="664463"/>
                </a:lnTo>
                <a:lnTo>
                  <a:pt x="120395" y="624839"/>
                </a:lnTo>
                <a:lnTo>
                  <a:pt x="137159" y="585215"/>
                </a:lnTo>
                <a:lnTo>
                  <a:pt x="155447" y="548639"/>
                </a:lnTo>
                <a:lnTo>
                  <a:pt x="175259" y="512063"/>
                </a:lnTo>
                <a:lnTo>
                  <a:pt x="198119" y="475487"/>
                </a:lnTo>
                <a:lnTo>
                  <a:pt x="220979" y="441959"/>
                </a:lnTo>
                <a:lnTo>
                  <a:pt x="246887" y="408431"/>
                </a:lnTo>
                <a:lnTo>
                  <a:pt x="274319" y="374903"/>
                </a:lnTo>
                <a:lnTo>
                  <a:pt x="303275" y="344423"/>
                </a:lnTo>
                <a:lnTo>
                  <a:pt x="333755" y="313943"/>
                </a:lnTo>
                <a:lnTo>
                  <a:pt x="365759" y="286511"/>
                </a:lnTo>
                <a:lnTo>
                  <a:pt x="399287" y="259079"/>
                </a:lnTo>
                <a:lnTo>
                  <a:pt x="469391" y="210311"/>
                </a:lnTo>
                <a:lnTo>
                  <a:pt x="545591" y="167639"/>
                </a:lnTo>
                <a:lnTo>
                  <a:pt x="585215" y="149351"/>
                </a:lnTo>
                <a:lnTo>
                  <a:pt x="626363" y="131063"/>
                </a:lnTo>
                <a:lnTo>
                  <a:pt x="669035" y="115823"/>
                </a:lnTo>
                <a:lnTo>
                  <a:pt x="754379" y="91439"/>
                </a:lnTo>
                <a:lnTo>
                  <a:pt x="844295" y="73151"/>
                </a:lnTo>
                <a:lnTo>
                  <a:pt x="938783" y="64007"/>
                </a:lnTo>
                <a:lnTo>
                  <a:pt x="971055" y="64007"/>
                </a:lnTo>
                <a:lnTo>
                  <a:pt x="960144" y="54863"/>
                </a:lnTo>
                <a:lnTo>
                  <a:pt x="953590" y="42671"/>
                </a:lnTo>
                <a:lnTo>
                  <a:pt x="952499" y="33527"/>
                </a:lnTo>
                <a:lnTo>
                  <a:pt x="1016507" y="33527"/>
                </a:lnTo>
                <a:lnTo>
                  <a:pt x="984503" y="0"/>
                </a:lnTo>
                <a:close/>
              </a:path>
              <a:path w="1969135" h="1831975">
                <a:moveTo>
                  <a:pt x="952499" y="33527"/>
                </a:moveTo>
                <a:lnTo>
                  <a:pt x="953590" y="42671"/>
                </a:lnTo>
                <a:lnTo>
                  <a:pt x="960144" y="54863"/>
                </a:lnTo>
                <a:lnTo>
                  <a:pt x="971055" y="64007"/>
                </a:lnTo>
                <a:lnTo>
                  <a:pt x="984503" y="64007"/>
                </a:lnTo>
                <a:lnTo>
                  <a:pt x="952499" y="33527"/>
                </a:lnTo>
                <a:close/>
              </a:path>
              <a:path w="1969135" h="1831975">
                <a:moveTo>
                  <a:pt x="993647" y="0"/>
                </a:moveTo>
                <a:lnTo>
                  <a:pt x="984503" y="0"/>
                </a:lnTo>
                <a:lnTo>
                  <a:pt x="1016507" y="33527"/>
                </a:lnTo>
                <a:lnTo>
                  <a:pt x="1016507" y="24383"/>
                </a:lnTo>
                <a:lnTo>
                  <a:pt x="1013459" y="15239"/>
                </a:lnTo>
                <a:lnTo>
                  <a:pt x="1001267" y="3047"/>
                </a:lnTo>
                <a:lnTo>
                  <a:pt x="9936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68666" y="1741297"/>
            <a:ext cx="1390015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43700" y="1559052"/>
            <a:ext cx="1941830" cy="1163320"/>
          </a:xfrm>
          <a:custGeom>
            <a:avLst/>
            <a:gdLst/>
            <a:ahLst/>
            <a:cxnLst/>
            <a:rect l="l" t="t" r="r" b="b"/>
            <a:pathLst>
              <a:path w="1941829" h="1163320">
                <a:moveTo>
                  <a:pt x="970787" y="0"/>
                </a:moveTo>
                <a:lnTo>
                  <a:pt x="891128" y="1929"/>
                </a:lnTo>
                <a:lnTo>
                  <a:pt x="813249" y="7618"/>
                </a:lnTo>
                <a:lnTo>
                  <a:pt x="737399" y="16916"/>
                </a:lnTo>
                <a:lnTo>
                  <a:pt x="663830" y="29675"/>
                </a:lnTo>
                <a:lnTo>
                  <a:pt x="592788" y="45743"/>
                </a:lnTo>
                <a:lnTo>
                  <a:pt x="524524" y="64972"/>
                </a:lnTo>
                <a:lnTo>
                  <a:pt x="459286" y="87212"/>
                </a:lnTo>
                <a:lnTo>
                  <a:pt x="397325" y="112312"/>
                </a:lnTo>
                <a:lnTo>
                  <a:pt x="338888" y="140124"/>
                </a:lnTo>
                <a:lnTo>
                  <a:pt x="284225" y="170497"/>
                </a:lnTo>
                <a:lnTo>
                  <a:pt x="233586" y="203282"/>
                </a:lnTo>
                <a:lnTo>
                  <a:pt x="187220" y="238329"/>
                </a:lnTo>
                <a:lnTo>
                  <a:pt x="145375" y="275488"/>
                </a:lnTo>
                <a:lnTo>
                  <a:pt x="108301" y="314609"/>
                </a:lnTo>
                <a:lnTo>
                  <a:pt x="76247" y="355544"/>
                </a:lnTo>
                <a:lnTo>
                  <a:pt x="49462" y="398141"/>
                </a:lnTo>
                <a:lnTo>
                  <a:pt x="28196" y="442252"/>
                </a:lnTo>
                <a:lnTo>
                  <a:pt x="12697" y="487727"/>
                </a:lnTo>
                <a:lnTo>
                  <a:pt x="3216" y="534415"/>
                </a:lnTo>
                <a:lnTo>
                  <a:pt x="0" y="582167"/>
                </a:lnTo>
                <a:lnTo>
                  <a:pt x="3216" y="629703"/>
                </a:lnTo>
                <a:lnTo>
                  <a:pt x="12697" y="676195"/>
                </a:lnTo>
                <a:lnTo>
                  <a:pt x="28196" y="721495"/>
                </a:lnTo>
                <a:lnTo>
                  <a:pt x="49462" y="765450"/>
                </a:lnTo>
                <a:lnTo>
                  <a:pt x="76247" y="807910"/>
                </a:lnTo>
                <a:lnTo>
                  <a:pt x="108301" y="848724"/>
                </a:lnTo>
                <a:lnTo>
                  <a:pt x="145375" y="887742"/>
                </a:lnTo>
                <a:lnTo>
                  <a:pt x="187220" y="924811"/>
                </a:lnTo>
                <a:lnTo>
                  <a:pt x="233586" y="959783"/>
                </a:lnTo>
                <a:lnTo>
                  <a:pt x="284225" y="992504"/>
                </a:lnTo>
                <a:lnTo>
                  <a:pt x="338888" y="1022826"/>
                </a:lnTo>
                <a:lnTo>
                  <a:pt x="397325" y="1050596"/>
                </a:lnTo>
                <a:lnTo>
                  <a:pt x="459286" y="1075665"/>
                </a:lnTo>
                <a:lnTo>
                  <a:pt x="524524" y="1097880"/>
                </a:lnTo>
                <a:lnTo>
                  <a:pt x="592788" y="1117091"/>
                </a:lnTo>
                <a:lnTo>
                  <a:pt x="663830" y="1133148"/>
                </a:lnTo>
                <a:lnTo>
                  <a:pt x="737399" y="1145900"/>
                </a:lnTo>
                <a:lnTo>
                  <a:pt x="813249" y="1155195"/>
                </a:lnTo>
                <a:lnTo>
                  <a:pt x="891128" y="1160882"/>
                </a:lnTo>
                <a:lnTo>
                  <a:pt x="970787" y="1162811"/>
                </a:lnTo>
                <a:lnTo>
                  <a:pt x="1050447" y="1160882"/>
                </a:lnTo>
                <a:lnTo>
                  <a:pt x="1128326" y="1155195"/>
                </a:lnTo>
                <a:lnTo>
                  <a:pt x="1204176" y="1145900"/>
                </a:lnTo>
                <a:lnTo>
                  <a:pt x="1277745" y="1133148"/>
                </a:lnTo>
                <a:lnTo>
                  <a:pt x="1348787" y="1117091"/>
                </a:lnTo>
                <a:lnTo>
                  <a:pt x="1417051" y="1097880"/>
                </a:lnTo>
                <a:lnTo>
                  <a:pt x="1482289" y="1075665"/>
                </a:lnTo>
                <a:lnTo>
                  <a:pt x="1544250" y="1050596"/>
                </a:lnTo>
                <a:lnTo>
                  <a:pt x="1602687" y="1022826"/>
                </a:lnTo>
                <a:lnTo>
                  <a:pt x="1657349" y="992504"/>
                </a:lnTo>
                <a:lnTo>
                  <a:pt x="1707989" y="959783"/>
                </a:lnTo>
                <a:lnTo>
                  <a:pt x="1754355" y="924811"/>
                </a:lnTo>
                <a:lnTo>
                  <a:pt x="1796200" y="887742"/>
                </a:lnTo>
                <a:lnTo>
                  <a:pt x="1833274" y="848724"/>
                </a:lnTo>
                <a:lnTo>
                  <a:pt x="1865328" y="807910"/>
                </a:lnTo>
                <a:lnTo>
                  <a:pt x="1892113" y="765450"/>
                </a:lnTo>
                <a:lnTo>
                  <a:pt x="1913379" y="721495"/>
                </a:lnTo>
                <a:lnTo>
                  <a:pt x="1928877" y="676195"/>
                </a:lnTo>
                <a:lnTo>
                  <a:pt x="1938359" y="629703"/>
                </a:lnTo>
                <a:lnTo>
                  <a:pt x="1941575" y="582167"/>
                </a:lnTo>
                <a:lnTo>
                  <a:pt x="1938359" y="534415"/>
                </a:lnTo>
                <a:lnTo>
                  <a:pt x="1928877" y="487727"/>
                </a:lnTo>
                <a:lnTo>
                  <a:pt x="1913379" y="442252"/>
                </a:lnTo>
                <a:lnTo>
                  <a:pt x="1892113" y="398141"/>
                </a:lnTo>
                <a:lnTo>
                  <a:pt x="1865328" y="355544"/>
                </a:lnTo>
                <a:lnTo>
                  <a:pt x="1833274" y="314609"/>
                </a:lnTo>
                <a:lnTo>
                  <a:pt x="1796200" y="275488"/>
                </a:lnTo>
                <a:lnTo>
                  <a:pt x="1754355" y="238329"/>
                </a:lnTo>
                <a:lnTo>
                  <a:pt x="1707989" y="203282"/>
                </a:lnTo>
                <a:lnTo>
                  <a:pt x="1657349" y="170497"/>
                </a:lnTo>
                <a:lnTo>
                  <a:pt x="1602687" y="140124"/>
                </a:lnTo>
                <a:lnTo>
                  <a:pt x="1544250" y="112312"/>
                </a:lnTo>
                <a:lnTo>
                  <a:pt x="1482289" y="87212"/>
                </a:lnTo>
                <a:lnTo>
                  <a:pt x="1417051" y="64972"/>
                </a:lnTo>
                <a:lnTo>
                  <a:pt x="1348787" y="45743"/>
                </a:lnTo>
                <a:lnTo>
                  <a:pt x="1277745" y="29675"/>
                </a:lnTo>
                <a:lnTo>
                  <a:pt x="1204176" y="16916"/>
                </a:lnTo>
                <a:lnTo>
                  <a:pt x="1128326" y="7618"/>
                </a:lnTo>
                <a:lnTo>
                  <a:pt x="1050447" y="1929"/>
                </a:lnTo>
                <a:lnTo>
                  <a:pt x="97078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47565" y="1983689"/>
            <a:ext cx="146050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Apo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eker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7495" y="2955036"/>
            <a:ext cx="2174875" cy="826135"/>
          </a:xfrm>
          <a:custGeom>
            <a:avLst/>
            <a:gdLst/>
            <a:ahLst/>
            <a:cxnLst/>
            <a:rect l="l" t="t" r="r" b="b"/>
            <a:pathLst>
              <a:path w="2174875" h="826135">
                <a:moveTo>
                  <a:pt x="1086611" y="0"/>
                </a:moveTo>
                <a:lnTo>
                  <a:pt x="997447" y="2268"/>
                </a:lnTo>
                <a:lnTo>
                  <a:pt x="910276" y="8955"/>
                </a:lnTo>
                <a:lnTo>
                  <a:pt x="825377" y="19884"/>
                </a:lnTo>
                <a:lnTo>
                  <a:pt x="743029" y="34881"/>
                </a:lnTo>
                <a:lnTo>
                  <a:pt x="663511" y="53768"/>
                </a:lnTo>
                <a:lnTo>
                  <a:pt x="587102" y="76370"/>
                </a:lnTo>
                <a:lnTo>
                  <a:pt x="514081" y="102511"/>
                </a:lnTo>
                <a:lnTo>
                  <a:pt x="444727" y="132014"/>
                </a:lnTo>
                <a:lnTo>
                  <a:pt x="379319" y="164705"/>
                </a:lnTo>
                <a:lnTo>
                  <a:pt x="318134" y="200405"/>
                </a:lnTo>
                <a:lnTo>
                  <a:pt x="261454" y="238941"/>
                </a:lnTo>
                <a:lnTo>
                  <a:pt x="209556" y="280135"/>
                </a:lnTo>
                <a:lnTo>
                  <a:pt x="162719" y="323812"/>
                </a:lnTo>
                <a:lnTo>
                  <a:pt x="121222" y="369795"/>
                </a:lnTo>
                <a:lnTo>
                  <a:pt x="85343" y="417909"/>
                </a:lnTo>
                <a:lnTo>
                  <a:pt x="55363" y="467977"/>
                </a:lnTo>
                <a:lnTo>
                  <a:pt x="31560" y="519824"/>
                </a:lnTo>
                <a:lnTo>
                  <a:pt x="14212" y="573273"/>
                </a:lnTo>
                <a:lnTo>
                  <a:pt x="3599" y="628149"/>
                </a:lnTo>
                <a:lnTo>
                  <a:pt x="0" y="684275"/>
                </a:lnTo>
                <a:lnTo>
                  <a:pt x="3599" y="740184"/>
                </a:lnTo>
                <a:lnTo>
                  <a:pt x="14212" y="794865"/>
                </a:lnTo>
                <a:lnTo>
                  <a:pt x="24353" y="826007"/>
                </a:lnTo>
                <a:lnTo>
                  <a:pt x="2150390" y="826007"/>
                </a:lnTo>
                <a:lnTo>
                  <a:pt x="2160533" y="794865"/>
                </a:lnTo>
                <a:lnTo>
                  <a:pt x="2171148" y="740184"/>
                </a:lnTo>
                <a:lnTo>
                  <a:pt x="2174747" y="684275"/>
                </a:lnTo>
                <a:lnTo>
                  <a:pt x="2171148" y="628149"/>
                </a:lnTo>
                <a:lnTo>
                  <a:pt x="2160533" y="573273"/>
                </a:lnTo>
                <a:lnTo>
                  <a:pt x="2143182" y="519824"/>
                </a:lnTo>
                <a:lnTo>
                  <a:pt x="2119371" y="467977"/>
                </a:lnTo>
                <a:lnTo>
                  <a:pt x="2089380" y="417909"/>
                </a:lnTo>
                <a:lnTo>
                  <a:pt x="2053484" y="369795"/>
                </a:lnTo>
                <a:lnTo>
                  <a:pt x="2011963" y="323812"/>
                </a:lnTo>
                <a:lnTo>
                  <a:pt x="1965094" y="280135"/>
                </a:lnTo>
                <a:lnTo>
                  <a:pt x="1913154" y="238941"/>
                </a:lnTo>
                <a:lnTo>
                  <a:pt x="1856422" y="200405"/>
                </a:lnTo>
                <a:lnTo>
                  <a:pt x="1795175" y="164705"/>
                </a:lnTo>
                <a:lnTo>
                  <a:pt x="1729691" y="132014"/>
                </a:lnTo>
                <a:lnTo>
                  <a:pt x="1660247" y="102511"/>
                </a:lnTo>
                <a:lnTo>
                  <a:pt x="1587122" y="76370"/>
                </a:lnTo>
                <a:lnTo>
                  <a:pt x="1510593" y="53768"/>
                </a:lnTo>
                <a:lnTo>
                  <a:pt x="1430938" y="34881"/>
                </a:lnTo>
                <a:lnTo>
                  <a:pt x="1348434" y="19884"/>
                </a:lnTo>
                <a:lnTo>
                  <a:pt x="1263360" y="8955"/>
                </a:lnTo>
                <a:lnTo>
                  <a:pt x="1175994" y="2268"/>
                </a:lnTo>
                <a:lnTo>
                  <a:pt x="108661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6647" y="2555748"/>
            <a:ext cx="934719" cy="542925"/>
          </a:xfrm>
          <a:custGeom>
            <a:avLst/>
            <a:gdLst/>
            <a:ahLst/>
            <a:cxnLst/>
            <a:rect l="l" t="t" r="r" b="b"/>
            <a:pathLst>
              <a:path w="934720" h="542925">
                <a:moveTo>
                  <a:pt x="133626" y="325807"/>
                </a:moveTo>
                <a:lnTo>
                  <a:pt x="122610" y="329962"/>
                </a:lnTo>
                <a:lnTo>
                  <a:pt x="114299" y="338327"/>
                </a:lnTo>
                <a:lnTo>
                  <a:pt x="0" y="542543"/>
                </a:lnTo>
                <a:lnTo>
                  <a:pt x="233417" y="542542"/>
                </a:lnTo>
                <a:lnTo>
                  <a:pt x="247187" y="538769"/>
                </a:lnTo>
                <a:lnTo>
                  <a:pt x="247992" y="537971"/>
                </a:lnTo>
                <a:lnTo>
                  <a:pt x="59435" y="537971"/>
                </a:lnTo>
                <a:lnTo>
                  <a:pt x="32003" y="492251"/>
                </a:lnTo>
                <a:lnTo>
                  <a:pt x="116224" y="443516"/>
                </a:lnTo>
                <a:lnTo>
                  <a:pt x="164890" y="356376"/>
                </a:lnTo>
                <a:lnTo>
                  <a:pt x="163675" y="345720"/>
                </a:lnTo>
                <a:lnTo>
                  <a:pt x="157357" y="335393"/>
                </a:lnTo>
                <a:lnTo>
                  <a:pt x="145730" y="326470"/>
                </a:lnTo>
                <a:lnTo>
                  <a:pt x="133626" y="325807"/>
                </a:lnTo>
                <a:close/>
              </a:path>
              <a:path w="934720" h="542925">
                <a:moveTo>
                  <a:pt x="116224" y="443516"/>
                </a:moveTo>
                <a:lnTo>
                  <a:pt x="32003" y="492251"/>
                </a:lnTo>
                <a:lnTo>
                  <a:pt x="59435" y="537971"/>
                </a:lnTo>
                <a:lnTo>
                  <a:pt x="75237" y="528827"/>
                </a:lnTo>
                <a:lnTo>
                  <a:pt x="68579" y="528827"/>
                </a:lnTo>
                <a:lnTo>
                  <a:pt x="45719" y="487679"/>
                </a:lnTo>
                <a:lnTo>
                  <a:pt x="91560" y="487679"/>
                </a:lnTo>
                <a:lnTo>
                  <a:pt x="116224" y="443516"/>
                </a:lnTo>
                <a:close/>
              </a:path>
              <a:path w="934720" h="542925">
                <a:moveTo>
                  <a:pt x="144952" y="488486"/>
                </a:moveTo>
                <a:lnTo>
                  <a:pt x="59435" y="537971"/>
                </a:lnTo>
                <a:lnTo>
                  <a:pt x="247992" y="537971"/>
                </a:lnTo>
                <a:lnTo>
                  <a:pt x="256913" y="529143"/>
                </a:lnTo>
                <a:lnTo>
                  <a:pt x="260592" y="515820"/>
                </a:lnTo>
                <a:lnTo>
                  <a:pt x="256620" y="502316"/>
                </a:lnTo>
                <a:lnTo>
                  <a:pt x="246838" y="492802"/>
                </a:lnTo>
                <a:lnTo>
                  <a:pt x="233171" y="489203"/>
                </a:lnTo>
                <a:lnTo>
                  <a:pt x="144952" y="488486"/>
                </a:lnTo>
                <a:close/>
              </a:path>
              <a:path w="934720" h="542925">
                <a:moveTo>
                  <a:pt x="45719" y="487679"/>
                </a:moveTo>
                <a:lnTo>
                  <a:pt x="68579" y="528827"/>
                </a:lnTo>
                <a:lnTo>
                  <a:pt x="91353" y="488050"/>
                </a:lnTo>
                <a:lnTo>
                  <a:pt x="45719" y="487679"/>
                </a:lnTo>
                <a:close/>
              </a:path>
              <a:path w="934720" h="542925">
                <a:moveTo>
                  <a:pt x="91353" y="488050"/>
                </a:moveTo>
                <a:lnTo>
                  <a:pt x="68579" y="528827"/>
                </a:lnTo>
                <a:lnTo>
                  <a:pt x="75237" y="528827"/>
                </a:lnTo>
                <a:lnTo>
                  <a:pt x="144952" y="488486"/>
                </a:lnTo>
                <a:lnTo>
                  <a:pt x="91353" y="488050"/>
                </a:lnTo>
                <a:close/>
              </a:path>
              <a:path w="934720" h="542925">
                <a:moveTo>
                  <a:pt x="789259" y="54057"/>
                </a:moveTo>
                <a:lnTo>
                  <a:pt x="116224" y="443516"/>
                </a:lnTo>
                <a:lnTo>
                  <a:pt x="91353" y="488050"/>
                </a:lnTo>
                <a:lnTo>
                  <a:pt x="144952" y="488486"/>
                </a:lnTo>
                <a:lnTo>
                  <a:pt x="816924" y="99642"/>
                </a:lnTo>
                <a:lnTo>
                  <a:pt x="841721" y="54483"/>
                </a:lnTo>
                <a:lnTo>
                  <a:pt x="789259" y="54057"/>
                </a:lnTo>
                <a:close/>
              </a:path>
              <a:path w="934720" h="542925">
                <a:moveTo>
                  <a:pt x="91560" y="487679"/>
                </a:moveTo>
                <a:lnTo>
                  <a:pt x="45719" y="487679"/>
                </a:lnTo>
                <a:lnTo>
                  <a:pt x="91353" y="488050"/>
                </a:lnTo>
                <a:lnTo>
                  <a:pt x="91560" y="487679"/>
                </a:lnTo>
                <a:close/>
              </a:path>
              <a:path w="934720" h="542925">
                <a:moveTo>
                  <a:pt x="931618" y="4571"/>
                </a:moveTo>
                <a:lnTo>
                  <a:pt x="874775" y="4571"/>
                </a:lnTo>
                <a:lnTo>
                  <a:pt x="902207" y="50291"/>
                </a:lnTo>
                <a:lnTo>
                  <a:pt x="816924" y="99642"/>
                </a:lnTo>
                <a:lnTo>
                  <a:pt x="769385" y="186215"/>
                </a:lnTo>
                <a:lnTo>
                  <a:pt x="770285" y="196991"/>
                </a:lnTo>
                <a:lnTo>
                  <a:pt x="776262" y="207074"/>
                </a:lnTo>
                <a:lnTo>
                  <a:pt x="787426" y="215767"/>
                </a:lnTo>
                <a:lnTo>
                  <a:pt x="799781" y="216835"/>
                </a:lnTo>
                <a:lnTo>
                  <a:pt x="810763" y="212764"/>
                </a:lnTo>
                <a:lnTo>
                  <a:pt x="818387" y="204215"/>
                </a:lnTo>
                <a:lnTo>
                  <a:pt x="931618" y="4571"/>
                </a:lnTo>
                <a:close/>
              </a:path>
              <a:path w="934720" h="542925">
                <a:moveTo>
                  <a:pt x="841721" y="54483"/>
                </a:moveTo>
                <a:lnTo>
                  <a:pt x="816924" y="99642"/>
                </a:lnTo>
                <a:lnTo>
                  <a:pt x="894306" y="54863"/>
                </a:lnTo>
                <a:lnTo>
                  <a:pt x="888491" y="54863"/>
                </a:lnTo>
                <a:lnTo>
                  <a:pt x="841721" y="54483"/>
                </a:lnTo>
                <a:close/>
              </a:path>
              <a:path w="934720" h="542925">
                <a:moveTo>
                  <a:pt x="864107" y="13715"/>
                </a:moveTo>
                <a:lnTo>
                  <a:pt x="841721" y="54483"/>
                </a:lnTo>
                <a:lnTo>
                  <a:pt x="888491" y="54863"/>
                </a:lnTo>
                <a:lnTo>
                  <a:pt x="864107" y="13715"/>
                </a:lnTo>
                <a:close/>
              </a:path>
              <a:path w="934720" h="542925">
                <a:moveTo>
                  <a:pt x="880262" y="13715"/>
                </a:moveTo>
                <a:lnTo>
                  <a:pt x="864107" y="13715"/>
                </a:lnTo>
                <a:lnTo>
                  <a:pt x="888491" y="54863"/>
                </a:lnTo>
                <a:lnTo>
                  <a:pt x="894306" y="54863"/>
                </a:lnTo>
                <a:lnTo>
                  <a:pt x="902207" y="50291"/>
                </a:lnTo>
                <a:lnTo>
                  <a:pt x="880262" y="13715"/>
                </a:lnTo>
                <a:close/>
              </a:path>
              <a:path w="934720" h="542925">
                <a:moveTo>
                  <a:pt x="874775" y="4571"/>
                </a:moveTo>
                <a:lnTo>
                  <a:pt x="789259" y="54057"/>
                </a:lnTo>
                <a:lnTo>
                  <a:pt x="841721" y="54483"/>
                </a:lnTo>
                <a:lnTo>
                  <a:pt x="864107" y="13715"/>
                </a:lnTo>
                <a:lnTo>
                  <a:pt x="880262" y="13715"/>
                </a:lnTo>
                <a:lnTo>
                  <a:pt x="874775" y="4571"/>
                </a:lnTo>
                <a:close/>
              </a:path>
              <a:path w="934720" h="542925">
                <a:moveTo>
                  <a:pt x="934211" y="0"/>
                </a:moveTo>
                <a:lnTo>
                  <a:pt x="700794" y="1"/>
                </a:lnTo>
                <a:lnTo>
                  <a:pt x="687024" y="3774"/>
                </a:lnTo>
                <a:lnTo>
                  <a:pt x="677298" y="13400"/>
                </a:lnTo>
                <a:lnTo>
                  <a:pt x="673619" y="26723"/>
                </a:lnTo>
                <a:lnTo>
                  <a:pt x="677591" y="40227"/>
                </a:lnTo>
                <a:lnTo>
                  <a:pt x="687373" y="49741"/>
                </a:lnTo>
                <a:lnTo>
                  <a:pt x="701039" y="53339"/>
                </a:lnTo>
                <a:lnTo>
                  <a:pt x="789259" y="54057"/>
                </a:lnTo>
                <a:lnTo>
                  <a:pt x="874775" y="4571"/>
                </a:lnTo>
                <a:lnTo>
                  <a:pt x="931618" y="4571"/>
                </a:lnTo>
                <a:lnTo>
                  <a:pt x="93421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4327" y="3606996"/>
            <a:ext cx="894715" cy="174625"/>
          </a:xfrm>
          <a:custGeom>
            <a:avLst/>
            <a:gdLst/>
            <a:ahLst/>
            <a:cxnLst/>
            <a:rect l="l" t="t" r="r" b="b"/>
            <a:pathLst>
              <a:path w="894715" h="174625">
                <a:moveTo>
                  <a:pt x="209272" y="13992"/>
                </a:moveTo>
                <a:lnTo>
                  <a:pt x="198119" y="18599"/>
                </a:lnTo>
                <a:lnTo>
                  <a:pt x="0" y="142043"/>
                </a:lnTo>
                <a:lnTo>
                  <a:pt x="59185" y="174047"/>
                </a:lnTo>
                <a:lnTo>
                  <a:pt x="171540" y="174047"/>
                </a:lnTo>
                <a:lnTo>
                  <a:pt x="160381" y="167951"/>
                </a:lnTo>
                <a:lnTo>
                  <a:pt x="53339" y="167951"/>
                </a:lnTo>
                <a:lnTo>
                  <a:pt x="51815" y="113087"/>
                </a:lnTo>
                <a:lnTo>
                  <a:pt x="150496" y="110033"/>
                </a:lnTo>
                <a:lnTo>
                  <a:pt x="234400" y="56391"/>
                </a:lnTo>
                <a:lnTo>
                  <a:pt x="237812" y="46390"/>
                </a:lnTo>
                <a:lnTo>
                  <a:pt x="236751" y="34599"/>
                </a:lnTo>
                <a:lnTo>
                  <a:pt x="230696" y="21269"/>
                </a:lnTo>
                <a:lnTo>
                  <a:pt x="220755" y="15159"/>
                </a:lnTo>
                <a:lnTo>
                  <a:pt x="209272" y="13992"/>
                </a:lnTo>
                <a:close/>
              </a:path>
              <a:path w="894715" h="174625">
                <a:moveTo>
                  <a:pt x="846675" y="88703"/>
                </a:moveTo>
                <a:lnTo>
                  <a:pt x="839723" y="88703"/>
                </a:lnTo>
                <a:lnTo>
                  <a:pt x="841247" y="143567"/>
                </a:lnTo>
                <a:lnTo>
                  <a:pt x="740537" y="146684"/>
                </a:lnTo>
                <a:lnTo>
                  <a:pt x="696748" y="174047"/>
                </a:lnTo>
                <a:lnTo>
                  <a:pt x="799197" y="174047"/>
                </a:lnTo>
                <a:lnTo>
                  <a:pt x="894587" y="114611"/>
                </a:lnTo>
                <a:lnTo>
                  <a:pt x="846675" y="88703"/>
                </a:lnTo>
                <a:close/>
              </a:path>
              <a:path w="894715" h="174625">
                <a:moveTo>
                  <a:pt x="150496" y="110033"/>
                </a:moveTo>
                <a:lnTo>
                  <a:pt x="51815" y="113087"/>
                </a:lnTo>
                <a:lnTo>
                  <a:pt x="53339" y="167951"/>
                </a:lnTo>
                <a:lnTo>
                  <a:pt x="154642" y="164816"/>
                </a:lnTo>
                <a:lnTo>
                  <a:pt x="152012" y="163379"/>
                </a:lnTo>
                <a:lnTo>
                  <a:pt x="67055" y="163379"/>
                </a:lnTo>
                <a:lnTo>
                  <a:pt x="65531" y="116135"/>
                </a:lnTo>
                <a:lnTo>
                  <a:pt x="140952" y="116135"/>
                </a:lnTo>
                <a:lnTo>
                  <a:pt x="150496" y="110033"/>
                </a:lnTo>
                <a:close/>
              </a:path>
              <a:path w="894715" h="174625">
                <a:moveTo>
                  <a:pt x="154642" y="164816"/>
                </a:moveTo>
                <a:lnTo>
                  <a:pt x="53339" y="167951"/>
                </a:lnTo>
                <a:lnTo>
                  <a:pt x="160381" y="167951"/>
                </a:lnTo>
                <a:lnTo>
                  <a:pt x="154642" y="164816"/>
                </a:lnTo>
                <a:close/>
              </a:path>
              <a:path w="894715" h="174625">
                <a:moveTo>
                  <a:pt x="739651" y="91800"/>
                </a:moveTo>
                <a:lnTo>
                  <a:pt x="150496" y="110033"/>
                </a:lnTo>
                <a:lnTo>
                  <a:pt x="106201" y="138353"/>
                </a:lnTo>
                <a:lnTo>
                  <a:pt x="154642" y="164816"/>
                </a:lnTo>
                <a:lnTo>
                  <a:pt x="740537" y="146684"/>
                </a:lnTo>
                <a:lnTo>
                  <a:pt x="787363" y="117423"/>
                </a:lnTo>
                <a:lnTo>
                  <a:pt x="739651" y="91800"/>
                </a:lnTo>
                <a:close/>
              </a:path>
              <a:path w="894715" h="174625">
                <a:moveTo>
                  <a:pt x="65531" y="116135"/>
                </a:moveTo>
                <a:lnTo>
                  <a:pt x="67055" y="163379"/>
                </a:lnTo>
                <a:lnTo>
                  <a:pt x="106201" y="138353"/>
                </a:lnTo>
                <a:lnTo>
                  <a:pt x="65531" y="116135"/>
                </a:lnTo>
                <a:close/>
              </a:path>
              <a:path w="894715" h="174625">
                <a:moveTo>
                  <a:pt x="106201" y="138353"/>
                </a:moveTo>
                <a:lnTo>
                  <a:pt x="67055" y="163379"/>
                </a:lnTo>
                <a:lnTo>
                  <a:pt x="152012" y="163379"/>
                </a:lnTo>
                <a:lnTo>
                  <a:pt x="106201" y="138353"/>
                </a:lnTo>
                <a:close/>
              </a:path>
              <a:path w="894715" h="174625">
                <a:moveTo>
                  <a:pt x="787363" y="117423"/>
                </a:moveTo>
                <a:lnTo>
                  <a:pt x="740537" y="146684"/>
                </a:lnTo>
                <a:lnTo>
                  <a:pt x="841247" y="143567"/>
                </a:lnTo>
                <a:lnTo>
                  <a:pt x="841120" y="138995"/>
                </a:lnTo>
                <a:lnTo>
                  <a:pt x="827531" y="138995"/>
                </a:lnTo>
                <a:lnTo>
                  <a:pt x="787363" y="117423"/>
                </a:lnTo>
                <a:close/>
              </a:path>
              <a:path w="894715" h="174625">
                <a:moveTo>
                  <a:pt x="826007" y="93275"/>
                </a:moveTo>
                <a:lnTo>
                  <a:pt x="787363" y="117423"/>
                </a:lnTo>
                <a:lnTo>
                  <a:pt x="827531" y="138995"/>
                </a:lnTo>
                <a:lnTo>
                  <a:pt x="826007" y="93275"/>
                </a:lnTo>
                <a:close/>
              </a:path>
              <a:path w="894715" h="174625">
                <a:moveTo>
                  <a:pt x="839850" y="93275"/>
                </a:moveTo>
                <a:lnTo>
                  <a:pt x="826007" y="93275"/>
                </a:lnTo>
                <a:lnTo>
                  <a:pt x="827531" y="138995"/>
                </a:lnTo>
                <a:lnTo>
                  <a:pt x="841120" y="138995"/>
                </a:lnTo>
                <a:lnTo>
                  <a:pt x="839850" y="93275"/>
                </a:lnTo>
                <a:close/>
              </a:path>
              <a:path w="894715" h="174625">
                <a:moveTo>
                  <a:pt x="140952" y="116135"/>
                </a:moveTo>
                <a:lnTo>
                  <a:pt x="65531" y="116135"/>
                </a:lnTo>
                <a:lnTo>
                  <a:pt x="106201" y="138353"/>
                </a:lnTo>
                <a:lnTo>
                  <a:pt x="140952" y="116135"/>
                </a:lnTo>
                <a:close/>
              </a:path>
              <a:path w="894715" h="174625">
                <a:moveTo>
                  <a:pt x="839723" y="88703"/>
                </a:moveTo>
                <a:lnTo>
                  <a:pt x="739651" y="91800"/>
                </a:lnTo>
                <a:lnTo>
                  <a:pt x="787363" y="117423"/>
                </a:lnTo>
                <a:lnTo>
                  <a:pt x="826007" y="93275"/>
                </a:lnTo>
                <a:lnTo>
                  <a:pt x="839850" y="93275"/>
                </a:lnTo>
                <a:lnTo>
                  <a:pt x="839723" y="88703"/>
                </a:lnTo>
                <a:close/>
              </a:path>
              <a:path w="894715" h="174625">
                <a:moveTo>
                  <a:pt x="678436" y="0"/>
                </a:moveTo>
                <a:lnTo>
                  <a:pt x="667550" y="1346"/>
                </a:lnTo>
                <a:lnTo>
                  <a:pt x="657601" y="7851"/>
                </a:lnTo>
                <a:lnTo>
                  <a:pt x="649655" y="19775"/>
                </a:lnTo>
                <a:lnTo>
                  <a:pt x="648986" y="31336"/>
                </a:lnTo>
                <a:lnTo>
                  <a:pt x="653552" y="42236"/>
                </a:lnTo>
                <a:lnTo>
                  <a:pt x="662939" y="50603"/>
                </a:lnTo>
                <a:lnTo>
                  <a:pt x="739651" y="91800"/>
                </a:lnTo>
                <a:lnTo>
                  <a:pt x="839723" y="88703"/>
                </a:lnTo>
                <a:lnTo>
                  <a:pt x="846675" y="88703"/>
                </a:lnTo>
                <a:lnTo>
                  <a:pt x="688847" y="3359"/>
                </a:lnTo>
                <a:lnTo>
                  <a:pt x="67843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4682" y="2282952"/>
            <a:ext cx="243840" cy="605155"/>
          </a:xfrm>
          <a:custGeom>
            <a:avLst/>
            <a:gdLst/>
            <a:ahLst/>
            <a:cxnLst/>
            <a:rect l="l" t="t" r="r" b="b"/>
            <a:pathLst>
              <a:path w="243839" h="605155">
                <a:moveTo>
                  <a:pt x="33549" y="363334"/>
                </a:moveTo>
                <a:lnTo>
                  <a:pt x="21572" y="363741"/>
                </a:lnTo>
                <a:lnTo>
                  <a:pt x="8347" y="369261"/>
                </a:lnTo>
                <a:lnTo>
                  <a:pt x="1782" y="379268"/>
                </a:lnTo>
                <a:lnTo>
                  <a:pt x="0" y="390954"/>
                </a:lnTo>
                <a:lnTo>
                  <a:pt x="3661" y="402335"/>
                </a:lnTo>
                <a:lnTo>
                  <a:pt x="121009" y="605027"/>
                </a:lnTo>
                <a:lnTo>
                  <a:pt x="152291" y="551687"/>
                </a:lnTo>
                <a:lnTo>
                  <a:pt x="95101" y="551687"/>
                </a:lnTo>
                <a:lnTo>
                  <a:pt x="95100" y="451177"/>
                </a:lnTo>
                <a:lnTo>
                  <a:pt x="50869" y="374846"/>
                </a:lnTo>
                <a:lnTo>
                  <a:pt x="43555" y="367287"/>
                </a:lnTo>
                <a:lnTo>
                  <a:pt x="33549" y="363334"/>
                </a:lnTo>
                <a:close/>
              </a:path>
              <a:path w="243839" h="605155">
                <a:moveTo>
                  <a:pt x="95101" y="451180"/>
                </a:moveTo>
                <a:lnTo>
                  <a:pt x="95101" y="551687"/>
                </a:lnTo>
                <a:lnTo>
                  <a:pt x="148441" y="551687"/>
                </a:lnTo>
                <a:lnTo>
                  <a:pt x="148441" y="537971"/>
                </a:lnTo>
                <a:lnTo>
                  <a:pt x="98149" y="537971"/>
                </a:lnTo>
                <a:lnTo>
                  <a:pt x="121771" y="497205"/>
                </a:lnTo>
                <a:lnTo>
                  <a:pt x="95101" y="451180"/>
                </a:lnTo>
                <a:close/>
              </a:path>
              <a:path w="243839" h="605155">
                <a:moveTo>
                  <a:pt x="212359" y="362284"/>
                </a:moveTo>
                <a:lnTo>
                  <a:pt x="201201" y="366355"/>
                </a:lnTo>
                <a:lnTo>
                  <a:pt x="192637" y="374903"/>
                </a:lnTo>
                <a:lnTo>
                  <a:pt x="148441" y="451177"/>
                </a:lnTo>
                <a:lnTo>
                  <a:pt x="148441" y="551687"/>
                </a:lnTo>
                <a:lnTo>
                  <a:pt x="152291" y="551687"/>
                </a:lnTo>
                <a:lnTo>
                  <a:pt x="239881" y="402335"/>
                </a:lnTo>
                <a:lnTo>
                  <a:pt x="243207" y="393130"/>
                </a:lnTo>
                <a:lnTo>
                  <a:pt x="242061" y="382451"/>
                </a:lnTo>
                <a:lnTo>
                  <a:pt x="235769" y="372150"/>
                </a:lnTo>
                <a:lnTo>
                  <a:pt x="224127" y="363352"/>
                </a:lnTo>
                <a:lnTo>
                  <a:pt x="212359" y="362284"/>
                </a:lnTo>
                <a:close/>
              </a:path>
              <a:path w="243839" h="605155">
                <a:moveTo>
                  <a:pt x="121771" y="497205"/>
                </a:moveTo>
                <a:lnTo>
                  <a:pt x="98149" y="537971"/>
                </a:lnTo>
                <a:lnTo>
                  <a:pt x="145393" y="537971"/>
                </a:lnTo>
                <a:lnTo>
                  <a:pt x="121771" y="497205"/>
                </a:lnTo>
                <a:close/>
              </a:path>
              <a:path w="243839" h="605155">
                <a:moveTo>
                  <a:pt x="148441" y="451177"/>
                </a:moveTo>
                <a:lnTo>
                  <a:pt x="121771" y="497205"/>
                </a:lnTo>
                <a:lnTo>
                  <a:pt x="145393" y="537971"/>
                </a:lnTo>
                <a:lnTo>
                  <a:pt x="148441" y="537971"/>
                </a:lnTo>
                <a:lnTo>
                  <a:pt x="148441" y="451177"/>
                </a:lnTo>
                <a:close/>
              </a:path>
              <a:path w="243839" h="605155">
                <a:moveTo>
                  <a:pt x="121773" y="107439"/>
                </a:moveTo>
                <a:lnTo>
                  <a:pt x="95108" y="153028"/>
                </a:lnTo>
                <a:lnTo>
                  <a:pt x="95101" y="451180"/>
                </a:lnTo>
                <a:lnTo>
                  <a:pt x="121771" y="497205"/>
                </a:lnTo>
                <a:lnTo>
                  <a:pt x="148440" y="451180"/>
                </a:lnTo>
                <a:lnTo>
                  <a:pt x="148441" y="153028"/>
                </a:lnTo>
                <a:lnTo>
                  <a:pt x="121773" y="107439"/>
                </a:lnTo>
                <a:close/>
              </a:path>
              <a:path w="243839" h="605155">
                <a:moveTo>
                  <a:pt x="121009" y="0"/>
                </a:moveTo>
                <a:lnTo>
                  <a:pt x="3661" y="201167"/>
                </a:lnTo>
                <a:lnTo>
                  <a:pt x="3227" y="201979"/>
                </a:lnTo>
                <a:lnTo>
                  <a:pt x="224" y="212528"/>
                </a:lnTo>
                <a:lnTo>
                  <a:pt x="1879" y="223288"/>
                </a:lnTo>
                <a:lnTo>
                  <a:pt x="8436" y="233434"/>
                </a:lnTo>
                <a:lnTo>
                  <a:pt x="20138" y="242144"/>
                </a:lnTo>
                <a:lnTo>
                  <a:pt x="32009" y="242436"/>
                </a:lnTo>
                <a:lnTo>
                  <a:pt x="42775" y="237794"/>
                </a:lnTo>
                <a:lnTo>
                  <a:pt x="50905" y="228599"/>
                </a:lnTo>
                <a:lnTo>
                  <a:pt x="95101" y="153039"/>
                </a:lnTo>
                <a:lnTo>
                  <a:pt x="95101" y="53339"/>
                </a:lnTo>
                <a:lnTo>
                  <a:pt x="152528" y="53339"/>
                </a:lnTo>
                <a:lnTo>
                  <a:pt x="121009" y="0"/>
                </a:lnTo>
                <a:close/>
              </a:path>
              <a:path w="243839" h="605155">
                <a:moveTo>
                  <a:pt x="152528" y="53339"/>
                </a:moveTo>
                <a:lnTo>
                  <a:pt x="148441" y="53339"/>
                </a:lnTo>
                <a:lnTo>
                  <a:pt x="148448" y="153039"/>
                </a:lnTo>
                <a:lnTo>
                  <a:pt x="193486" y="230030"/>
                </a:lnTo>
                <a:lnTo>
                  <a:pt x="200906" y="237721"/>
                </a:lnTo>
                <a:lnTo>
                  <a:pt x="210798" y="241473"/>
                </a:lnTo>
                <a:lnTo>
                  <a:pt x="222536" y="240635"/>
                </a:lnTo>
                <a:lnTo>
                  <a:pt x="235497" y="234553"/>
                </a:lnTo>
                <a:lnTo>
                  <a:pt x="241878" y="224588"/>
                </a:lnTo>
                <a:lnTo>
                  <a:pt x="243467" y="212949"/>
                </a:lnTo>
                <a:lnTo>
                  <a:pt x="239881" y="201167"/>
                </a:lnTo>
                <a:lnTo>
                  <a:pt x="152528" y="53339"/>
                </a:lnTo>
                <a:close/>
              </a:path>
              <a:path w="243839" h="605155">
                <a:moveTo>
                  <a:pt x="148441" y="53339"/>
                </a:moveTo>
                <a:lnTo>
                  <a:pt x="95101" y="53339"/>
                </a:lnTo>
                <a:lnTo>
                  <a:pt x="95101" y="153039"/>
                </a:lnTo>
                <a:lnTo>
                  <a:pt x="121773" y="107439"/>
                </a:lnTo>
                <a:lnTo>
                  <a:pt x="98149" y="67055"/>
                </a:lnTo>
                <a:lnTo>
                  <a:pt x="148441" y="67055"/>
                </a:lnTo>
                <a:lnTo>
                  <a:pt x="148441" y="53339"/>
                </a:lnTo>
                <a:close/>
              </a:path>
              <a:path w="243839" h="605155">
                <a:moveTo>
                  <a:pt x="148441" y="67055"/>
                </a:moveTo>
                <a:lnTo>
                  <a:pt x="145393" y="67055"/>
                </a:lnTo>
                <a:lnTo>
                  <a:pt x="121773" y="107439"/>
                </a:lnTo>
                <a:lnTo>
                  <a:pt x="148441" y="153028"/>
                </a:lnTo>
                <a:lnTo>
                  <a:pt x="148441" y="67055"/>
                </a:lnTo>
                <a:close/>
              </a:path>
              <a:path w="243839" h="605155">
                <a:moveTo>
                  <a:pt x="145393" y="67055"/>
                </a:moveTo>
                <a:lnTo>
                  <a:pt x="98149" y="67055"/>
                </a:lnTo>
                <a:lnTo>
                  <a:pt x="121773" y="107439"/>
                </a:lnTo>
                <a:lnTo>
                  <a:pt x="145393" y="670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78349" y="3300236"/>
            <a:ext cx="1642110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706" y="3317345"/>
            <a:ext cx="149606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ogi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7187" y="1181001"/>
            <a:ext cx="102996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4447" y="2511552"/>
            <a:ext cx="518159" cy="510540"/>
          </a:xfrm>
          <a:custGeom>
            <a:avLst/>
            <a:gdLst/>
            <a:ahLst/>
            <a:cxnLst/>
            <a:rect l="l" t="t" r="r" b="b"/>
            <a:pathLst>
              <a:path w="518160" h="510539">
                <a:moveTo>
                  <a:pt x="297225" y="399657"/>
                </a:moveTo>
                <a:lnTo>
                  <a:pt x="286339" y="402744"/>
                </a:lnTo>
                <a:lnTo>
                  <a:pt x="277363" y="411208"/>
                </a:lnTo>
                <a:lnTo>
                  <a:pt x="271849" y="424609"/>
                </a:lnTo>
                <a:lnTo>
                  <a:pt x="273269" y="436838"/>
                </a:lnTo>
                <a:lnTo>
                  <a:pt x="280181" y="446927"/>
                </a:lnTo>
                <a:lnTo>
                  <a:pt x="291083" y="452627"/>
                </a:lnTo>
                <a:lnTo>
                  <a:pt x="518159" y="510539"/>
                </a:lnTo>
                <a:lnTo>
                  <a:pt x="513217" y="492251"/>
                </a:lnTo>
                <a:lnTo>
                  <a:pt x="461771" y="492251"/>
                </a:lnTo>
                <a:lnTo>
                  <a:pt x="391309" y="422999"/>
                </a:lnTo>
                <a:lnTo>
                  <a:pt x="297225" y="399657"/>
                </a:lnTo>
                <a:close/>
              </a:path>
              <a:path w="518160" h="510539">
                <a:moveTo>
                  <a:pt x="391309" y="422999"/>
                </a:moveTo>
                <a:lnTo>
                  <a:pt x="461771" y="492251"/>
                </a:lnTo>
                <a:lnTo>
                  <a:pt x="473476" y="480059"/>
                </a:lnTo>
                <a:lnTo>
                  <a:pt x="454151" y="480059"/>
                </a:lnTo>
                <a:lnTo>
                  <a:pt x="442203" y="435627"/>
                </a:lnTo>
                <a:lnTo>
                  <a:pt x="391309" y="422999"/>
                </a:lnTo>
                <a:close/>
              </a:path>
              <a:path w="518160" h="510539">
                <a:moveTo>
                  <a:pt x="434039" y="266284"/>
                </a:moveTo>
                <a:lnTo>
                  <a:pt x="419851" y="267904"/>
                </a:lnTo>
                <a:lnTo>
                  <a:pt x="410059" y="275249"/>
                </a:lnTo>
                <a:lnTo>
                  <a:pt x="404736" y="286266"/>
                </a:lnTo>
                <a:lnTo>
                  <a:pt x="405383" y="298703"/>
                </a:lnTo>
                <a:lnTo>
                  <a:pt x="428719" y="385484"/>
                </a:lnTo>
                <a:lnTo>
                  <a:pt x="498347" y="454151"/>
                </a:lnTo>
                <a:lnTo>
                  <a:pt x="461771" y="492251"/>
                </a:lnTo>
                <a:lnTo>
                  <a:pt x="513217" y="492251"/>
                </a:lnTo>
                <a:lnTo>
                  <a:pt x="457199" y="284987"/>
                </a:lnTo>
                <a:lnTo>
                  <a:pt x="453618" y="277720"/>
                </a:lnTo>
                <a:lnTo>
                  <a:pt x="445444" y="269962"/>
                </a:lnTo>
                <a:lnTo>
                  <a:pt x="434039" y="266284"/>
                </a:lnTo>
                <a:close/>
              </a:path>
              <a:path w="518160" h="510539">
                <a:moveTo>
                  <a:pt x="442203" y="435627"/>
                </a:moveTo>
                <a:lnTo>
                  <a:pt x="454151" y="480059"/>
                </a:lnTo>
                <a:lnTo>
                  <a:pt x="486155" y="446531"/>
                </a:lnTo>
                <a:lnTo>
                  <a:pt x="442203" y="435627"/>
                </a:lnTo>
                <a:close/>
              </a:path>
              <a:path w="518160" h="510539">
                <a:moveTo>
                  <a:pt x="428719" y="385484"/>
                </a:moveTo>
                <a:lnTo>
                  <a:pt x="442203" y="435627"/>
                </a:lnTo>
                <a:lnTo>
                  <a:pt x="486155" y="446531"/>
                </a:lnTo>
                <a:lnTo>
                  <a:pt x="454151" y="480059"/>
                </a:lnTo>
                <a:lnTo>
                  <a:pt x="473476" y="480059"/>
                </a:lnTo>
                <a:lnTo>
                  <a:pt x="498347" y="454151"/>
                </a:lnTo>
                <a:lnTo>
                  <a:pt x="428719" y="385484"/>
                </a:lnTo>
                <a:close/>
              </a:path>
              <a:path w="518160" h="510539">
                <a:moveTo>
                  <a:pt x="76044" y="75239"/>
                </a:moveTo>
                <a:lnTo>
                  <a:pt x="89901" y="126770"/>
                </a:lnTo>
                <a:lnTo>
                  <a:pt x="391309" y="422999"/>
                </a:lnTo>
                <a:lnTo>
                  <a:pt x="442203" y="435627"/>
                </a:lnTo>
                <a:lnTo>
                  <a:pt x="428719" y="385484"/>
                </a:lnTo>
                <a:lnTo>
                  <a:pt x="126829" y="87757"/>
                </a:lnTo>
                <a:lnTo>
                  <a:pt x="76044" y="75239"/>
                </a:lnTo>
                <a:close/>
              </a:path>
              <a:path w="518160" h="510539">
                <a:moveTo>
                  <a:pt x="0" y="0"/>
                </a:moveTo>
                <a:lnTo>
                  <a:pt x="60959" y="225551"/>
                </a:lnTo>
                <a:lnTo>
                  <a:pt x="63970" y="232819"/>
                </a:lnTo>
                <a:lnTo>
                  <a:pt x="72102" y="240577"/>
                </a:lnTo>
                <a:lnTo>
                  <a:pt x="83877" y="244255"/>
                </a:lnTo>
                <a:lnTo>
                  <a:pt x="98308" y="242635"/>
                </a:lnTo>
                <a:lnTo>
                  <a:pt x="108100" y="235290"/>
                </a:lnTo>
                <a:lnTo>
                  <a:pt x="113423" y="224273"/>
                </a:lnTo>
                <a:lnTo>
                  <a:pt x="112775" y="211835"/>
                </a:lnTo>
                <a:lnTo>
                  <a:pt x="89901" y="126770"/>
                </a:lnTo>
                <a:lnTo>
                  <a:pt x="18287" y="56387"/>
                </a:lnTo>
                <a:lnTo>
                  <a:pt x="56387" y="18287"/>
                </a:lnTo>
                <a:lnTo>
                  <a:pt x="71226" y="18287"/>
                </a:lnTo>
                <a:lnTo>
                  <a:pt x="0" y="0"/>
                </a:lnTo>
                <a:close/>
              </a:path>
              <a:path w="518160" h="510539">
                <a:moveTo>
                  <a:pt x="56387" y="18287"/>
                </a:moveTo>
                <a:lnTo>
                  <a:pt x="18287" y="56387"/>
                </a:lnTo>
                <a:lnTo>
                  <a:pt x="89901" y="126770"/>
                </a:lnTo>
                <a:lnTo>
                  <a:pt x="76044" y="75239"/>
                </a:lnTo>
                <a:lnTo>
                  <a:pt x="30479" y="64007"/>
                </a:lnTo>
                <a:lnTo>
                  <a:pt x="64007" y="30479"/>
                </a:lnTo>
                <a:lnTo>
                  <a:pt x="68750" y="30479"/>
                </a:lnTo>
                <a:lnTo>
                  <a:pt x="56387" y="18287"/>
                </a:lnTo>
                <a:close/>
              </a:path>
              <a:path w="518160" h="510539">
                <a:moveTo>
                  <a:pt x="71226" y="18287"/>
                </a:moveTo>
                <a:lnTo>
                  <a:pt x="56387" y="18287"/>
                </a:lnTo>
                <a:lnTo>
                  <a:pt x="126829" y="87757"/>
                </a:lnTo>
                <a:lnTo>
                  <a:pt x="218568" y="110371"/>
                </a:lnTo>
                <a:lnTo>
                  <a:pt x="230354" y="107972"/>
                </a:lnTo>
                <a:lnTo>
                  <a:pt x="240109" y="100125"/>
                </a:lnTo>
                <a:lnTo>
                  <a:pt x="245869" y="86822"/>
                </a:lnTo>
                <a:lnTo>
                  <a:pt x="244340" y="74250"/>
                </a:lnTo>
                <a:lnTo>
                  <a:pt x="237389" y="63809"/>
                </a:lnTo>
                <a:lnTo>
                  <a:pt x="225551" y="57911"/>
                </a:lnTo>
                <a:lnTo>
                  <a:pt x="71226" y="18287"/>
                </a:lnTo>
                <a:close/>
              </a:path>
              <a:path w="518160" h="510539">
                <a:moveTo>
                  <a:pt x="68750" y="30479"/>
                </a:moveTo>
                <a:lnTo>
                  <a:pt x="64007" y="30479"/>
                </a:lnTo>
                <a:lnTo>
                  <a:pt x="76044" y="75239"/>
                </a:lnTo>
                <a:lnTo>
                  <a:pt x="126829" y="87757"/>
                </a:lnTo>
                <a:lnTo>
                  <a:pt x="68750" y="30479"/>
                </a:lnTo>
                <a:close/>
              </a:path>
              <a:path w="518160" h="510539">
                <a:moveTo>
                  <a:pt x="64007" y="30479"/>
                </a:moveTo>
                <a:lnTo>
                  <a:pt x="30479" y="64007"/>
                </a:lnTo>
                <a:lnTo>
                  <a:pt x="76044" y="75239"/>
                </a:lnTo>
                <a:lnTo>
                  <a:pt x="64007" y="3047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8083" y="3549134"/>
            <a:ext cx="894715" cy="232410"/>
          </a:xfrm>
          <a:custGeom>
            <a:avLst/>
            <a:gdLst/>
            <a:ahLst/>
            <a:cxnLst/>
            <a:rect l="l" t="t" r="r" b="b"/>
            <a:pathLst>
              <a:path w="894714" h="232410">
                <a:moveTo>
                  <a:pt x="210123" y="14653"/>
                </a:moveTo>
                <a:lnTo>
                  <a:pt x="198119" y="18549"/>
                </a:lnTo>
                <a:lnTo>
                  <a:pt x="0" y="141993"/>
                </a:lnTo>
                <a:lnTo>
                  <a:pt x="166282" y="231908"/>
                </a:lnTo>
                <a:lnTo>
                  <a:pt x="245217" y="231908"/>
                </a:lnTo>
                <a:lnTo>
                  <a:pt x="245601" y="225268"/>
                </a:lnTo>
                <a:lnTo>
                  <a:pt x="241035" y="214368"/>
                </a:lnTo>
                <a:lnTo>
                  <a:pt x="231647" y="206001"/>
                </a:lnTo>
                <a:lnTo>
                  <a:pt x="160703" y="167901"/>
                </a:lnTo>
                <a:lnTo>
                  <a:pt x="54863" y="167901"/>
                </a:lnTo>
                <a:lnTo>
                  <a:pt x="53339" y="113037"/>
                </a:lnTo>
                <a:lnTo>
                  <a:pt x="154044" y="109920"/>
                </a:lnTo>
                <a:lnTo>
                  <a:pt x="227276" y="64156"/>
                </a:lnTo>
                <a:lnTo>
                  <a:pt x="235385" y="56835"/>
                </a:lnTo>
                <a:lnTo>
                  <a:pt x="239133" y="46875"/>
                </a:lnTo>
                <a:lnTo>
                  <a:pt x="238128" y="35016"/>
                </a:lnTo>
                <a:lnTo>
                  <a:pt x="231979" y="21999"/>
                </a:lnTo>
                <a:lnTo>
                  <a:pt x="221949" y="15803"/>
                </a:lnTo>
                <a:lnTo>
                  <a:pt x="210123" y="14653"/>
                </a:lnTo>
                <a:close/>
              </a:path>
              <a:path w="894714" h="232410">
                <a:moveTo>
                  <a:pt x="846675" y="88653"/>
                </a:moveTo>
                <a:lnTo>
                  <a:pt x="841247" y="88653"/>
                </a:lnTo>
                <a:lnTo>
                  <a:pt x="842771" y="143517"/>
                </a:lnTo>
                <a:lnTo>
                  <a:pt x="744265" y="146565"/>
                </a:lnTo>
                <a:lnTo>
                  <a:pt x="660187" y="200426"/>
                </a:lnTo>
                <a:lnTo>
                  <a:pt x="656775" y="210785"/>
                </a:lnTo>
                <a:lnTo>
                  <a:pt x="657836" y="222648"/>
                </a:lnTo>
                <a:lnTo>
                  <a:pt x="662255" y="231908"/>
                </a:lnTo>
                <a:lnTo>
                  <a:pt x="706252" y="231908"/>
                </a:lnTo>
                <a:lnTo>
                  <a:pt x="894587" y="114561"/>
                </a:lnTo>
                <a:lnTo>
                  <a:pt x="846675" y="88653"/>
                </a:lnTo>
                <a:close/>
              </a:path>
              <a:path w="894714" h="232410">
                <a:moveTo>
                  <a:pt x="154044" y="109920"/>
                </a:moveTo>
                <a:lnTo>
                  <a:pt x="53339" y="113037"/>
                </a:lnTo>
                <a:lnTo>
                  <a:pt x="54863" y="167901"/>
                </a:lnTo>
                <a:lnTo>
                  <a:pt x="154936" y="164804"/>
                </a:lnTo>
                <a:lnTo>
                  <a:pt x="152189" y="163329"/>
                </a:lnTo>
                <a:lnTo>
                  <a:pt x="68579" y="163329"/>
                </a:lnTo>
                <a:lnTo>
                  <a:pt x="67055" y="117609"/>
                </a:lnTo>
                <a:lnTo>
                  <a:pt x="141741" y="117609"/>
                </a:lnTo>
                <a:lnTo>
                  <a:pt x="154044" y="109920"/>
                </a:lnTo>
                <a:close/>
              </a:path>
              <a:path w="894714" h="232410">
                <a:moveTo>
                  <a:pt x="154936" y="164804"/>
                </a:moveTo>
                <a:lnTo>
                  <a:pt x="54863" y="167901"/>
                </a:lnTo>
                <a:lnTo>
                  <a:pt x="160703" y="167901"/>
                </a:lnTo>
                <a:lnTo>
                  <a:pt x="154936" y="164804"/>
                </a:lnTo>
                <a:close/>
              </a:path>
              <a:path w="894714" h="232410">
                <a:moveTo>
                  <a:pt x="739945" y="91788"/>
                </a:moveTo>
                <a:lnTo>
                  <a:pt x="154044" y="109920"/>
                </a:lnTo>
                <a:lnTo>
                  <a:pt x="107223" y="139180"/>
                </a:lnTo>
                <a:lnTo>
                  <a:pt x="154936" y="164804"/>
                </a:lnTo>
                <a:lnTo>
                  <a:pt x="744265" y="146565"/>
                </a:lnTo>
                <a:lnTo>
                  <a:pt x="788428" y="118274"/>
                </a:lnTo>
                <a:lnTo>
                  <a:pt x="739945" y="91788"/>
                </a:lnTo>
                <a:close/>
              </a:path>
              <a:path w="894714" h="232410">
                <a:moveTo>
                  <a:pt x="67055" y="117609"/>
                </a:moveTo>
                <a:lnTo>
                  <a:pt x="68579" y="163329"/>
                </a:lnTo>
                <a:lnTo>
                  <a:pt x="107223" y="139180"/>
                </a:lnTo>
                <a:lnTo>
                  <a:pt x="67055" y="117609"/>
                </a:lnTo>
                <a:close/>
              </a:path>
              <a:path w="894714" h="232410">
                <a:moveTo>
                  <a:pt x="107223" y="139180"/>
                </a:moveTo>
                <a:lnTo>
                  <a:pt x="68579" y="163329"/>
                </a:lnTo>
                <a:lnTo>
                  <a:pt x="152189" y="163329"/>
                </a:lnTo>
                <a:lnTo>
                  <a:pt x="107223" y="139180"/>
                </a:lnTo>
                <a:close/>
              </a:path>
              <a:path w="894714" h="232410">
                <a:moveTo>
                  <a:pt x="788428" y="118274"/>
                </a:moveTo>
                <a:lnTo>
                  <a:pt x="744265" y="146565"/>
                </a:lnTo>
                <a:lnTo>
                  <a:pt x="842771" y="143517"/>
                </a:lnTo>
                <a:lnTo>
                  <a:pt x="842687" y="140469"/>
                </a:lnTo>
                <a:lnTo>
                  <a:pt x="829055" y="140469"/>
                </a:lnTo>
                <a:lnTo>
                  <a:pt x="788428" y="118274"/>
                </a:lnTo>
                <a:close/>
              </a:path>
              <a:path w="894714" h="232410">
                <a:moveTo>
                  <a:pt x="827531" y="93225"/>
                </a:moveTo>
                <a:lnTo>
                  <a:pt x="788428" y="118274"/>
                </a:lnTo>
                <a:lnTo>
                  <a:pt x="829055" y="140469"/>
                </a:lnTo>
                <a:lnTo>
                  <a:pt x="827531" y="93225"/>
                </a:lnTo>
                <a:close/>
              </a:path>
              <a:path w="894714" h="232410">
                <a:moveTo>
                  <a:pt x="841374" y="93225"/>
                </a:moveTo>
                <a:lnTo>
                  <a:pt x="827531" y="93225"/>
                </a:lnTo>
                <a:lnTo>
                  <a:pt x="829055" y="140469"/>
                </a:lnTo>
                <a:lnTo>
                  <a:pt x="842687" y="140469"/>
                </a:lnTo>
                <a:lnTo>
                  <a:pt x="841374" y="93225"/>
                </a:lnTo>
                <a:close/>
              </a:path>
              <a:path w="894714" h="232410">
                <a:moveTo>
                  <a:pt x="141741" y="117609"/>
                </a:moveTo>
                <a:lnTo>
                  <a:pt x="67055" y="117609"/>
                </a:lnTo>
                <a:lnTo>
                  <a:pt x="107223" y="139180"/>
                </a:lnTo>
                <a:lnTo>
                  <a:pt x="141741" y="117609"/>
                </a:lnTo>
                <a:close/>
              </a:path>
              <a:path w="894714" h="232410">
                <a:moveTo>
                  <a:pt x="841247" y="88653"/>
                </a:moveTo>
                <a:lnTo>
                  <a:pt x="739945" y="91788"/>
                </a:lnTo>
                <a:lnTo>
                  <a:pt x="788428" y="118274"/>
                </a:lnTo>
                <a:lnTo>
                  <a:pt x="827531" y="93225"/>
                </a:lnTo>
                <a:lnTo>
                  <a:pt x="841374" y="93225"/>
                </a:lnTo>
                <a:lnTo>
                  <a:pt x="841247" y="88653"/>
                </a:lnTo>
                <a:close/>
              </a:path>
              <a:path w="894714" h="232410">
                <a:moveTo>
                  <a:pt x="679730" y="0"/>
                </a:moveTo>
                <a:lnTo>
                  <a:pt x="669081" y="1163"/>
                </a:lnTo>
                <a:lnTo>
                  <a:pt x="658908" y="7587"/>
                </a:lnTo>
                <a:lnTo>
                  <a:pt x="650399" y="19520"/>
                </a:lnTo>
                <a:lnTo>
                  <a:pt x="650140" y="31476"/>
                </a:lnTo>
                <a:lnTo>
                  <a:pt x="654902" y="42261"/>
                </a:lnTo>
                <a:lnTo>
                  <a:pt x="664463" y="50553"/>
                </a:lnTo>
                <a:lnTo>
                  <a:pt x="739945" y="91788"/>
                </a:lnTo>
                <a:lnTo>
                  <a:pt x="841247" y="88653"/>
                </a:lnTo>
                <a:lnTo>
                  <a:pt x="846675" y="88653"/>
                </a:lnTo>
                <a:lnTo>
                  <a:pt x="688847" y="3309"/>
                </a:lnTo>
                <a:lnTo>
                  <a:pt x="67973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81316" y="587932"/>
            <a:ext cx="2261870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0995">
              <a:lnSpc>
                <a:spcPct val="101000"/>
              </a:lnSpc>
            </a:pPr>
            <a:r>
              <a:rPr sz="2000" b="1" spc="110" dirty="0">
                <a:latin typeface="Arial"/>
                <a:cs typeface="Arial"/>
              </a:rPr>
              <a:t>P</a:t>
            </a:r>
            <a:r>
              <a:rPr sz="2000" b="1" spc="140" dirty="0">
                <a:latin typeface="Arial"/>
                <a:cs typeface="Arial"/>
              </a:rPr>
              <a:t>r</a:t>
            </a:r>
            <a:r>
              <a:rPr sz="2000" b="1" spc="105" dirty="0">
                <a:latin typeface="Arial"/>
                <a:cs typeface="Arial"/>
              </a:rPr>
              <a:t>o</a:t>
            </a:r>
            <a:r>
              <a:rPr sz="2000" b="1" spc="75" dirty="0">
                <a:latin typeface="Arial"/>
                <a:cs typeface="Arial"/>
              </a:rPr>
              <a:t>f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s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105" dirty="0">
                <a:latin typeface="Arial"/>
                <a:cs typeface="Arial"/>
              </a:rPr>
              <a:t>on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65" dirty="0">
                <a:latin typeface="Arial"/>
                <a:cs typeface="Arial"/>
              </a:rPr>
              <a:t>P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220" dirty="0">
                <a:latin typeface="Arial"/>
                <a:cs typeface="Arial"/>
              </a:rPr>
              <a:t>m</a:t>
            </a:r>
            <a:r>
              <a:rPr sz="2000" b="1" spc="105" dirty="0">
                <a:latin typeface="Arial"/>
                <a:cs typeface="Arial"/>
              </a:rPr>
              <a:t>b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3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Asuh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32248" y="478789"/>
            <a:ext cx="154940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ct val="100000"/>
              </a:lnSpc>
            </a:pPr>
            <a:r>
              <a:rPr sz="1800" b="1" spc="-235" dirty="0">
                <a:latin typeface="Arial"/>
                <a:cs typeface="Arial"/>
              </a:rPr>
              <a:t>P</a:t>
            </a:r>
            <a:r>
              <a:rPr sz="1800" b="1" spc="-34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065" marR="5080" indent="1270" algn="ctr">
              <a:lnSpc>
                <a:spcPct val="100000"/>
              </a:lnSpc>
            </a:pP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80" dirty="0">
                <a:latin typeface="Arial"/>
                <a:cs typeface="Arial"/>
              </a:rPr>
              <a:t>M</a:t>
            </a:r>
            <a:r>
              <a:rPr sz="1800" spc="-185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110" dirty="0">
                <a:latin typeface="Arial"/>
                <a:cs typeface="Arial"/>
              </a:rPr>
              <a:t>r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35" dirty="0">
                <a:latin typeface="Arial"/>
                <a:cs typeface="Arial"/>
              </a:rPr>
              <a:t>K</a:t>
            </a:r>
            <a:r>
              <a:rPr sz="1800" spc="-185" dirty="0">
                <a:latin typeface="Arial"/>
                <a:cs typeface="Arial"/>
              </a:rPr>
              <a:t>o</a:t>
            </a:r>
            <a:r>
              <a:rPr sz="1800" spc="-80" dirty="0">
                <a:latin typeface="Arial"/>
                <a:cs typeface="Arial"/>
              </a:rPr>
              <a:t>l</a:t>
            </a:r>
            <a:r>
              <a:rPr sz="1800" spc="-185" dirty="0">
                <a:latin typeface="Arial"/>
                <a:cs typeface="Arial"/>
              </a:rPr>
              <a:t>abo</a:t>
            </a:r>
            <a:r>
              <a:rPr sz="1800" spc="-110" dirty="0">
                <a:latin typeface="Arial"/>
                <a:cs typeface="Arial"/>
              </a:rPr>
              <a:t>r</a:t>
            </a:r>
            <a:r>
              <a:rPr sz="1800" spc="-185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9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35" dirty="0">
                <a:latin typeface="Arial"/>
                <a:cs typeface="Arial"/>
              </a:rPr>
              <a:t>D</a:t>
            </a:r>
            <a:r>
              <a:rPr sz="1800" spc="-185" dirty="0">
                <a:latin typeface="Arial"/>
                <a:cs typeface="Arial"/>
              </a:rPr>
              <a:t>e</a:t>
            </a:r>
            <a:r>
              <a:rPr sz="1800" spc="-80" dirty="0">
                <a:latin typeface="Arial"/>
                <a:cs typeface="Arial"/>
              </a:rPr>
              <a:t>l</a:t>
            </a:r>
            <a:r>
              <a:rPr sz="1800" spc="-185" dirty="0">
                <a:latin typeface="Arial"/>
                <a:cs typeface="Arial"/>
              </a:rPr>
              <a:t>ega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1355" y="3777996"/>
            <a:ext cx="2318003" cy="1136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79091" y="3829812"/>
            <a:ext cx="6385560" cy="2365375"/>
          </a:xfrm>
          <a:custGeom>
            <a:avLst/>
            <a:gdLst/>
            <a:ahLst/>
            <a:cxnLst/>
            <a:rect l="l" t="t" r="r" b="b"/>
            <a:pathLst>
              <a:path w="6385559" h="2365375">
                <a:moveTo>
                  <a:pt x="6234683" y="54863"/>
                </a:moveTo>
                <a:lnTo>
                  <a:pt x="6228587" y="100583"/>
                </a:lnTo>
                <a:lnTo>
                  <a:pt x="6217919" y="160019"/>
                </a:lnTo>
                <a:lnTo>
                  <a:pt x="6210299" y="199643"/>
                </a:lnTo>
                <a:lnTo>
                  <a:pt x="6359651" y="231647"/>
                </a:lnTo>
                <a:lnTo>
                  <a:pt x="6368795" y="185927"/>
                </a:lnTo>
                <a:lnTo>
                  <a:pt x="6379463" y="121919"/>
                </a:lnTo>
                <a:lnTo>
                  <a:pt x="6385559" y="76199"/>
                </a:lnTo>
                <a:lnTo>
                  <a:pt x="6234683" y="54863"/>
                </a:lnTo>
                <a:close/>
              </a:path>
              <a:path w="6385559" h="2365375">
                <a:moveTo>
                  <a:pt x="6173723" y="341375"/>
                </a:moveTo>
                <a:lnTo>
                  <a:pt x="6158483" y="394715"/>
                </a:lnTo>
                <a:lnTo>
                  <a:pt x="6138671" y="452627"/>
                </a:lnTo>
                <a:lnTo>
                  <a:pt x="6128003" y="481583"/>
                </a:lnTo>
                <a:lnTo>
                  <a:pt x="6269735" y="534923"/>
                </a:lnTo>
                <a:lnTo>
                  <a:pt x="6283451" y="501395"/>
                </a:lnTo>
                <a:lnTo>
                  <a:pt x="6303263" y="438911"/>
                </a:lnTo>
                <a:lnTo>
                  <a:pt x="6320027" y="385571"/>
                </a:lnTo>
                <a:lnTo>
                  <a:pt x="6173723" y="341375"/>
                </a:lnTo>
                <a:close/>
              </a:path>
              <a:path w="6385559" h="2365375">
                <a:moveTo>
                  <a:pt x="6070091" y="617219"/>
                </a:moveTo>
                <a:lnTo>
                  <a:pt x="6070091" y="620267"/>
                </a:lnTo>
                <a:lnTo>
                  <a:pt x="6006083" y="748283"/>
                </a:lnTo>
                <a:lnTo>
                  <a:pt x="6138671" y="821435"/>
                </a:lnTo>
                <a:lnTo>
                  <a:pt x="6150863" y="800099"/>
                </a:lnTo>
                <a:lnTo>
                  <a:pt x="6181343" y="740663"/>
                </a:lnTo>
                <a:lnTo>
                  <a:pt x="6208775" y="682751"/>
                </a:lnTo>
                <a:lnTo>
                  <a:pt x="6210299" y="679703"/>
                </a:lnTo>
                <a:lnTo>
                  <a:pt x="6070091" y="617219"/>
                </a:lnTo>
                <a:close/>
              </a:path>
              <a:path w="6385559" h="2365375">
                <a:moveTo>
                  <a:pt x="5929883" y="876299"/>
                </a:moveTo>
                <a:lnTo>
                  <a:pt x="5922263" y="888491"/>
                </a:lnTo>
                <a:lnTo>
                  <a:pt x="5852159" y="992123"/>
                </a:lnTo>
                <a:lnTo>
                  <a:pt x="5847587" y="996695"/>
                </a:lnTo>
                <a:lnTo>
                  <a:pt x="5971031" y="1088135"/>
                </a:lnTo>
                <a:lnTo>
                  <a:pt x="5977127" y="1078991"/>
                </a:lnTo>
                <a:lnTo>
                  <a:pt x="6015227" y="1024127"/>
                </a:lnTo>
                <a:lnTo>
                  <a:pt x="6051803" y="969263"/>
                </a:lnTo>
                <a:lnTo>
                  <a:pt x="6059423" y="957071"/>
                </a:lnTo>
                <a:lnTo>
                  <a:pt x="5929883" y="876299"/>
                </a:lnTo>
                <a:close/>
              </a:path>
              <a:path w="6385559" h="2365375">
                <a:moveTo>
                  <a:pt x="5756147" y="1114043"/>
                </a:moveTo>
                <a:lnTo>
                  <a:pt x="5734811" y="1141475"/>
                </a:lnTo>
                <a:lnTo>
                  <a:pt x="5658611" y="1226819"/>
                </a:lnTo>
                <a:lnTo>
                  <a:pt x="5772911" y="1327403"/>
                </a:lnTo>
                <a:lnTo>
                  <a:pt x="5853683" y="1235963"/>
                </a:lnTo>
                <a:lnTo>
                  <a:pt x="5875019" y="1210055"/>
                </a:lnTo>
                <a:lnTo>
                  <a:pt x="5756147" y="1114043"/>
                </a:lnTo>
                <a:close/>
              </a:path>
              <a:path w="6385559" h="2365375">
                <a:moveTo>
                  <a:pt x="5556503" y="1328927"/>
                </a:moveTo>
                <a:lnTo>
                  <a:pt x="5463539" y="1415795"/>
                </a:lnTo>
                <a:lnTo>
                  <a:pt x="5446775" y="1429511"/>
                </a:lnTo>
                <a:lnTo>
                  <a:pt x="5544311" y="1546859"/>
                </a:lnTo>
                <a:lnTo>
                  <a:pt x="5567171" y="1527047"/>
                </a:lnTo>
                <a:lnTo>
                  <a:pt x="5660135" y="1441703"/>
                </a:lnTo>
                <a:lnTo>
                  <a:pt x="5556503" y="1328927"/>
                </a:lnTo>
                <a:close/>
              </a:path>
              <a:path w="6385559" h="2365375">
                <a:moveTo>
                  <a:pt x="5330951" y="1523999"/>
                </a:moveTo>
                <a:lnTo>
                  <a:pt x="5256275" y="1580387"/>
                </a:lnTo>
                <a:lnTo>
                  <a:pt x="5210555" y="1610867"/>
                </a:lnTo>
                <a:lnTo>
                  <a:pt x="5297423" y="1737359"/>
                </a:lnTo>
                <a:lnTo>
                  <a:pt x="5349239" y="1700783"/>
                </a:lnTo>
                <a:lnTo>
                  <a:pt x="5423915" y="1644395"/>
                </a:lnTo>
                <a:lnTo>
                  <a:pt x="5330951" y="1523999"/>
                </a:lnTo>
                <a:close/>
              </a:path>
              <a:path w="6385559" h="2365375">
                <a:moveTo>
                  <a:pt x="5087111" y="1693163"/>
                </a:moveTo>
                <a:lnTo>
                  <a:pt x="5030723" y="1728215"/>
                </a:lnTo>
                <a:lnTo>
                  <a:pt x="4959095" y="1769363"/>
                </a:lnTo>
                <a:lnTo>
                  <a:pt x="5033771" y="1901951"/>
                </a:lnTo>
                <a:lnTo>
                  <a:pt x="5111495" y="1857755"/>
                </a:lnTo>
                <a:lnTo>
                  <a:pt x="5167883" y="1822703"/>
                </a:lnTo>
                <a:lnTo>
                  <a:pt x="5087111" y="1693163"/>
                </a:lnTo>
                <a:close/>
              </a:path>
              <a:path w="6385559" h="2365375">
                <a:moveTo>
                  <a:pt x="4826507" y="1839467"/>
                </a:moveTo>
                <a:lnTo>
                  <a:pt x="4786883" y="1859279"/>
                </a:lnTo>
                <a:lnTo>
                  <a:pt x="4692395" y="1903475"/>
                </a:lnTo>
                <a:lnTo>
                  <a:pt x="4754879" y="2042159"/>
                </a:lnTo>
                <a:lnTo>
                  <a:pt x="4855463" y="1994915"/>
                </a:lnTo>
                <a:lnTo>
                  <a:pt x="4896611" y="1975103"/>
                </a:lnTo>
                <a:lnTo>
                  <a:pt x="4826507" y="1839467"/>
                </a:lnTo>
                <a:close/>
              </a:path>
              <a:path w="6385559" h="2365375">
                <a:moveTo>
                  <a:pt x="4555235" y="1959863"/>
                </a:moveTo>
                <a:lnTo>
                  <a:pt x="4526279" y="1972055"/>
                </a:lnTo>
                <a:lnTo>
                  <a:pt x="4415027" y="2011679"/>
                </a:lnTo>
                <a:lnTo>
                  <a:pt x="4466843" y="2154935"/>
                </a:lnTo>
                <a:lnTo>
                  <a:pt x="4584191" y="2113787"/>
                </a:lnTo>
                <a:lnTo>
                  <a:pt x="4611623" y="2101595"/>
                </a:lnTo>
                <a:lnTo>
                  <a:pt x="4555235" y="1959863"/>
                </a:lnTo>
                <a:close/>
              </a:path>
              <a:path w="6385559" h="2365375">
                <a:moveTo>
                  <a:pt x="4273295" y="2057399"/>
                </a:moveTo>
                <a:lnTo>
                  <a:pt x="4250435" y="2065019"/>
                </a:lnTo>
                <a:lnTo>
                  <a:pt x="4128515" y="2097023"/>
                </a:lnTo>
                <a:lnTo>
                  <a:pt x="4168139" y="2244851"/>
                </a:lnTo>
                <a:lnTo>
                  <a:pt x="4296155" y="2209799"/>
                </a:lnTo>
                <a:lnTo>
                  <a:pt x="4317491" y="2203703"/>
                </a:lnTo>
                <a:lnTo>
                  <a:pt x="4273295" y="2057399"/>
                </a:lnTo>
                <a:close/>
              </a:path>
              <a:path w="6385559" h="2365375">
                <a:moveTo>
                  <a:pt x="3983735" y="2132075"/>
                </a:moveTo>
                <a:lnTo>
                  <a:pt x="3962399" y="2136647"/>
                </a:lnTo>
                <a:lnTo>
                  <a:pt x="3835907" y="2159507"/>
                </a:lnTo>
                <a:lnTo>
                  <a:pt x="3864863" y="2308859"/>
                </a:lnTo>
                <a:lnTo>
                  <a:pt x="3995927" y="2284475"/>
                </a:lnTo>
                <a:lnTo>
                  <a:pt x="4017263" y="2279903"/>
                </a:lnTo>
                <a:lnTo>
                  <a:pt x="3983735" y="2132075"/>
                </a:lnTo>
                <a:close/>
              </a:path>
              <a:path w="6385559" h="2365375">
                <a:moveTo>
                  <a:pt x="3689603" y="2180843"/>
                </a:moveTo>
                <a:lnTo>
                  <a:pt x="3663695" y="2185415"/>
                </a:lnTo>
                <a:lnTo>
                  <a:pt x="3541775" y="2197607"/>
                </a:lnTo>
                <a:lnTo>
                  <a:pt x="3555491" y="2348483"/>
                </a:lnTo>
                <a:lnTo>
                  <a:pt x="3685031" y="2336291"/>
                </a:lnTo>
                <a:lnTo>
                  <a:pt x="3710939" y="2331719"/>
                </a:lnTo>
                <a:lnTo>
                  <a:pt x="3689603" y="2180843"/>
                </a:lnTo>
                <a:close/>
              </a:path>
              <a:path w="6385559" h="2365375">
                <a:moveTo>
                  <a:pt x="3392423" y="2208275"/>
                </a:moveTo>
                <a:lnTo>
                  <a:pt x="3354323" y="2209799"/>
                </a:lnTo>
                <a:lnTo>
                  <a:pt x="3275075" y="2211323"/>
                </a:lnTo>
                <a:lnTo>
                  <a:pt x="3243071" y="2212847"/>
                </a:lnTo>
                <a:lnTo>
                  <a:pt x="3244595" y="2365247"/>
                </a:lnTo>
                <a:lnTo>
                  <a:pt x="3279647" y="2363723"/>
                </a:lnTo>
                <a:lnTo>
                  <a:pt x="3361943" y="2362199"/>
                </a:lnTo>
                <a:lnTo>
                  <a:pt x="3400043" y="2359151"/>
                </a:lnTo>
                <a:lnTo>
                  <a:pt x="3392423" y="2208275"/>
                </a:lnTo>
                <a:close/>
              </a:path>
              <a:path w="6385559" h="2365375">
                <a:moveTo>
                  <a:pt x="2959607" y="2205227"/>
                </a:moveTo>
                <a:lnTo>
                  <a:pt x="2944367" y="2205227"/>
                </a:lnTo>
                <a:lnTo>
                  <a:pt x="2933699" y="2356103"/>
                </a:lnTo>
                <a:lnTo>
                  <a:pt x="2951987" y="2357627"/>
                </a:lnTo>
                <a:lnTo>
                  <a:pt x="3032759" y="2362199"/>
                </a:lnTo>
                <a:lnTo>
                  <a:pt x="3089147" y="2363723"/>
                </a:lnTo>
                <a:lnTo>
                  <a:pt x="3093719" y="2211323"/>
                </a:lnTo>
                <a:lnTo>
                  <a:pt x="3037331" y="2209799"/>
                </a:lnTo>
                <a:lnTo>
                  <a:pt x="2959607" y="2205227"/>
                </a:lnTo>
                <a:close/>
              </a:path>
              <a:path w="6385559" h="2365375">
                <a:moveTo>
                  <a:pt x="2647187" y="2173223"/>
                </a:moveTo>
                <a:lnTo>
                  <a:pt x="2625851" y="2324099"/>
                </a:lnTo>
                <a:lnTo>
                  <a:pt x="2711195" y="2336291"/>
                </a:lnTo>
                <a:lnTo>
                  <a:pt x="2778251" y="2343911"/>
                </a:lnTo>
                <a:lnTo>
                  <a:pt x="2796539" y="2191511"/>
                </a:lnTo>
                <a:lnTo>
                  <a:pt x="2727959" y="2183891"/>
                </a:lnTo>
                <a:lnTo>
                  <a:pt x="2647187" y="2173223"/>
                </a:lnTo>
                <a:close/>
              </a:path>
              <a:path w="6385559" h="2365375">
                <a:moveTo>
                  <a:pt x="2353055" y="2118359"/>
                </a:moveTo>
                <a:lnTo>
                  <a:pt x="2319527" y="2267711"/>
                </a:lnTo>
                <a:lnTo>
                  <a:pt x="2400299" y="2285999"/>
                </a:lnTo>
                <a:lnTo>
                  <a:pt x="2471927" y="2298191"/>
                </a:lnTo>
                <a:lnTo>
                  <a:pt x="2499359" y="2148839"/>
                </a:lnTo>
                <a:lnTo>
                  <a:pt x="2427731" y="2135123"/>
                </a:lnTo>
                <a:lnTo>
                  <a:pt x="2353055" y="2118359"/>
                </a:lnTo>
                <a:close/>
              </a:path>
              <a:path w="6385559" h="2365375">
                <a:moveTo>
                  <a:pt x="2065019" y="2040635"/>
                </a:moveTo>
                <a:lnTo>
                  <a:pt x="2019299" y="2185415"/>
                </a:lnTo>
                <a:lnTo>
                  <a:pt x="2100071" y="2211323"/>
                </a:lnTo>
                <a:lnTo>
                  <a:pt x="2168651" y="2229611"/>
                </a:lnTo>
                <a:lnTo>
                  <a:pt x="2208275" y="2083307"/>
                </a:lnTo>
                <a:lnTo>
                  <a:pt x="2139695" y="2063495"/>
                </a:lnTo>
                <a:lnTo>
                  <a:pt x="2065019" y="2040635"/>
                </a:lnTo>
                <a:close/>
              </a:path>
              <a:path w="6385559" h="2365375">
                <a:moveTo>
                  <a:pt x="1784603" y="1938527"/>
                </a:moveTo>
                <a:lnTo>
                  <a:pt x="1726691" y="2080259"/>
                </a:lnTo>
                <a:lnTo>
                  <a:pt x="1812035" y="2113787"/>
                </a:lnTo>
                <a:lnTo>
                  <a:pt x="1872995" y="2136647"/>
                </a:lnTo>
                <a:lnTo>
                  <a:pt x="1924811" y="1993391"/>
                </a:lnTo>
                <a:lnTo>
                  <a:pt x="1863851" y="1970531"/>
                </a:lnTo>
                <a:lnTo>
                  <a:pt x="1784603" y="1938527"/>
                </a:lnTo>
                <a:close/>
              </a:path>
              <a:path w="6385559" h="2365375">
                <a:moveTo>
                  <a:pt x="1514855" y="1812035"/>
                </a:moveTo>
                <a:lnTo>
                  <a:pt x="1444751" y="1949195"/>
                </a:lnTo>
                <a:lnTo>
                  <a:pt x="1584959" y="2017775"/>
                </a:lnTo>
                <a:lnTo>
                  <a:pt x="1648967" y="1879091"/>
                </a:lnTo>
                <a:lnTo>
                  <a:pt x="1603247" y="1857755"/>
                </a:lnTo>
                <a:lnTo>
                  <a:pt x="1514855" y="1812035"/>
                </a:lnTo>
                <a:close/>
              </a:path>
              <a:path w="6385559" h="2365375">
                <a:moveTo>
                  <a:pt x="1257299" y="1662683"/>
                </a:moveTo>
                <a:lnTo>
                  <a:pt x="1176527" y="1792223"/>
                </a:lnTo>
                <a:lnTo>
                  <a:pt x="1284731" y="1859279"/>
                </a:lnTo>
                <a:lnTo>
                  <a:pt x="1309115" y="1872995"/>
                </a:lnTo>
                <a:lnTo>
                  <a:pt x="1383791" y="1740407"/>
                </a:lnTo>
                <a:lnTo>
                  <a:pt x="1359407" y="1726691"/>
                </a:lnTo>
                <a:lnTo>
                  <a:pt x="1257299" y="1662683"/>
                </a:lnTo>
                <a:close/>
              </a:path>
              <a:path w="6385559" h="2365375">
                <a:moveTo>
                  <a:pt x="1019555" y="1490471"/>
                </a:moveTo>
                <a:lnTo>
                  <a:pt x="920495" y="1606295"/>
                </a:lnTo>
                <a:lnTo>
                  <a:pt x="935735" y="1618487"/>
                </a:lnTo>
                <a:lnTo>
                  <a:pt x="1046987" y="1703831"/>
                </a:lnTo>
                <a:lnTo>
                  <a:pt x="1133855" y="1578863"/>
                </a:lnTo>
                <a:lnTo>
                  <a:pt x="1133855" y="1577339"/>
                </a:lnTo>
                <a:lnTo>
                  <a:pt x="1027175" y="1496567"/>
                </a:lnTo>
                <a:lnTo>
                  <a:pt x="1019555" y="1490471"/>
                </a:lnTo>
                <a:close/>
              </a:path>
              <a:path w="6385559" h="2365375">
                <a:moveTo>
                  <a:pt x="798575" y="1290827"/>
                </a:moveTo>
                <a:lnTo>
                  <a:pt x="688847" y="1399031"/>
                </a:lnTo>
                <a:lnTo>
                  <a:pt x="726947" y="1437131"/>
                </a:lnTo>
                <a:lnTo>
                  <a:pt x="803147" y="1505711"/>
                </a:lnTo>
                <a:lnTo>
                  <a:pt x="905255" y="1392935"/>
                </a:lnTo>
                <a:lnTo>
                  <a:pt x="830579" y="1324355"/>
                </a:lnTo>
                <a:lnTo>
                  <a:pt x="798575" y="1290827"/>
                </a:lnTo>
                <a:close/>
              </a:path>
              <a:path w="6385559" h="2365375">
                <a:moveTo>
                  <a:pt x="600455" y="1069847"/>
                </a:moveTo>
                <a:lnTo>
                  <a:pt x="481583" y="1164335"/>
                </a:lnTo>
                <a:lnTo>
                  <a:pt x="541019" y="1239011"/>
                </a:lnTo>
                <a:lnTo>
                  <a:pt x="582167" y="1284731"/>
                </a:lnTo>
                <a:lnTo>
                  <a:pt x="696467" y="1182623"/>
                </a:lnTo>
                <a:lnTo>
                  <a:pt x="655319" y="1138427"/>
                </a:lnTo>
                <a:lnTo>
                  <a:pt x="600455" y="1069847"/>
                </a:lnTo>
                <a:close/>
              </a:path>
              <a:path w="6385559" h="2365375">
                <a:moveTo>
                  <a:pt x="432815" y="829055"/>
                </a:moveTo>
                <a:lnTo>
                  <a:pt x="301751" y="905255"/>
                </a:lnTo>
                <a:lnTo>
                  <a:pt x="307847" y="915923"/>
                </a:lnTo>
                <a:lnTo>
                  <a:pt x="342899" y="970787"/>
                </a:lnTo>
                <a:lnTo>
                  <a:pt x="379475" y="1027175"/>
                </a:lnTo>
                <a:lnTo>
                  <a:pt x="388619" y="1039367"/>
                </a:lnTo>
                <a:lnTo>
                  <a:pt x="512063" y="950975"/>
                </a:lnTo>
                <a:lnTo>
                  <a:pt x="504443" y="938783"/>
                </a:lnTo>
                <a:lnTo>
                  <a:pt x="469391" y="886967"/>
                </a:lnTo>
                <a:lnTo>
                  <a:pt x="437387" y="835151"/>
                </a:lnTo>
                <a:lnTo>
                  <a:pt x="432815" y="829055"/>
                </a:lnTo>
                <a:close/>
              </a:path>
              <a:path w="6385559" h="2365375">
                <a:moveTo>
                  <a:pt x="298703" y="565403"/>
                </a:moveTo>
                <a:lnTo>
                  <a:pt x="160019" y="626363"/>
                </a:lnTo>
                <a:lnTo>
                  <a:pt x="184403" y="684275"/>
                </a:lnTo>
                <a:lnTo>
                  <a:pt x="213359" y="743711"/>
                </a:lnTo>
                <a:lnTo>
                  <a:pt x="225551" y="768095"/>
                </a:lnTo>
                <a:lnTo>
                  <a:pt x="361187" y="699515"/>
                </a:lnTo>
                <a:lnTo>
                  <a:pt x="323087" y="618743"/>
                </a:lnTo>
                <a:lnTo>
                  <a:pt x="298703" y="565403"/>
                </a:lnTo>
                <a:close/>
              </a:path>
              <a:path w="6385559" h="2365375">
                <a:moveTo>
                  <a:pt x="204215" y="288035"/>
                </a:moveTo>
                <a:lnTo>
                  <a:pt x="56387" y="327659"/>
                </a:lnTo>
                <a:lnTo>
                  <a:pt x="71627" y="379475"/>
                </a:lnTo>
                <a:lnTo>
                  <a:pt x="89915" y="441959"/>
                </a:lnTo>
                <a:lnTo>
                  <a:pt x="102107" y="478535"/>
                </a:lnTo>
                <a:lnTo>
                  <a:pt x="246887" y="428243"/>
                </a:lnTo>
                <a:lnTo>
                  <a:pt x="234695" y="391667"/>
                </a:lnTo>
                <a:lnTo>
                  <a:pt x="216407" y="333755"/>
                </a:lnTo>
                <a:lnTo>
                  <a:pt x="204215" y="288035"/>
                </a:lnTo>
                <a:close/>
              </a:path>
              <a:path w="6385559" h="2365375">
                <a:moveTo>
                  <a:pt x="150875" y="0"/>
                </a:moveTo>
                <a:lnTo>
                  <a:pt x="0" y="16763"/>
                </a:lnTo>
                <a:lnTo>
                  <a:pt x="4571" y="59435"/>
                </a:lnTo>
                <a:lnTo>
                  <a:pt x="13715" y="123443"/>
                </a:lnTo>
                <a:lnTo>
                  <a:pt x="22859" y="172211"/>
                </a:lnTo>
                <a:lnTo>
                  <a:pt x="172211" y="146303"/>
                </a:lnTo>
                <a:lnTo>
                  <a:pt x="163067" y="97535"/>
                </a:lnTo>
                <a:lnTo>
                  <a:pt x="155447" y="38099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8519" y="3779520"/>
            <a:ext cx="1958339" cy="550545"/>
          </a:xfrm>
          <a:custGeom>
            <a:avLst/>
            <a:gdLst/>
            <a:ahLst/>
            <a:cxnLst/>
            <a:rect l="l" t="t" r="r" b="b"/>
            <a:pathLst>
              <a:path w="1958339" h="550545">
                <a:moveTo>
                  <a:pt x="1957721" y="0"/>
                </a:moveTo>
                <a:lnTo>
                  <a:pt x="0" y="0"/>
                </a:lnTo>
                <a:lnTo>
                  <a:pt x="3729" y="12832"/>
                </a:lnTo>
                <a:lnTo>
                  <a:pt x="25739" y="66385"/>
                </a:lnTo>
                <a:lnTo>
                  <a:pt x="53459" y="118110"/>
                </a:lnTo>
                <a:lnTo>
                  <a:pt x="86632" y="167823"/>
                </a:lnTo>
                <a:lnTo>
                  <a:pt x="124998" y="215341"/>
                </a:lnTo>
                <a:lnTo>
                  <a:pt x="168300" y="260482"/>
                </a:lnTo>
                <a:lnTo>
                  <a:pt x="216279" y="303062"/>
                </a:lnTo>
                <a:lnTo>
                  <a:pt x="268676" y="342900"/>
                </a:lnTo>
                <a:lnTo>
                  <a:pt x="325235" y="379811"/>
                </a:lnTo>
                <a:lnTo>
                  <a:pt x="385695" y="413613"/>
                </a:lnTo>
                <a:lnTo>
                  <a:pt x="449800" y="444124"/>
                </a:lnTo>
                <a:lnTo>
                  <a:pt x="517290" y="471160"/>
                </a:lnTo>
                <a:lnTo>
                  <a:pt x="587907" y="494538"/>
                </a:lnTo>
                <a:lnTo>
                  <a:pt x="661393" y="514075"/>
                </a:lnTo>
                <a:lnTo>
                  <a:pt x="737490" y="529590"/>
                </a:lnTo>
                <a:lnTo>
                  <a:pt x="815939" y="540898"/>
                </a:lnTo>
                <a:lnTo>
                  <a:pt x="896482" y="547817"/>
                </a:lnTo>
                <a:lnTo>
                  <a:pt x="978860" y="550164"/>
                </a:lnTo>
                <a:lnTo>
                  <a:pt x="1061239" y="547817"/>
                </a:lnTo>
                <a:lnTo>
                  <a:pt x="1141782" y="540898"/>
                </a:lnTo>
                <a:lnTo>
                  <a:pt x="1220231" y="529590"/>
                </a:lnTo>
                <a:lnTo>
                  <a:pt x="1296328" y="514075"/>
                </a:lnTo>
                <a:lnTo>
                  <a:pt x="1369814" y="494538"/>
                </a:lnTo>
                <a:lnTo>
                  <a:pt x="1440431" y="471160"/>
                </a:lnTo>
                <a:lnTo>
                  <a:pt x="1507921" y="444124"/>
                </a:lnTo>
                <a:lnTo>
                  <a:pt x="1572026" y="413613"/>
                </a:lnTo>
                <a:lnTo>
                  <a:pt x="1632486" y="379811"/>
                </a:lnTo>
                <a:lnTo>
                  <a:pt x="1689044" y="342900"/>
                </a:lnTo>
                <a:lnTo>
                  <a:pt x="1741442" y="303062"/>
                </a:lnTo>
                <a:lnTo>
                  <a:pt x="1789421" y="260482"/>
                </a:lnTo>
                <a:lnTo>
                  <a:pt x="1832723" y="215341"/>
                </a:lnTo>
                <a:lnTo>
                  <a:pt x="1871089" y="167823"/>
                </a:lnTo>
                <a:lnTo>
                  <a:pt x="1904262" y="118110"/>
                </a:lnTo>
                <a:lnTo>
                  <a:pt x="1931982" y="66385"/>
                </a:lnTo>
                <a:lnTo>
                  <a:pt x="1953992" y="12832"/>
                </a:lnTo>
                <a:lnTo>
                  <a:pt x="195772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21353" y="3779520"/>
            <a:ext cx="2127250" cy="542925"/>
          </a:xfrm>
          <a:custGeom>
            <a:avLst/>
            <a:gdLst/>
            <a:ahLst/>
            <a:cxnLst/>
            <a:rect l="l" t="t" r="r" b="b"/>
            <a:pathLst>
              <a:path w="2127250" h="542925">
                <a:moveTo>
                  <a:pt x="2127029" y="0"/>
                </a:moveTo>
                <a:lnTo>
                  <a:pt x="0" y="0"/>
                </a:lnTo>
                <a:lnTo>
                  <a:pt x="7702" y="23655"/>
                </a:lnTo>
                <a:lnTo>
                  <a:pt x="31506" y="75346"/>
                </a:lnTo>
                <a:lnTo>
                  <a:pt x="61486" y="125277"/>
                </a:lnTo>
                <a:lnTo>
                  <a:pt x="97364" y="173271"/>
                </a:lnTo>
                <a:lnTo>
                  <a:pt x="138861" y="219150"/>
                </a:lnTo>
                <a:lnTo>
                  <a:pt x="185698" y="262737"/>
                </a:lnTo>
                <a:lnTo>
                  <a:pt x="237596" y="303856"/>
                </a:lnTo>
                <a:lnTo>
                  <a:pt x="294277" y="342328"/>
                </a:lnTo>
                <a:lnTo>
                  <a:pt x="355461" y="377977"/>
                </a:lnTo>
                <a:lnTo>
                  <a:pt x="420870" y="410626"/>
                </a:lnTo>
                <a:lnTo>
                  <a:pt x="490224" y="440098"/>
                </a:lnTo>
                <a:lnTo>
                  <a:pt x="563245" y="466214"/>
                </a:lnTo>
                <a:lnTo>
                  <a:pt x="639653" y="488799"/>
                </a:lnTo>
                <a:lnTo>
                  <a:pt x="719171" y="507675"/>
                </a:lnTo>
                <a:lnTo>
                  <a:pt x="801519" y="522664"/>
                </a:lnTo>
                <a:lnTo>
                  <a:pt x="886418" y="533590"/>
                </a:lnTo>
                <a:lnTo>
                  <a:pt x="973589" y="540276"/>
                </a:lnTo>
                <a:lnTo>
                  <a:pt x="1062754" y="542544"/>
                </a:lnTo>
                <a:lnTo>
                  <a:pt x="1152136" y="540276"/>
                </a:lnTo>
                <a:lnTo>
                  <a:pt x="1239503" y="533590"/>
                </a:lnTo>
                <a:lnTo>
                  <a:pt x="1324577" y="522664"/>
                </a:lnTo>
                <a:lnTo>
                  <a:pt x="1407080" y="507675"/>
                </a:lnTo>
                <a:lnTo>
                  <a:pt x="1486735" y="488799"/>
                </a:lnTo>
                <a:lnTo>
                  <a:pt x="1563264" y="466214"/>
                </a:lnTo>
                <a:lnTo>
                  <a:pt x="1636390" y="440098"/>
                </a:lnTo>
                <a:lnTo>
                  <a:pt x="1705833" y="410626"/>
                </a:lnTo>
                <a:lnTo>
                  <a:pt x="1771317" y="377977"/>
                </a:lnTo>
                <a:lnTo>
                  <a:pt x="1832564" y="342328"/>
                </a:lnTo>
                <a:lnTo>
                  <a:pt x="1889297" y="303856"/>
                </a:lnTo>
                <a:lnTo>
                  <a:pt x="1941236" y="262737"/>
                </a:lnTo>
                <a:lnTo>
                  <a:pt x="1988106" y="219150"/>
                </a:lnTo>
                <a:lnTo>
                  <a:pt x="2029627" y="173271"/>
                </a:lnTo>
                <a:lnTo>
                  <a:pt x="2065522" y="125277"/>
                </a:lnTo>
                <a:lnTo>
                  <a:pt x="2095514" y="75346"/>
                </a:lnTo>
                <a:lnTo>
                  <a:pt x="2119324" y="23655"/>
                </a:lnTo>
                <a:lnTo>
                  <a:pt x="212702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93407" y="4713732"/>
            <a:ext cx="1940560" cy="1379220"/>
          </a:xfrm>
          <a:custGeom>
            <a:avLst/>
            <a:gdLst/>
            <a:ahLst/>
            <a:cxnLst/>
            <a:rect l="l" t="t" r="r" b="b"/>
            <a:pathLst>
              <a:path w="1940559" h="1379220">
                <a:moveTo>
                  <a:pt x="969263" y="0"/>
                </a:moveTo>
                <a:lnTo>
                  <a:pt x="889821" y="2279"/>
                </a:lnTo>
                <a:lnTo>
                  <a:pt x="812138" y="9000"/>
                </a:lnTo>
                <a:lnTo>
                  <a:pt x="736464" y="19987"/>
                </a:lnTo>
                <a:lnTo>
                  <a:pt x="663049" y="35064"/>
                </a:lnTo>
                <a:lnTo>
                  <a:pt x="592145" y="54054"/>
                </a:lnTo>
                <a:lnTo>
                  <a:pt x="524001" y="76782"/>
                </a:lnTo>
                <a:lnTo>
                  <a:pt x="458868" y="103071"/>
                </a:lnTo>
                <a:lnTo>
                  <a:pt x="396995" y="132746"/>
                </a:lnTo>
                <a:lnTo>
                  <a:pt x="338634" y="165630"/>
                </a:lnTo>
                <a:lnTo>
                  <a:pt x="284035" y="201548"/>
                </a:lnTo>
                <a:lnTo>
                  <a:pt x="233448" y="240324"/>
                </a:lnTo>
                <a:lnTo>
                  <a:pt x="187122" y="281781"/>
                </a:lnTo>
                <a:lnTo>
                  <a:pt x="145310" y="325743"/>
                </a:lnTo>
                <a:lnTo>
                  <a:pt x="108260" y="372035"/>
                </a:lnTo>
                <a:lnTo>
                  <a:pt x="76223" y="420481"/>
                </a:lnTo>
                <a:lnTo>
                  <a:pt x="49450" y="470903"/>
                </a:lnTo>
                <a:lnTo>
                  <a:pt x="28191" y="523127"/>
                </a:lnTo>
                <a:lnTo>
                  <a:pt x="12696" y="576977"/>
                </a:lnTo>
                <a:lnTo>
                  <a:pt x="3215" y="632275"/>
                </a:lnTo>
                <a:lnTo>
                  <a:pt x="0" y="688847"/>
                </a:lnTo>
                <a:lnTo>
                  <a:pt x="3215" y="745431"/>
                </a:lnTo>
                <a:lnTo>
                  <a:pt x="12696" y="800761"/>
                </a:lnTo>
                <a:lnTo>
                  <a:pt x="28191" y="854660"/>
                </a:lnTo>
                <a:lnTo>
                  <a:pt x="49450" y="906950"/>
                </a:lnTo>
                <a:lnTo>
                  <a:pt x="76223" y="957452"/>
                </a:lnTo>
                <a:lnTo>
                  <a:pt x="108260" y="1005989"/>
                </a:lnTo>
                <a:lnTo>
                  <a:pt x="145310" y="1052381"/>
                </a:lnTo>
                <a:lnTo>
                  <a:pt x="187122" y="1096450"/>
                </a:lnTo>
                <a:lnTo>
                  <a:pt x="233448" y="1138019"/>
                </a:lnTo>
                <a:lnTo>
                  <a:pt x="284035" y="1176908"/>
                </a:lnTo>
                <a:lnTo>
                  <a:pt x="338634" y="1212940"/>
                </a:lnTo>
                <a:lnTo>
                  <a:pt x="396995" y="1245937"/>
                </a:lnTo>
                <a:lnTo>
                  <a:pt x="458868" y="1275719"/>
                </a:lnTo>
                <a:lnTo>
                  <a:pt x="524001" y="1302108"/>
                </a:lnTo>
                <a:lnTo>
                  <a:pt x="592145" y="1324927"/>
                </a:lnTo>
                <a:lnTo>
                  <a:pt x="663049" y="1343997"/>
                </a:lnTo>
                <a:lnTo>
                  <a:pt x="736464" y="1359139"/>
                </a:lnTo>
                <a:lnTo>
                  <a:pt x="812138" y="1370176"/>
                </a:lnTo>
                <a:lnTo>
                  <a:pt x="889821" y="1376929"/>
                </a:lnTo>
                <a:lnTo>
                  <a:pt x="969263" y="1379219"/>
                </a:lnTo>
                <a:lnTo>
                  <a:pt x="1048923" y="1376929"/>
                </a:lnTo>
                <a:lnTo>
                  <a:pt x="1126802" y="1370176"/>
                </a:lnTo>
                <a:lnTo>
                  <a:pt x="1202652" y="1359139"/>
                </a:lnTo>
                <a:lnTo>
                  <a:pt x="1276221" y="1343997"/>
                </a:lnTo>
                <a:lnTo>
                  <a:pt x="1347263" y="1324927"/>
                </a:lnTo>
                <a:lnTo>
                  <a:pt x="1415527" y="1302108"/>
                </a:lnTo>
                <a:lnTo>
                  <a:pt x="1480765" y="1275719"/>
                </a:lnTo>
                <a:lnTo>
                  <a:pt x="1542726" y="1245937"/>
                </a:lnTo>
                <a:lnTo>
                  <a:pt x="1601163" y="1212940"/>
                </a:lnTo>
                <a:lnTo>
                  <a:pt x="1655825" y="1176908"/>
                </a:lnTo>
                <a:lnTo>
                  <a:pt x="1706465" y="1138019"/>
                </a:lnTo>
                <a:lnTo>
                  <a:pt x="1752831" y="1096450"/>
                </a:lnTo>
                <a:lnTo>
                  <a:pt x="1794676" y="1052381"/>
                </a:lnTo>
                <a:lnTo>
                  <a:pt x="1831750" y="1005989"/>
                </a:lnTo>
                <a:lnTo>
                  <a:pt x="1863804" y="957452"/>
                </a:lnTo>
                <a:lnTo>
                  <a:pt x="1890589" y="906950"/>
                </a:lnTo>
                <a:lnTo>
                  <a:pt x="1911855" y="854660"/>
                </a:lnTo>
                <a:lnTo>
                  <a:pt x="1927353" y="800761"/>
                </a:lnTo>
                <a:lnTo>
                  <a:pt x="1936835" y="745431"/>
                </a:lnTo>
                <a:lnTo>
                  <a:pt x="1940051" y="688847"/>
                </a:lnTo>
                <a:lnTo>
                  <a:pt x="1936835" y="632275"/>
                </a:lnTo>
                <a:lnTo>
                  <a:pt x="1927353" y="576977"/>
                </a:lnTo>
                <a:lnTo>
                  <a:pt x="1911855" y="523127"/>
                </a:lnTo>
                <a:lnTo>
                  <a:pt x="1890589" y="470903"/>
                </a:lnTo>
                <a:lnTo>
                  <a:pt x="1863804" y="420481"/>
                </a:lnTo>
                <a:lnTo>
                  <a:pt x="1831750" y="372035"/>
                </a:lnTo>
                <a:lnTo>
                  <a:pt x="1794676" y="325743"/>
                </a:lnTo>
                <a:lnTo>
                  <a:pt x="1752831" y="281781"/>
                </a:lnTo>
                <a:lnTo>
                  <a:pt x="1706465" y="240324"/>
                </a:lnTo>
                <a:lnTo>
                  <a:pt x="1655825" y="201548"/>
                </a:lnTo>
                <a:lnTo>
                  <a:pt x="1601163" y="165630"/>
                </a:lnTo>
                <a:lnTo>
                  <a:pt x="1542726" y="132746"/>
                </a:lnTo>
                <a:lnTo>
                  <a:pt x="1480765" y="103071"/>
                </a:lnTo>
                <a:lnTo>
                  <a:pt x="1415527" y="76782"/>
                </a:lnTo>
                <a:lnTo>
                  <a:pt x="1347263" y="54054"/>
                </a:lnTo>
                <a:lnTo>
                  <a:pt x="1276221" y="35064"/>
                </a:lnTo>
                <a:lnTo>
                  <a:pt x="1202652" y="19987"/>
                </a:lnTo>
                <a:lnTo>
                  <a:pt x="1126802" y="9000"/>
                </a:lnTo>
                <a:lnTo>
                  <a:pt x="1048923" y="2279"/>
                </a:lnTo>
                <a:lnTo>
                  <a:pt x="96926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0435" y="5515355"/>
            <a:ext cx="2100580" cy="1236345"/>
          </a:xfrm>
          <a:custGeom>
            <a:avLst/>
            <a:gdLst/>
            <a:ahLst/>
            <a:cxnLst/>
            <a:rect l="l" t="t" r="r" b="b"/>
            <a:pathLst>
              <a:path w="2100579" h="1236345">
                <a:moveTo>
                  <a:pt x="1050035" y="0"/>
                </a:moveTo>
                <a:lnTo>
                  <a:pt x="964024" y="2053"/>
                </a:lnTo>
                <a:lnTo>
                  <a:pt x="879908" y="8107"/>
                </a:lnTo>
                <a:lnTo>
                  <a:pt x="797959" y="18002"/>
                </a:lnTo>
                <a:lnTo>
                  <a:pt x="718450" y="31577"/>
                </a:lnTo>
                <a:lnTo>
                  <a:pt x="641651" y="48672"/>
                </a:lnTo>
                <a:lnTo>
                  <a:pt x="567836" y="69128"/>
                </a:lnTo>
                <a:lnTo>
                  <a:pt x="497276" y="92784"/>
                </a:lnTo>
                <a:lnTo>
                  <a:pt x="430243" y="119481"/>
                </a:lnTo>
                <a:lnTo>
                  <a:pt x="367010" y="149058"/>
                </a:lnTo>
                <a:lnTo>
                  <a:pt x="307847" y="181355"/>
                </a:lnTo>
                <a:lnTo>
                  <a:pt x="253029" y="216213"/>
                </a:lnTo>
                <a:lnTo>
                  <a:pt x="202826" y="253471"/>
                </a:lnTo>
                <a:lnTo>
                  <a:pt x="157510" y="292969"/>
                </a:lnTo>
                <a:lnTo>
                  <a:pt x="117354" y="334548"/>
                </a:lnTo>
                <a:lnTo>
                  <a:pt x="82629" y="378047"/>
                </a:lnTo>
                <a:lnTo>
                  <a:pt x="53608" y="423306"/>
                </a:lnTo>
                <a:lnTo>
                  <a:pt x="30562" y="470165"/>
                </a:lnTo>
                <a:lnTo>
                  <a:pt x="13764" y="518464"/>
                </a:lnTo>
                <a:lnTo>
                  <a:pt x="3486" y="568044"/>
                </a:lnTo>
                <a:lnTo>
                  <a:pt x="0" y="618743"/>
                </a:lnTo>
                <a:lnTo>
                  <a:pt x="3486" y="669432"/>
                </a:lnTo>
                <a:lnTo>
                  <a:pt x="13764" y="718980"/>
                </a:lnTo>
                <a:lnTo>
                  <a:pt x="30562" y="767229"/>
                </a:lnTo>
                <a:lnTo>
                  <a:pt x="53608" y="814023"/>
                </a:lnTo>
                <a:lnTo>
                  <a:pt x="82629" y="859202"/>
                </a:lnTo>
                <a:lnTo>
                  <a:pt x="117354" y="902610"/>
                </a:lnTo>
                <a:lnTo>
                  <a:pt x="157510" y="944088"/>
                </a:lnTo>
                <a:lnTo>
                  <a:pt x="202826" y="983479"/>
                </a:lnTo>
                <a:lnTo>
                  <a:pt x="253029" y="1020626"/>
                </a:lnTo>
                <a:lnTo>
                  <a:pt x="307847" y="1055369"/>
                </a:lnTo>
                <a:lnTo>
                  <a:pt x="367010" y="1087553"/>
                </a:lnTo>
                <a:lnTo>
                  <a:pt x="430243" y="1117018"/>
                </a:lnTo>
                <a:lnTo>
                  <a:pt x="497276" y="1143608"/>
                </a:lnTo>
                <a:lnTo>
                  <a:pt x="567836" y="1167164"/>
                </a:lnTo>
                <a:lnTo>
                  <a:pt x="641651" y="1187529"/>
                </a:lnTo>
                <a:lnTo>
                  <a:pt x="718450" y="1204545"/>
                </a:lnTo>
                <a:lnTo>
                  <a:pt x="797959" y="1218054"/>
                </a:lnTo>
                <a:lnTo>
                  <a:pt x="879908" y="1227898"/>
                </a:lnTo>
                <a:lnTo>
                  <a:pt x="964024" y="1233921"/>
                </a:lnTo>
                <a:lnTo>
                  <a:pt x="1050035" y="1235963"/>
                </a:lnTo>
                <a:lnTo>
                  <a:pt x="1136253" y="1233921"/>
                </a:lnTo>
                <a:lnTo>
                  <a:pt x="1220533" y="1227898"/>
                </a:lnTo>
                <a:lnTo>
                  <a:pt x="1302607" y="1218054"/>
                </a:lnTo>
                <a:lnTo>
                  <a:pt x="1382207" y="1204545"/>
                </a:lnTo>
                <a:lnTo>
                  <a:pt x="1459063" y="1187529"/>
                </a:lnTo>
                <a:lnTo>
                  <a:pt x="1532907" y="1167164"/>
                </a:lnTo>
                <a:lnTo>
                  <a:pt x="1603471" y="1143608"/>
                </a:lnTo>
                <a:lnTo>
                  <a:pt x="1670486" y="1117018"/>
                </a:lnTo>
                <a:lnTo>
                  <a:pt x="1733684" y="1087553"/>
                </a:lnTo>
                <a:lnTo>
                  <a:pt x="1792795" y="1055369"/>
                </a:lnTo>
                <a:lnTo>
                  <a:pt x="1847551" y="1020626"/>
                </a:lnTo>
                <a:lnTo>
                  <a:pt x="1897684" y="983479"/>
                </a:lnTo>
                <a:lnTo>
                  <a:pt x="1942925" y="944088"/>
                </a:lnTo>
                <a:lnTo>
                  <a:pt x="1983005" y="902610"/>
                </a:lnTo>
                <a:lnTo>
                  <a:pt x="2017656" y="859202"/>
                </a:lnTo>
                <a:lnTo>
                  <a:pt x="2046610" y="814023"/>
                </a:lnTo>
                <a:lnTo>
                  <a:pt x="2069596" y="767229"/>
                </a:lnTo>
                <a:lnTo>
                  <a:pt x="2086348" y="718980"/>
                </a:lnTo>
                <a:lnTo>
                  <a:pt x="2096596" y="669432"/>
                </a:lnTo>
                <a:lnTo>
                  <a:pt x="2100071" y="618743"/>
                </a:lnTo>
                <a:lnTo>
                  <a:pt x="2096596" y="568044"/>
                </a:lnTo>
                <a:lnTo>
                  <a:pt x="2086348" y="518464"/>
                </a:lnTo>
                <a:lnTo>
                  <a:pt x="2069596" y="470165"/>
                </a:lnTo>
                <a:lnTo>
                  <a:pt x="2046610" y="423306"/>
                </a:lnTo>
                <a:lnTo>
                  <a:pt x="2017656" y="378047"/>
                </a:lnTo>
                <a:lnTo>
                  <a:pt x="1983005" y="334548"/>
                </a:lnTo>
                <a:lnTo>
                  <a:pt x="1942925" y="292969"/>
                </a:lnTo>
                <a:lnTo>
                  <a:pt x="1897684" y="253471"/>
                </a:lnTo>
                <a:lnTo>
                  <a:pt x="1847551" y="216213"/>
                </a:lnTo>
                <a:lnTo>
                  <a:pt x="1792795" y="181355"/>
                </a:lnTo>
                <a:lnTo>
                  <a:pt x="1733684" y="149058"/>
                </a:lnTo>
                <a:lnTo>
                  <a:pt x="1670486" y="119481"/>
                </a:lnTo>
                <a:lnTo>
                  <a:pt x="1603471" y="92784"/>
                </a:lnTo>
                <a:lnTo>
                  <a:pt x="1532907" y="69128"/>
                </a:lnTo>
                <a:lnTo>
                  <a:pt x="1459063" y="48672"/>
                </a:lnTo>
                <a:lnTo>
                  <a:pt x="1382207" y="31577"/>
                </a:lnTo>
                <a:lnTo>
                  <a:pt x="1302607" y="18002"/>
                </a:lnTo>
                <a:lnTo>
                  <a:pt x="1220533" y="8107"/>
                </a:lnTo>
                <a:lnTo>
                  <a:pt x="1136253" y="2053"/>
                </a:lnTo>
                <a:lnTo>
                  <a:pt x="105003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8655" y="4788408"/>
            <a:ext cx="2071370" cy="1300480"/>
          </a:xfrm>
          <a:custGeom>
            <a:avLst/>
            <a:gdLst/>
            <a:ahLst/>
            <a:cxnLst/>
            <a:rect l="l" t="t" r="r" b="b"/>
            <a:pathLst>
              <a:path w="2071370" h="1300479">
                <a:moveTo>
                  <a:pt x="1034795" y="0"/>
                </a:moveTo>
                <a:lnTo>
                  <a:pt x="949926" y="2155"/>
                </a:lnTo>
                <a:lnTo>
                  <a:pt x="866947" y="8510"/>
                </a:lnTo>
                <a:lnTo>
                  <a:pt x="786123" y="18897"/>
                </a:lnTo>
                <a:lnTo>
                  <a:pt x="707721" y="33150"/>
                </a:lnTo>
                <a:lnTo>
                  <a:pt x="632007" y="51101"/>
                </a:lnTo>
                <a:lnTo>
                  <a:pt x="559248" y="72585"/>
                </a:lnTo>
                <a:lnTo>
                  <a:pt x="489710" y="97433"/>
                </a:lnTo>
                <a:lnTo>
                  <a:pt x="423659" y="125480"/>
                </a:lnTo>
                <a:lnTo>
                  <a:pt x="361362" y="156557"/>
                </a:lnTo>
                <a:lnTo>
                  <a:pt x="303085" y="190499"/>
                </a:lnTo>
                <a:lnTo>
                  <a:pt x="249094" y="227139"/>
                </a:lnTo>
                <a:lnTo>
                  <a:pt x="199656" y="266309"/>
                </a:lnTo>
                <a:lnTo>
                  <a:pt x="155036" y="307843"/>
                </a:lnTo>
                <a:lnTo>
                  <a:pt x="115502" y="351574"/>
                </a:lnTo>
                <a:lnTo>
                  <a:pt x="81319" y="397335"/>
                </a:lnTo>
                <a:lnTo>
                  <a:pt x="52754" y="444959"/>
                </a:lnTo>
                <a:lnTo>
                  <a:pt x="30074" y="494279"/>
                </a:lnTo>
                <a:lnTo>
                  <a:pt x="13543" y="545128"/>
                </a:lnTo>
                <a:lnTo>
                  <a:pt x="3430" y="597340"/>
                </a:lnTo>
                <a:lnTo>
                  <a:pt x="0" y="650747"/>
                </a:lnTo>
                <a:lnTo>
                  <a:pt x="3430" y="703938"/>
                </a:lnTo>
                <a:lnTo>
                  <a:pt x="13543" y="755954"/>
                </a:lnTo>
                <a:lnTo>
                  <a:pt x="30074" y="806628"/>
                </a:lnTo>
                <a:lnTo>
                  <a:pt x="52754" y="855793"/>
                </a:lnTo>
                <a:lnTo>
                  <a:pt x="81319" y="903279"/>
                </a:lnTo>
                <a:lnTo>
                  <a:pt x="115502" y="948920"/>
                </a:lnTo>
                <a:lnTo>
                  <a:pt x="155036" y="992546"/>
                </a:lnTo>
                <a:lnTo>
                  <a:pt x="199656" y="1033991"/>
                </a:lnTo>
                <a:lnTo>
                  <a:pt x="249094" y="1073085"/>
                </a:lnTo>
                <a:lnTo>
                  <a:pt x="303085" y="1109662"/>
                </a:lnTo>
                <a:lnTo>
                  <a:pt x="361362" y="1143552"/>
                </a:lnTo>
                <a:lnTo>
                  <a:pt x="423659" y="1174589"/>
                </a:lnTo>
                <a:lnTo>
                  <a:pt x="489710" y="1202603"/>
                </a:lnTo>
                <a:lnTo>
                  <a:pt x="559248" y="1227428"/>
                </a:lnTo>
                <a:lnTo>
                  <a:pt x="632007" y="1248894"/>
                </a:lnTo>
                <a:lnTo>
                  <a:pt x="707721" y="1266834"/>
                </a:lnTo>
                <a:lnTo>
                  <a:pt x="786123" y="1281079"/>
                </a:lnTo>
                <a:lnTo>
                  <a:pt x="866947" y="1291463"/>
                </a:lnTo>
                <a:lnTo>
                  <a:pt x="949926" y="1297816"/>
                </a:lnTo>
                <a:lnTo>
                  <a:pt x="1034795" y="1299971"/>
                </a:lnTo>
                <a:lnTo>
                  <a:pt x="1119676" y="1297816"/>
                </a:lnTo>
                <a:lnTo>
                  <a:pt x="1202687" y="1291463"/>
                </a:lnTo>
                <a:lnTo>
                  <a:pt x="1283561" y="1281079"/>
                </a:lnTo>
                <a:lnTo>
                  <a:pt x="1362029" y="1266834"/>
                </a:lnTo>
                <a:lnTo>
                  <a:pt x="1437822" y="1248894"/>
                </a:lnTo>
                <a:lnTo>
                  <a:pt x="1510672" y="1227428"/>
                </a:lnTo>
                <a:lnTo>
                  <a:pt x="1580310" y="1202603"/>
                </a:lnTo>
                <a:lnTo>
                  <a:pt x="1646468" y="1174589"/>
                </a:lnTo>
                <a:lnTo>
                  <a:pt x="1708877" y="1143552"/>
                </a:lnTo>
                <a:lnTo>
                  <a:pt x="1767268" y="1109662"/>
                </a:lnTo>
                <a:lnTo>
                  <a:pt x="1821373" y="1073085"/>
                </a:lnTo>
                <a:lnTo>
                  <a:pt x="1870923" y="1033991"/>
                </a:lnTo>
                <a:lnTo>
                  <a:pt x="1915649" y="992546"/>
                </a:lnTo>
                <a:lnTo>
                  <a:pt x="1955284" y="948920"/>
                </a:lnTo>
                <a:lnTo>
                  <a:pt x="1989558" y="903279"/>
                </a:lnTo>
                <a:lnTo>
                  <a:pt x="2018202" y="855793"/>
                </a:lnTo>
                <a:lnTo>
                  <a:pt x="2040949" y="806628"/>
                </a:lnTo>
                <a:lnTo>
                  <a:pt x="2057529" y="755954"/>
                </a:lnTo>
                <a:lnTo>
                  <a:pt x="2067674" y="703938"/>
                </a:lnTo>
                <a:lnTo>
                  <a:pt x="2071115" y="650747"/>
                </a:lnTo>
                <a:lnTo>
                  <a:pt x="2067674" y="597340"/>
                </a:lnTo>
                <a:lnTo>
                  <a:pt x="2057529" y="545128"/>
                </a:lnTo>
                <a:lnTo>
                  <a:pt x="2040949" y="494279"/>
                </a:lnTo>
                <a:lnTo>
                  <a:pt x="2018202" y="444959"/>
                </a:lnTo>
                <a:lnTo>
                  <a:pt x="1989558" y="397335"/>
                </a:lnTo>
                <a:lnTo>
                  <a:pt x="1955284" y="351574"/>
                </a:lnTo>
                <a:lnTo>
                  <a:pt x="1915649" y="307843"/>
                </a:lnTo>
                <a:lnTo>
                  <a:pt x="1870923" y="266309"/>
                </a:lnTo>
                <a:lnTo>
                  <a:pt x="1821373" y="227139"/>
                </a:lnTo>
                <a:lnTo>
                  <a:pt x="1767268" y="190499"/>
                </a:lnTo>
                <a:lnTo>
                  <a:pt x="1708877" y="156557"/>
                </a:lnTo>
                <a:lnTo>
                  <a:pt x="1646468" y="125480"/>
                </a:lnTo>
                <a:lnTo>
                  <a:pt x="1580310" y="97433"/>
                </a:lnTo>
                <a:lnTo>
                  <a:pt x="1510672" y="72585"/>
                </a:lnTo>
                <a:lnTo>
                  <a:pt x="1437822" y="51101"/>
                </a:lnTo>
                <a:lnTo>
                  <a:pt x="1362029" y="33150"/>
                </a:lnTo>
                <a:lnTo>
                  <a:pt x="1283561" y="18897"/>
                </a:lnTo>
                <a:lnTo>
                  <a:pt x="1202687" y="8510"/>
                </a:lnTo>
                <a:lnTo>
                  <a:pt x="1119676" y="2155"/>
                </a:lnTo>
                <a:lnTo>
                  <a:pt x="103479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0694" y="3779520"/>
            <a:ext cx="745490" cy="84455"/>
          </a:xfrm>
          <a:custGeom>
            <a:avLst/>
            <a:gdLst/>
            <a:ahLst/>
            <a:cxnLst/>
            <a:rect l="l" t="t" r="r" b="b"/>
            <a:pathLst>
              <a:path w="745490" h="84454">
                <a:moveTo>
                  <a:pt x="112383" y="0"/>
                </a:moveTo>
                <a:lnTo>
                  <a:pt x="0" y="0"/>
                </a:lnTo>
                <a:lnTo>
                  <a:pt x="149373" y="80772"/>
                </a:lnTo>
                <a:lnTo>
                  <a:pt x="158490" y="84081"/>
                </a:lnTo>
                <a:lnTo>
                  <a:pt x="169139" y="82917"/>
                </a:lnTo>
                <a:lnTo>
                  <a:pt x="179313" y="76494"/>
                </a:lnTo>
                <a:lnTo>
                  <a:pt x="187821" y="64560"/>
                </a:lnTo>
                <a:lnTo>
                  <a:pt x="188080" y="52605"/>
                </a:lnTo>
                <a:lnTo>
                  <a:pt x="183318" y="41820"/>
                </a:lnTo>
                <a:lnTo>
                  <a:pt x="173757" y="33528"/>
                </a:lnTo>
                <a:lnTo>
                  <a:pt x="112383" y="0"/>
                </a:lnTo>
                <a:close/>
              </a:path>
              <a:path w="745490" h="84454">
                <a:moveTo>
                  <a:pt x="745276" y="0"/>
                </a:moveTo>
                <a:lnTo>
                  <a:pt x="642820" y="0"/>
                </a:lnTo>
                <a:lnTo>
                  <a:pt x="610830" y="19989"/>
                </a:lnTo>
                <a:lnTo>
                  <a:pt x="602777" y="27327"/>
                </a:lnTo>
                <a:lnTo>
                  <a:pt x="599020" y="37329"/>
                </a:lnTo>
                <a:lnTo>
                  <a:pt x="599906" y="49304"/>
                </a:lnTo>
                <a:lnTo>
                  <a:pt x="605780" y="62563"/>
                </a:lnTo>
                <a:lnTo>
                  <a:pt x="615867" y="68426"/>
                </a:lnTo>
                <a:lnTo>
                  <a:pt x="627877" y="69487"/>
                </a:lnTo>
                <a:lnTo>
                  <a:pt x="640101" y="65532"/>
                </a:lnTo>
                <a:lnTo>
                  <a:pt x="74527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3689" y="4896611"/>
            <a:ext cx="245110" cy="626745"/>
          </a:xfrm>
          <a:custGeom>
            <a:avLst/>
            <a:gdLst/>
            <a:ahLst/>
            <a:cxnLst/>
            <a:rect l="l" t="t" r="r" b="b"/>
            <a:pathLst>
              <a:path w="245110" h="626745">
                <a:moveTo>
                  <a:pt x="33219" y="384861"/>
                </a:moveTo>
                <a:lnTo>
                  <a:pt x="21517" y="385356"/>
                </a:lnTo>
                <a:lnTo>
                  <a:pt x="8734" y="391095"/>
                </a:lnTo>
                <a:lnTo>
                  <a:pt x="1846" y="401036"/>
                </a:lnTo>
                <a:lnTo>
                  <a:pt x="0" y="412519"/>
                </a:lnTo>
                <a:lnTo>
                  <a:pt x="3610" y="423671"/>
                </a:lnTo>
                <a:lnTo>
                  <a:pt x="119434" y="626363"/>
                </a:lnTo>
                <a:lnTo>
                  <a:pt x="151357" y="573023"/>
                </a:lnTo>
                <a:lnTo>
                  <a:pt x="93526" y="573023"/>
                </a:lnTo>
                <a:lnTo>
                  <a:pt x="94402" y="473436"/>
                </a:lnTo>
                <a:lnTo>
                  <a:pt x="50467" y="397088"/>
                </a:lnTo>
                <a:lnTo>
                  <a:pt x="43112" y="388981"/>
                </a:lnTo>
                <a:lnTo>
                  <a:pt x="33219" y="384861"/>
                </a:lnTo>
                <a:close/>
              </a:path>
              <a:path w="245110" h="626745">
                <a:moveTo>
                  <a:pt x="94402" y="473436"/>
                </a:moveTo>
                <a:lnTo>
                  <a:pt x="93526" y="573023"/>
                </a:lnTo>
                <a:lnTo>
                  <a:pt x="146866" y="573023"/>
                </a:lnTo>
                <a:lnTo>
                  <a:pt x="146987" y="559307"/>
                </a:lnTo>
                <a:lnTo>
                  <a:pt x="96574" y="559307"/>
                </a:lnTo>
                <a:lnTo>
                  <a:pt x="120577" y="518921"/>
                </a:lnTo>
                <a:lnTo>
                  <a:pt x="94402" y="473436"/>
                </a:lnTo>
                <a:close/>
              </a:path>
              <a:path w="245110" h="626745">
                <a:moveTo>
                  <a:pt x="212307" y="385144"/>
                </a:moveTo>
                <a:lnTo>
                  <a:pt x="201149" y="389215"/>
                </a:lnTo>
                <a:lnTo>
                  <a:pt x="192586" y="397763"/>
                </a:lnTo>
                <a:lnTo>
                  <a:pt x="147746" y="473207"/>
                </a:lnTo>
                <a:lnTo>
                  <a:pt x="146866" y="573023"/>
                </a:lnTo>
                <a:lnTo>
                  <a:pt x="151357" y="573023"/>
                </a:lnTo>
                <a:lnTo>
                  <a:pt x="239830" y="425195"/>
                </a:lnTo>
                <a:lnTo>
                  <a:pt x="243155" y="415990"/>
                </a:lnTo>
                <a:lnTo>
                  <a:pt x="242009" y="405311"/>
                </a:lnTo>
                <a:lnTo>
                  <a:pt x="235717" y="395010"/>
                </a:lnTo>
                <a:lnTo>
                  <a:pt x="224076" y="386212"/>
                </a:lnTo>
                <a:lnTo>
                  <a:pt x="212307" y="385144"/>
                </a:lnTo>
                <a:close/>
              </a:path>
              <a:path w="245110" h="626745">
                <a:moveTo>
                  <a:pt x="120577" y="518921"/>
                </a:moveTo>
                <a:lnTo>
                  <a:pt x="96574" y="559307"/>
                </a:lnTo>
                <a:lnTo>
                  <a:pt x="143818" y="559307"/>
                </a:lnTo>
                <a:lnTo>
                  <a:pt x="120577" y="518921"/>
                </a:lnTo>
                <a:close/>
              </a:path>
              <a:path w="245110" h="626745">
                <a:moveTo>
                  <a:pt x="147746" y="473207"/>
                </a:moveTo>
                <a:lnTo>
                  <a:pt x="120577" y="518921"/>
                </a:lnTo>
                <a:lnTo>
                  <a:pt x="143818" y="559307"/>
                </a:lnTo>
                <a:lnTo>
                  <a:pt x="146987" y="559307"/>
                </a:lnTo>
                <a:lnTo>
                  <a:pt x="147746" y="473207"/>
                </a:lnTo>
                <a:close/>
              </a:path>
              <a:path w="245110" h="626745">
                <a:moveTo>
                  <a:pt x="124610" y="108213"/>
                </a:moveTo>
                <a:lnTo>
                  <a:pt x="97213" y="153874"/>
                </a:lnTo>
                <a:lnTo>
                  <a:pt x="94402" y="473436"/>
                </a:lnTo>
                <a:lnTo>
                  <a:pt x="120577" y="518921"/>
                </a:lnTo>
                <a:lnTo>
                  <a:pt x="147746" y="473207"/>
                </a:lnTo>
                <a:lnTo>
                  <a:pt x="150565" y="153740"/>
                </a:lnTo>
                <a:lnTo>
                  <a:pt x="124610" y="108213"/>
                </a:lnTo>
                <a:close/>
              </a:path>
              <a:path w="245110" h="626745">
                <a:moveTo>
                  <a:pt x="155782" y="53339"/>
                </a:moveTo>
                <a:lnTo>
                  <a:pt x="98098" y="53339"/>
                </a:lnTo>
                <a:lnTo>
                  <a:pt x="151438" y="54863"/>
                </a:lnTo>
                <a:lnTo>
                  <a:pt x="150565" y="153740"/>
                </a:lnTo>
                <a:lnTo>
                  <a:pt x="194497" y="230799"/>
                </a:lnTo>
                <a:lnTo>
                  <a:pt x="201851" y="238906"/>
                </a:lnTo>
                <a:lnTo>
                  <a:pt x="211744" y="243026"/>
                </a:lnTo>
                <a:lnTo>
                  <a:pt x="223446" y="242531"/>
                </a:lnTo>
                <a:lnTo>
                  <a:pt x="236229" y="236792"/>
                </a:lnTo>
                <a:lnTo>
                  <a:pt x="243117" y="226851"/>
                </a:lnTo>
                <a:lnTo>
                  <a:pt x="244964" y="215368"/>
                </a:lnTo>
                <a:lnTo>
                  <a:pt x="241354" y="204215"/>
                </a:lnTo>
                <a:lnTo>
                  <a:pt x="155782" y="53339"/>
                </a:lnTo>
                <a:close/>
              </a:path>
              <a:path w="245110" h="626745">
                <a:moveTo>
                  <a:pt x="125530" y="0"/>
                </a:moveTo>
                <a:lnTo>
                  <a:pt x="5134" y="201167"/>
                </a:lnTo>
                <a:lnTo>
                  <a:pt x="4699" y="201979"/>
                </a:lnTo>
                <a:lnTo>
                  <a:pt x="1696" y="212528"/>
                </a:lnTo>
                <a:lnTo>
                  <a:pt x="3352" y="223288"/>
                </a:lnTo>
                <a:lnTo>
                  <a:pt x="9908" y="233434"/>
                </a:lnTo>
                <a:lnTo>
                  <a:pt x="21610" y="242144"/>
                </a:lnTo>
                <a:lnTo>
                  <a:pt x="33481" y="242436"/>
                </a:lnTo>
                <a:lnTo>
                  <a:pt x="44248" y="237794"/>
                </a:lnTo>
                <a:lnTo>
                  <a:pt x="52378" y="228599"/>
                </a:lnTo>
                <a:lnTo>
                  <a:pt x="97213" y="153874"/>
                </a:lnTo>
                <a:lnTo>
                  <a:pt x="98098" y="53339"/>
                </a:lnTo>
                <a:lnTo>
                  <a:pt x="155782" y="53339"/>
                </a:lnTo>
                <a:lnTo>
                  <a:pt x="125530" y="0"/>
                </a:lnTo>
                <a:close/>
              </a:path>
              <a:path w="245110" h="626745">
                <a:moveTo>
                  <a:pt x="98098" y="53339"/>
                </a:moveTo>
                <a:lnTo>
                  <a:pt x="97213" y="153874"/>
                </a:lnTo>
                <a:lnTo>
                  <a:pt x="124610" y="108213"/>
                </a:lnTo>
                <a:lnTo>
                  <a:pt x="101146" y="67055"/>
                </a:lnTo>
                <a:lnTo>
                  <a:pt x="151330" y="67055"/>
                </a:lnTo>
                <a:lnTo>
                  <a:pt x="151438" y="54863"/>
                </a:lnTo>
                <a:lnTo>
                  <a:pt x="98098" y="53339"/>
                </a:lnTo>
                <a:close/>
              </a:path>
              <a:path w="245110" h="626745">
                <a:moveTo>
                  <a:pt x="151330" y="67055"/>
                </a:moveTo>
                <a:lnTo>
                  <a:pt x="101146" y="67055"/>
                </a:lnTo>
                <a:lnTo>
                  <a:pt x="148390" y="68579"/>
                </a:lnTo>
                <a:lnTo>
                  <a:pt x="124610" y="108213"/>
                </a:lnTo>
                <a:lnTo>
                  <a:pt x="150565" y="153740"/>
                </a:lnTo>
                <a:lnTo>
                  <a:pt x="151330" y="67055"/>
                </a:lnTo>
                <a:close/>
              </a:path>
              <a:path w="245110" h="626745">
                <a:moveTo>
                  <a:pt x="101146" y="67055"/>
                </a:moveTo>
                <a:lnTo>
                  <a:pt x="124610" y="108213"/>
                </a:lnTo>
                <a:lnTo>
                  <a:pt x="148390" y="68579"/>
                </a:lnTo>
                <a:lnTo>
                  <a:pt x="101146" y="670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5247" y="4442460"/>
            <a:ext cx="518159" cy="495300"/>
          </a:xfrm>
          <a:custGeom>
            <a:avLst/>
            <a:gdLst/>
            <a:ahLst/>
            <a:cxnLst/>
            <a:rect l="l" t="t" r="r" b="b"/>
            <a:pathLst>
              <a:path w="518159" h="495300">
                <a:moveTo>
                  <a:pt x="297206" y="388055"/>
                </a:moveTo>
                <a:lnTo>
                  <a:pt x="285751" y="391222"/>
                </a:lnTo>
                <a:lnTo>
                  <a:pt x="276301" y="399674"/>
                </a:lnTo>
                <a:lnTo>
                  <a:pt x="270672" y="412986"/>
                </a:lnTo>
                <a:lnTo>
                  <a:pt x="272548" y="425521"/>
                </a:lnTo>
                <a:lnTo>
                  <a:pt x="279516" y="435589"/>
                </a:lnTo>
                <a:lnTo>
                  <a:pt x="291083" y="441959"/>
                </a:lnTo>
                <a:lnTo>
                  <a:pt x="518159" y="495299"/>
                </a:lnTo>
                <a:lnTo>
                  <a:pt x="513370" y="478535"/>
                </a:lnTo>
                <a:lnTo>
                  <a:pt x="460247" y="478535"/>
                </a:lnTo>
                <a:lnTo>
                  <a:pt x="388382" y="409654"/>
                </a:lnTo>
                <a:lnTo>
                  <a:pt x="297206" y="388055"/>
                </a:lnTo>
                <a:close/>
              </a:path>
              <a:path w="518159" h="495300">
                <a:moveTo>
                  <a:pt x="388382" y="409654"/>
                </a:moveTo>
                <a:lnTo>
                  <a:pt x="460247" y="478535"/>
                </a:lnTo>
                <a:lnTo>
                  <a:pt x="471971" y="466343"/>
                </a:lnTo>
                <a:lnTo>
                  <a:pt x="454151" y="466343"/>
                </a:lnTo>
                <a:lnTo>
                  <a:pt x="441439" y="422222"/>
                </a:lnTo>
                <a:lnTo>
                  <a:pt x="388382" y="409654"/>
                </a:lnTo>
                <a:close/>
              </a:path>
              <a:path w="518159" h="495300">
                <a:moveTo>
                  <a:pt x="429376" y="252867"/>
                </a:moveTo>
                <a:lnTo>
                  <a:pt x="415454" y="255021"/>
                </a:lnTo>
                <a:lnTo>
                  <a:pt x="405946" y="262812"/>
                </a:lnTo>
                <a:lnTo>
                  <a:pt x="401343" y="273693"/>
                </a:lnTo>
                <a:lnTo>
                  <a:pt x="402335" y="286511"/>
                </a:lnTo>
                <a:lnTo>
                  <a:pt x="426464" y="370250"/>
                </a:lnTo>
                <a:lnTo>
                  <a:pt x="498347" y="438911"/>
                </a:lnTo>
                <a:lnTo>
                  <a:pt x="460247" y="478535"/>
                </a:lnTo>
                <a:lnTo>
                  <a:pt x="513370" y="478535"/>
                </a:lnTo>
                <a:lnTo>
                  <a:pt x="454151" y="271271"/>
                </a:lnTo>
                <a:lnTo>
                  <a:pt x="449747" y="263112"/>
                </a:lnTo>
                <a:lnTo>
                  <a:pt x="441057" y="255962"/>
                </a:lnTo>
                <a:lnTo>
                  <a:pt x="429376" y="252867"/>
                </a:lnTo>
                <a:close/>
              </a:path>
              <a:path w="518159" h="495300">
                <a:moveTo>
                  <a:pt x="441439" y="422222"/>
                </a:moveTo>
                <a:lnTo>
                  <a:pt x="454151" y="466343"/>
                </a:lnTo>
                <a:lnTo>
                  <a:pt x="486155" y="432815"/>
                </a:lnTo>
                <a:lnTo>
                  <a:pt x="441439" y="422222"/>
                </a:lnTo>
                <a:close/>
              </a:path>
              <a:path w="518159" h="495300">
                <a:moveTo>
                  <a:pt x="426464" y="370250"/>
                </a:moveTo>
                <a:lnTo>
                  <a:pt x="441439" y="422222"/>
                </a:lnTo>
                <a:lnTo>
                  <a:pt x="486155" y="432815"/>
                </a:lnTo>
                <a:lnTo>
                  <a:pt x="454151" y="466343"/>
                </a:lnTo>
                <a:lnTo>
                  <a:pt x="471971" y="466343"/>
                </a:lnTo>
                <a:lnTo>
                  <a:pt x="498347" y="438911"/>
                </a:lnTo>
                <a:lnTo>
                  <a:pt x="426464" y="370250"/>
                </a:lnTo>
                <a:close/>
              </a:path>
              <a:path w="518159" h="495300">
                <a:moveTo>
                  <a:pt x="76721" y="73078"/>
                </a:moveTo>
                <a:lnTo>
                  <a:pt x="91790" y="125377"/>
                </a:lnTo>
                <a:lnTo>
                  <a:pt x="388382" y="409654"/>
                </a:lnTo>
                <a:lnTo>
                  <a:pt x="441439" y="422222"/>
                </a:lnTo>
                <a:lnTo>
                  <a:pt x="426464" y="370250"/>
                </a:lnTo>
                <a:lnTo>
                  <a:pt x="128086" y="85248"/>
                </a:lnTo>
                <a:lnTo>
                  <a:pt x="76721" y="73078"/>
                </a:lnTo>
                <a:close/>
              </a:path>
              <a:path w="518159" h="495300">
                <a:moveTo>
                  <a:pt x="0" y="0"/>
                </a:moveTo>
                <a:lnTo>
                  <a:pt x="64007" y="224027"/>
                </a:lnTo>
                <a:lnTo>
                  <a:pt x="67996" y="232456"/>
                </a:lnTo>
                <a:lnTo>
                  <a:pt x="76265" y="239851"/>
                </a:lnTo>
                <a:lnTo>
                  <a:pt x="87799" y="242828"/>
                </a:lnTo>
                <a:lnTo>
                  <a:pt x="102279" y="240704"/>
                </a:lnTo>
                <a:lnTo>
                  <a:pt x="111563" y="233137"/>
                </a:lnTo>
                <a:lnTo>
                  <a:pt x="116538" y="221884"/>
                </a:lnTo>
                <a:lnTo>
                  <a:pt x="115823" y="208787"/>
                </a:lnTo>
                <a:lnTo>
                  <a:pt x="91790" y="125377"/>
                </a:lnTo>
                <a:lnTo>
                  <a:pt x="19811" y="56387"/>
                </a:lnTo>
                <a:lnTo>
                  <a:pt x="56387" y="16763"/>
                </a:lnTo>
                <a:lnTo>
                  <a:pt x="71366" y="16763"/>
                </a:lnTo>
                <a:lnTo>
                  <a:pt x="0" y="0"/>
                </a:lnTo>
                <a:close/>
              </a:path>
              <a:path w="518159" h="495300">
                <a:moveTo>
                  <a:pt x="56387" y="16763"/>
                </a:moveTo>
                <a:lnTo>
                  <a:pt x="19811" y="56387"/>
                </a:lnTo>
                <a:lnTo>
                  <a:pt x="91790" y="125377"/>
                </a:lnTo>
                <a:lnTo>
                  <a:pt x="76721" y="73078"/>
                </a:lnTo>
                <a:lnTo>
                  <a:pt x="32003" y="62483"/>
                </a:lnTo>
                <a:lnTo>
                  <a:pt x="64007" y="28955"/>
                </a:lnTo>
                <a:lnTo>
                  <a:pt x="69152" y="28955"/>
                </a:lnTo>
                <a:lnTo>
                  <a:pt x="56387" y="16763"/>
                </a:lnTo>
                <a:close/>
              </a:path>
              <a:path w="518159" h="495300">
                <a:moveTo>
                  <a:pt x="71366" y="16763"/>
                </a:moveTo>
                <a:lnTo>
                  <a:pt x="56387" y="16763"/>
                </a:lnTo>
                <a:lnTo>
                  <a:pt x="128086" y="85248"/>
                </a:lnTo>
                <a:lnTo>
                  <a:pt x="220929" y="107245"/>
                </a:lnTo>
                <a:lnTo>
                  <a:pt x="232390" y="104085"/>
                </a:lnTo>
                <a:lnTo>
                  <a:pt x="241837" y="95632"/>
                </a:lnTo>
                <a:lnTo>
                  <a:pt x="247445" y="82313"/>
                </a:lnTo>
                <a:lnTo>
                  <a:pt x="245172" y="69778"/>
                </a:lnTo>
                <a:lnTo>
                  <a:pt x="237971" y="59710"/>
                </a:lnTo>
                <a:lnTo>
                  <a:pt x="227075" y="53339"/>
                </a:lnTo>
                <a:lnTo>
                  <a:pt x="71366" y="16763"/>
                </a:lnTo>
                <a:close/>
              </a:path>
              <a:path w="518159" h="495300">
                <a:moveTo>
                  <a:pt x="69152" y="28955"/>
                </a:moveTo>
                <a:lnTo>
                  <a:pt x="64007" y="28955"/>
                </a:lnTo>
                <a:lnTo>
                  <a:pt x="76721" y="73078"/>
                </a:lnTo>
                <a:lnTo>
                  <a:pt x="128086" y="85248"/>
                </a:lnTo>
                <a:lnTo>
                  <a:pt x="69152" y="28955"/>
                </a:lnTo>
                <a:close/>
              </a:path>
              <a:path w="518159" h="495300">
                <a:moveTo>
                  <a:pt x="64007" y="28955"/>
                </a:moveTo>
                <a:lnTo>
                  <a:pt x="32003" y="62483"/>
                </a:lnTo>
                <a:lnTo>
                  <a:pt x="76721" y="73078"/>
                </a:lnTo>
                <a:lnTo>
                  <a:pt x="64007" y="289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686100" y="5945140"/>
            <a:ext cx="12738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92120" y="6858860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21548" y="3792630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>
                <a:moveTo>
                  <a:pt x="0" y="0"/>
                </a:moveTo>
                <a:lnTo>
                  <a:pt x="545233" y="0"/>
                </a:lnTo>
              </a:path>
            </a:pathLst>
          </a:custGeom>
          <a:ln w="2749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7079" y="4530852"/>
            <a:ext cx="887094" cy="508000"/>
          </a:xfrm>
          <a:custGeom>
            <a:avLst/>
            <a:gdLst/>
            <a:ahLst/>
            <a:cxnLst/>
            <a:rect l="l" t="t" r="r" b="b"/>
            <a:pathLst>
              <a:path w="887095" h="508000">
                <a:moveTo>
                  <a:pt x="137949" y="288661"/>
                </a:moveTo>
                <a:lnTo>
                  <a:pt x="127163" y="292535"/>
                </a:lnTo>
                <a:lnTo>
                  <a:pt x="118871" y="301751"/>
                </a:lnTo>
                <a:lnTo>
                  <a:pt x="0" y="502919"/>
                </a:lnTo>
                <a:lnTo>
                  <a:pt x="233171" y="507491"/>
                </a:lnTo>
                <a:lnTo>
                  <a:pt x="235680" y="507380"/>
                </a:lnTo>
                <a:lnTo>
                  <a:pt x="248391" y="502836"/>
                </a:lnTo>
                <a:lnTo>
                  <a:pt x="250975" y="499871"/>
                </a:lnTo>
                <a:lnTo>
                  <a:pt x="59435" y="499871"/>
                </a:lnTo>
                <a:lnTo>
                  <a:pt x="33527" y="454151"/>
                </a:lnTo>
                <a:lnTo>
                  <a:pt x="118270" y="406494"/>
                </a:lnTo>
                <a:lnTo>
                  <a:pt x="167876" y="319742"/>
                </a:lnTo>
                <a:lnTo>
                  <a:pt x="166980" y="308962"/>
                </a:lnTo>
                <a:lnTo>
                  <a:pt x="161023" y="298862"/>
                </a:lnTo>
                <a:lnTo>
                  <a:pt x="149904" y="290129"/>
                </a:lnTo>
                <a:lnTo>
                  <a:pt x="137949" y="288661"/>
                </a:lnTo>
                <a:close/>
              </a:path>
              <a:path w="887095" h="508000">
                <a:moveTo>
                  <a:pt x="118270" y="406494"/>
                </a:moveTo>
                <a:lnTo>
                  <a:pt x="33527" y="454151"/>
                </a:lnTo>
                <a:lnTo>
                  <a:pt x="59435" y="499871"/>
                </a:lnTo>
                <a:lnTo>
                  <a:pt x="75695" y="490727"/>
                </a:lnTo>
                <a:lnTo>
                  <a:pt x="70103" y="490727"/>
                </a:lnTo>
                <a:lnTo>
                  <a:pt x="47243" y="449579"/>
                </a:lnTo>
                <a:lnTo>
                  <a:pt x="93633" y="449579"/>
                </a:lnTo>
                <a:lnTo>
                  <a:pt x="118270" y="406494"/>
                </a:lnTo>
                <a:close/>
              </a:path>
              <a:path w="887095" h="508000">
                <a:moveTo>
                  <a:pt x="146007" y="451185"/>
                </a:moveTo>
                <a:lnTo>
                  <a:pt x="59435" y="499871"/>
                </a:lnTo>
                <a:lnTo>
                  <a:pt x="250975" y="499871"/>
                </a:lnTo>
                <a:lnTo>
                  <a:pt x="257303" y="492609"/>
                </a:lnTo>
                <a:lnTo>
                  <a:pt x="260727" y="478030"/>
                </a:lnTo>
                <a:lnTo>
                  <a:pt x="257347" y="465098"/>
                </a:lnTo>
                <a:lnTo>
                  <a:pt x="247981" y="456040"/>
                </a:lnTo>
                <a:lnTo>
                  <a:pt x="234695" y="452627"/>
                </a:lnTo>
                <a:lnTo>
                  <a:pt x="146007" y="451185"/>
                </a:lnTo>
                <a:close/>
              </a:path>
              <a:path w="887095" h="508000">
                <a:moveTo>
                  <a:pt x="47243" y="449579"/>
                </a:moveTo>
                <a:lnTo>
                  <a:pt x="70103" y="490727"/>
                </a:lnTo>
                <a:lnTo>
                  <a:pt x="93205" y="450327"/>
                </a:lnTo>
                <a:lnTo>
                  <a:pt x="47243" y="449579"/>
                </a:lnTo>
                <a:close/>
              </a:path>
              <a:path w="887095" h="508000">
                <a:moveTo>
                  <a:pt x="93205" y="450327"/>
                </a:moveTo>
                <a:lnTo>
                  <a:pt x="70103" y="490727"/>
                </a:lnTo>
                <a:lnTo>
                  <a:pt x="75695" y="490727"/>
                </a:lnTo>
                <a:lnTo>
                  <a:pt x="146007" y="451185"/>
                </a:lnTo>
                <a:lnTo>
                  <a:pt x="93205" y="450327"/>
                </a:lnTo>
                <a:close/>
              </a:path>
              <a:path w="887095" h="508000">
                <a:moveTo>
                  <a:pt x="827531" y="7619"/>
                </a:moveTo>
                <a:lnTo>
                  <a:pt x="118270" y="406494"/>
                </a:lnTo>
                <a:lnTo>
                  <a:pt x="93205" y="450327"/>
                </a:lnTo>
                <a:lnTo>
                  <a:pt x="146007" y="451185"/>
                </a:lnTo>
                <a:lnTo>
                  <a:pt x="768637" y="101031"/>
                </a:lnTo>
                <a:lnTo>
                  <a:pt x="793742" y="57164"/>
                </a:lnTo>
                <a:lnTo>
                  <a:pt x="740960" y="56306"/>
                </a:lnTo>
                <a:lnTo>
                  <a:pt x="794233" y="56306"/>
                </a:lnTo>
                <a:lnTo>
                  <a:pt x="816863" y="16763"/>
                </a:lnTo>
                <a:lnTo>
                  <a:pt x="832713" y="16763"/>
                </a:lnTo>
                <a:lnTo>
                  <a:pt x="827531" y="7619"/>
                </a:lnTo>
                <a:close/>
              </a:path>
              <a:path w="887095" h="508000">
                <a:moveTo>
                  <a:pt x="93633" y="449579"/>
                </a:moveTo>
                <a:lnTo>
                  <a:pt x="47243" y="449579"/>
                </a:lnTo>
                <a:lnTo>
                  <a:pt x="93205" y="450327"/>
                </a:lnTo>
                <a:lnTo>
                  <a:pt x="93633" y="449579"/>
                </a:lnTo>
                <a:close/>
              </a:path>
              <a:path w="887095" h="508000">
                <a:moveTo>
                  <a:pt x="885166" y="7619"/>
                </a:moveTo>
                <a:lnTo>
                  <a:pt x="827531" y="7619"/>
                </a:lnTo>
                <a:lnTo>
                  <a:pt x="853439" y="53339"/>
                </a:lnTo>
                <a:lnTo>
                  <a:pt x="768637" y="101031"/>
                </a:lnTo>
                <a:lnTo>
                  <a:pt x="719114" y="187564"/>
                </a:lnTo>
                <a:lnTo>
                  <a:pt x="719897" y="198409"/>
                </a:lnTo>
                <a:lnTo>
                  <a:pt x="725710" y="208575"/>
                </a:lnTo>
                <a:lnTo>
                  <a:pt x="736606" y="217362"/>
                </a:lnTo>
                <a:lnTo>
                  <a:pt x="748374" y="218830"/>
                </a:lnTo>
                <a:lnTo>
                  <a:pt x="759532" y="214956"/>
                </a:lnTo>
                <a:lnTo>
                  <a:pt x="768095" y="205739"/>
                </a:lnTo>
                <a:lnTo>
                  <a:pt x="885166" y="7619"/>
                </a:lnTo>
                <a:close/>
              </a:path>
              <a:path w="887095" h="508000">
                <a:moveTo>
                  <a:pt x="793742" y="57164"/>
                </a:moveTo>
                <a:lnTo>
                  <a:pt x="768637" y="101031"/>
                </a:lnTo>
                <a:lnTo>
                  <a:pt x="845310" y="57911"/>
                </a:lnTo>
                <a:lnTo>
                  <a:pt x="839723" y="57911"/>
                </a:lnTo>
                <a:lnTo>
                  <a:pt x="793742" y="57164"/>
                </a:lnTo>
                <a:close/>
              </a:path>
              <a:path w="887095" h="508000">
                <a:moveTo>
                  <a:pt x="816863" y="16763"/>
                </a:moveTo>
                <a:lnTo>
                  <a:pt x="793742" y="57164"/>
                </a:lnTo>
                <a:lnTo>
                  <a:pt x="839723" y="57911"/>
                </a:lnTo>
                <a:lnTo>
                  <a:pt x="816863" y="16763"/>
                </a:lnTo>
                <a:close/>
              </a:path>
              <a:path w="887095" h="508000">
                <a:moveTo>
                  <a:pt x="832713" y="16763"/>
                </a:moveTo>
                <a:lnTo>
                  <a:pt x="816863" y="16763"/>
                </a:lnTo>
                <a:lnTo>
                  <a:pt x="839723" y="57911"/>
                </a:lnTo>
                <a:lnTo>
                  <a:pt x="845310" y="57911"/>
                </a:lnTo>
                <a:lnTo>
                  <a:pt x="853439" y="53339"/>
                </a:lnTo>
                <a:lnTo>
                  <a:pt x="832713" y="16763"/>
                </a:lnTo>
                <a:close/>
              </a:path>
              <a:path w="887095" h="508000">
                <a:moveTo>
                  <a:pt x="794233" y="56306"/>
                </a:moveTo>
                <a:lnTo>
                  <a:pt x="740960" y="56306"/>
                </a:lnTo>
                <a:lnTo>
                  <a:pt x="793742" y="57164"/>
                </a:lnTo>
                <a:lnTo>
                  <a:pt x="794233" y="56306"/>
                </a:lnTo>
                <a:close/>
              </a:path>
              <a:path w="887095" h="508000">
                <a:moveTo>
                  <a:pt x="652271" y="0"/>
                </a:moveTo>
                <a:lnTo>
                  <a:pt x="651006" y="34"/>
                </a:lnTo>
                <a:lnTo>
                  <a:pt x="638749" y="4265"/>
                </a:lnTo>
                <a:lnTo>
                  <a:pt x="629783" y="14554"/>
                </a:lnTo>
                <a:lnTo>
                  <a:pt x="626240" y="29461"/>
                </a:lnTo>
                <a:lnTo>
                  <a:pt x="629620" y="42393"/>
                </a:lnTo>
                <a:lnTo>
                  <a:pt x="638986" y="51451"/>
                </a:lnTo>
                <a:lnTo>
                  <a:pt x="652271" y="54863"/>
                </a:lnTo>
                <a:lnTo>
                  <a:pt x="740960" y="56306"/>
                </a:lnTo>
                <a:lnTo>
                  <a:pt x="827531" y="7619"/>
                </a:lnTo>
                <a:lnTo>
                  <a:pt x="885166" y="7619"/>
                </a:lnTo>
                <a:lnTo>
                  <a:pt x="886967" y="4571"/>
                </a:lnTo>
                <a:lnTo>
                  <a:pt x="65227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71638" y="5058311"/>
            <a:ext cx="1177925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sz="2600" b="1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55021" y="5115740"/>
            <a:ext cx="183642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ekni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edis</a:t>
            </a:r>
            <a:endParaRPr sz="22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15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02930" y="937464"/>
            <a:ext cx="49244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10965" algn="l"/>
              </a:tabLst>
            </a:pPr>
            <a:r>
              <a:rPr sz="3200" b="1" spc="114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3200" b="1" spc="29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b="1" spc="35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b="1" spc="17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b="1" spc="35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b="1" spc="17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b="1" spc="37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b="1" spc="17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b="1" spc="35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b="1" spc="17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b="1" spc="35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b="1" spc="35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b="1" spc="22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200" b="1" spc="35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b="1" spc="17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b="1" spc="35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b="1" spc="22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3603" y="1001268"/>
            <a:ext cx="881380" cy="527685"/>
          </a:xfrm>
          <a:custGeom>
            <a:avLst/>
            <a:gdLst/>
            <a:ahLst/>
            <a:cxnLst/>
            <a:rect l="l" t="t" r="r" b="b"/>
            <a:pathLst>
              <a:path w="881380" h="527685">
                <a:moveTo>
                  <a:pt x="101514" y="321702"/>
                </a:moveTo>
                <a:lnTo>
                  <a:pt x="86170" y="323603"/>
                </a:lnTo>
                <a:lnTo>
                  <a:pt x="74517" y="327893"/>
                </a:lnTo>
                <a:lnTo>
                  <a:pt x="60959" y="333755"/>
                </a:lnTo>
                <a:lnTo>
                  <a:pt x="0" y="361187"/>
                </a:lnTo>
                <a:lnTo>
                  <a:pt x="74675" y="527303"/>
                </a:lnTo>
                <a:lnTo>
                  <a:pt x="138597" y="497796"/>
                </a:lnTo>
                <a:lnTo>
                  <a:pt x="149413" y="492675"/>
                </a:lnTo>
                <a:lnTo>
                  <a:pt x="159675" y="485924"/>
                </a:lnTo>
                <a:lnTo>
                  <a:pt x="161237" y="484631"/>
                </a:lnTo>
                <a:lnTo>
                  <a:pt x="94487" y="484631"/>
                </a:lnTo>
                <a:lnTo>
                  <a:pt x="45719" y="373379"/>
                </a:lnTo>
                <a:lnTo>
                  <a:pt x="80734" y="358726"/>
                </a:lnTo>
                <a:lnTo>
                  <a:pt x="89915" y="356615"/>
                </a:lnTo>
                <a:lnTo>
                  <a:pt x="96011" y="355091"/>
                </a:lnTo>
                <a:lnTo>
                  <a:pt x="161014" y="355091"/>
                </a:lnTo>
                <a:lnTo>
                  <a:pt x="156684" y="349553"/>
                </a:lnTo>
                <a:lnTo>
                  <a:pt x="146146" y="338350"/>
                </a:lnTo>
                <a:lnTo>
                  <a:pt x="135656" y="331222"/>
                </a:lnTo>
                <a:lnTo>
                  <a:pt x="123892" y="325085"/>
                </a:lnTo>
                <a:lnTo>
                  <a:pt x="113610" y="322313"/>
                </a:lnTo>
                <a:lnTo>
                  <a:pt x="101514" y="321702"/>
                </a:lnTo>
                <a:close/>
              </a:path>
              <a:path w="881380" h="527685">
                <a:moveTo>
                  <a:pt x="161014" y="355091"/>
                </a:moveTo>
                <a:lnTo>
                  <a:pt x="102107" y="355091"/>
                </a:lnTo>
                <a:lnTo>
                  <a:pt x="108203" y="356615"/>
                </a:lnTo>
                <a:lnTo>
                  <a:pt x="120395" y="362711"/>
                </a:lnTo>
                <a:lnTo>
                  <a:pt x="145715" y="406521"/>
                </a:lnTo>
                <a:lnTo>
                  <a:pt x="152399" y="429767"/>
                </a:lnTo>
                <a:lnTo>
                  <a:pt x="152399" y="443483"/>
                </a:lnTo>
                <a:lnTo>
                  <a:pt x="120395" y="472439"/>
                </a:lnTo>
                <a:lnTo>
                  <a:pt x="94487" y="484631"/>
                </a:lnTo>
                <a:lnTo>
                  <a:pt x="161237" y="484631"/>
                </a:lnTo>
                <a:lnTo>
                  <a:pt x="186868" y="443949"/>
                </a:lnTo>
                <a:lnTo>
                  <a:pt x="187954" y="431582"/>
                </a:lnTo>
                <a:lnTo>
                  <a:pt x="187322" y="417400"/>
                </a:lnTo>
                <a:lnTo>
                  <a:pt x="175762" y="380034"/>
                </a:lnTo>
                <a:lnTo>
                  <a:pt x="164722" y="359835"/>
                </a:lnTo>
                <a:lnTo>
                  <a:pt x="161014" y="355091"/>
                </a:lnTo>
                <a:close/>
              </a:path>
              <a:path w="881380" h="527685">
                <a:moveTo>
                  <a:pt x="258285" y="302034"/>
                </a:moveTo>
                <a:lnTo>
                  <a:pt x="222048" y="314643"/>
                </a:lnTo>
                <a:lnTo>
                  <a:pt x="199686" y="347281"/>
                </a:lnTo>
                <a:lnTo>
                  <a:pt x="197976" y="358450"/>
                </a:lnTo>
                <a:lnTo>
                  <a:pt x="198635" y="370422"/>
                </a:lnTo>
                <a:lnTo>
                  <a:pt x="212115" y="408079"/>
                </a:lnTo>
                <a:lnTo>
                  <a:pt x="249275" y="437911"/>
                </a:lnTo>
                <a:lnTo>
                  <a:pt x="259913" y="439240"/>
                </a:lnTo>
                <a:lnTo>
                  <a:pt x="271722" y="438285"/>
                </a:lnTo>
                <a:lnTo>
                  <a:pt x="309437" y="422210"/>
                </a:lnTo>
                <a:lnTo>
                  <a:pt x="318624" y="411479"/>
                </a:lnTo>
                <a:lnTo>
                  <a:pt x="268223" y="411479"/>
                </a:lnTo>
                <a:lnTo>
                  <a:pt x="260196" y="408265"/>
                </a:lnTo>
                <a:lnTo>
                  <a:pt x="250153" y="401409"/>
                </a:lnTo>
                <a:lnTo>
                  <a:pt x="242315" y="390143"/>
                </a:lnTo>
                <a:lnTo>
                  <a:pt x="285966" y="370331"/>
                </a:lnTo>
                <a:lnTo>
                  <a:pt x="234695" y="370331"/>
                </a:lnTo>
                <a:lnTo>
                  <a:pt x="230123" y="361187"/>
                </a:lnTo>
                <a:lnTo>
                  <a:pt x="230123" y="353567"/>
                </a:lnTo>
                <a:lnTo>
                  <a:pt x="252983" y="329183"/>
                </a:lnTo>
                <a:lnTo>
                  <a:pt x="308938" y="329183"/>
                </a:lnTo>
                <a:lnTo>
                  <a:pt x="308380" y="328316"/>
                </a:lnTo>
                <a:lnTo>
                  <a:pt x="300200" y="318858"/>
                </a:lnTo>
                <a:lnTo>
                  <a:pt x="291258" y="311339"/>
                </a:lnTo>
                <a:lnTo>
                  <a:pt x="281533" y="305587"/>
                </a:lnTo>
                <a:lnTo>
                  <a:pt x="270211" y="302668"/>
                </a:lnTo>
                <a:lnTo>
                  <a:pt x="258285" y="302034"/>
                </a:lnTo>
                <a:close/>
              </a:path>
              <a:path w="881380" h="527685">
                <a:moveTo>
                  <a:pt x="329183" y="373379"/>
                </a:moveTo>
                <a:lnTo>
                  <a:pt x="295655" y="382523"/>
                </a:lnTo>
                <a:lnTo>
                  <a:pt x="295655" y="394715"/>
                </a:lnTo>
                <a:lnTo>
                  <a:pt x="292607" y="399287"/>
                </a:lnTo>
                <a:lnTo>
                  <a:pt x="291083" y="402335"/>
                </a:lnTo>
                <a:lnTo>
                  <a:pt x="288035" y="406907"/>
                </a:lnTo>
                <a:lnTo>
                  <a:pt x="281939" y="408431"/>
                </a:lnTo>
                <a:lnTo>
                  <a:pt x="274319" y="411479"/>
                </a:lnTo>
                <a:lnTo>
                  <a:pt x="318624" y="411479"/>
                </a:lnTo>
                <a:lnTo>
                  <a:pt x="326269" y="399200"/>
                </a:lnTo>
                <a:lnTo>
                  <a:pt x="329184" y="387029"/>
                </a:lnTo>
                <a:lnTo>
                  <a:pt x="329183" y="373379"/>
                </a:lnTo>
                <a:close/>
              </a:path>
              <a:path w="881380" h="527685">
                <a:moveTo>
                  <a:pt x="371009" y="297179"/>
                </a:moveTo>
                <a:lnTo>
                  <a:pt x="332231" y="297179"/>
                </a:lnTo>
                <a:lnTo>
                  <a:pt x="374903" y="391667"/>
                </a:lnTo>
                <a:lnTo>
                  <a:pt x="406907" y="377951"/>
                </a:lnTo>
                <a:lnTo>
                  <a:pt x="371009" y="297179"/>
                </a:lnTo>
                <a:close/>
              </a:path>
              <a:path w="881380" h="527685">
                <a:moveTo>
                  <a:pt x="308938" y="329183"/>
                </a:moveTo>
                <a:lnTo>
                  <a:pt x="259079" y="329183"/>
                </a:lnTo>
                <a:lnTo>
                  <a:pt x="265175" y="330707"/>
                </a:lnTo>
                <a:lnTo>
                  <a:pt x="272795" y="333755"/>
                </a:lnTo>
                <a:lnTo>
                  <a:pt x="277367" y="339851"/>
                </a:lnTo>
                <a:lnTo>
                  <a:pt x="281939" y="348995"/>
                </a:lnTo>
                <a:lnTo>
                  <a:pt x="234695" y="370331"/>
                </a:lnTo>
                <a:lnTo>
                  <a:pt x="285966" y="370331"/>
                </a:lnTo>
                <a:lnTo>
                  <a:pt x="322524" y="353739"/>
                </a:lnTo>
                <a:lnTo>
                  <a:pt x="315815" y="339885"/>
                </a:lnTo>
                <a:lnTo>
                  <a:pt x="308938" y="329183"/>
                </a:lnTo>
                <a:close/>
              </a:path>
              <a:path w="881380" h="527685">
                <a:moveTo>
                  <a:pt x="428243" y="224027"/>
                </a:moveTo>
                <a:lnTo>
                  <a:pt x="396239" y="239267"/>
                </a:lnTo>
                <a:lnTo>
                  <a:pt x="449579" y="359663"/>
                </a:lnTo>
                <a:lnTo>
                  <a:pt x="481583" y="344423"/>
                </a:lnTo>
                <a:lnTo>
                  <a:pt x="428243" y="224027"/>
                </a:lnTo>
                <a:close/>
              </a:path>
              <a:path w="881380" h="527685">
                <a:moveTo>
                  <a:pt x="489203" y="196595"/>
                </a:moveTo>
                <a:lnTo>
                  <a:pt x="460247" y="210311"/>
                </a:lnTo>
                <a:lnTo>
                  <a:pt x="513587" y="330707"/>
                </a:lnTo>
                <a:lnTo>
                  <a:pt x="545591" y="316991"/>
                </a:lnTo>
                <a:lnTo>
                  <a:pt x="518250" y="255269"/>
                </a:lnTo>
                <a:lnTo>
                  <a:pt x="513290" y="242315"/>
                </a:lnTo>
                <a:lnTo>
                  <a:pt x="510539" y="233171"/>
                </a:lnTo>
                <a:lnTo>
                  <a:pt x="510539" y="227075"/>
                </a:lnTo>
                <a:lnTo>
                  <a:pt x="512063" y="222503"/>
                </a:lnTo>
                <a:lnTo>
                  <a:pt x="515111" y="216407"/>
                </a:lnTo>
                <a:lnTo>
                  <a:pt x="516127" y="214883"/>
                </a:lnTo>
                <a:lnTo>
                  <a:pt x="496823" y="214883"/>
                </a:lnTo>
                <a:lnTo>
                  <a:pt x="489203" y="196595"/>
                </a:lnTo>
                <a:close/>
              </a:path>
              <a:path w="881380" h="527685">
                <a:moveTo>
                  <a:pt x="360642" y="198989"/>
                </a:moveTo>
                <a:lnTo>
                  <a:pt x="348388" y="202327"/>
                </a:lnTo>
                <a:lnTo>
                  <a:pt x="336803" y="207263"/>
                </a:lnTo>
                <a:lnTo>
                  <a:pt x="327659" y="210311"/>
                </a:lnTo>
                <a:lnTo>
                  <a:pt x="321563" y="214883"/>
                </a:lnTo>
                <a:lnTo>
                  <a:pt x="312419" y="227075"/>
                </a:lnTo>
                <a:lnTo>
                  <a:pt x="310895" y="233171"/>
                </a:lnTo>
                <a:lnTo>
                  <a:pt x="310895" y="243839"/>
                </a:lnTo>
                <a:lnTo>
                  <a:pt x="312419" y="252983"/>
                </a:lnTo>
                <a:lnTo>
                  <a:pt x="321563" y="271271"/>
                </a:lnTo>
                <a:lnTo>
                  <a:pt x="303275" y="280415"/>
                </a:lnTo>
                <a:lnTo>
                  <a:pt x="315467" y="304799"/>
                </a:lnTo>
                <a:lnTo>
                  <a:pt x="332231" y="297179"/>
                </a:lnTo>
                <a:lnTo>
                  <a:pt x="371009" y="297179"/>
                </a:lnTo>
                <a:lnTo>
                  <a:pt x="364235" y="281939"/>
                </a:lnTo>
                <a:lnTo>
                  <a:pt x="388619" y="271271"/>
                </a:lnTo>
                <a:lnTo>
                  <a:pt x="382619" y="257555"/>
                </a:lnTo>
                <a:lnTo>
                  <a:pt x="353567" y="257555"/>
                </a:lnTo>
                <a:lnTo>
                  <a:pt x="348995" y="248411"/>
                </a:lnTo>
                <a:lnTo>
                  <a:pt x="347471" y="242315"/>
                </a:lnTo>
                <a:lnTo>
                  <a:pt x="345947" y="237743"/>
                </a:lnTo>
                <a:lnTo>
                  <a:pt x="347471" y="234695"/>
                </a:lnTo>
                <a:lnTo>
                  <a:pt x="347471" y="231647"/>
                </a:lnTo>
                <a:lnTo>
                  <a:pt x="350519" y="230123"/>
                </a:lnTo>
                <a:lnTo>
                  <a:pt x="355091" y="227075"/>
                </a:lnTo>
                <a:lnTo>
                  <a:pt x="359663" y="225551"/>
                </a:lnTo>
                <a:lnTo>
                  <a:pt x="365759" y="224027"/>
                </a:lnTo>
                <a:lnTo>
                  <a:pt x="370331" y="222503"/>
                </a:lnTo>
                <a:lnTo>
                  <a:pt x="360642" y="198989"/>
                </a:lnTo>
                <a:close/>
              </a:path>
              <a:path w="881380" h="527685">
                <a:moveTo>
                  <a:pt x="587501" y="202691"/>
                </a:moveTo>
                <a:lnTo>
                  <a:pt x="536447" y="202691"/>
                </a:lnTo>
                <a:lnTo>
                  <a:pt x="539495" y="204215"/>
                </a:lnTo>
                <a:lnTo>
                  <a:pt x="544067" y="204215"/>
                </a:lnTo>
                <a:lnTo>
                  <a:pt x="547115" y="207263"/>
                </a:lnTo>
                <a:lnTo>
                  <a:pt x="551045" y="211271"/>
                </a:lnTo>
                <a:lnTo>
                  <a:pt x="556520" y="219643"/>
                </a:lnTo>
                <a:lnTo>
                  <a:pt x="563879" y="234695"/>
                </a:lnTo>
                <a:lnTo>
                  <a:pt x="591311" y="295655"/>
                </a:lnTo>
                <a:lnTo>
                  <a:pt x="623315" y="281939"/>
                </a:lnTo>
                <a:lnTo>
                  <a:pt x="589787" y="207263"/>
                </a:lnTo>
                <a:lnTo>
                  <a:pt x="587501" y="202691"/>
                </a:lnTo>
                <a:close/>
              </a:path>
              <a:path w="881380" h="527685">
                <a:moveTo>
                  <a:pt x="633983" y="132587"/>
                </a:moveTo>
                <a:lnTo>
                  <a:pt x="601979" y="146303"/>
                </a:lnTo>
                <a:lnTo>
                  <a:pt x="655319" y="266699"/>
                </a:lnTo>
                <a:lnTo>
                  <a:pt x="687323" y="252983"/>
                </a:lnTo>
                <a:lnTo>
                  <a:pt x="633983" y="132587"/>
                </a:lnTo>
                <a:close/>
              </a:path>
              <a:path w="881380" h="527685">
                <a:moveTo>
                  <a:pt x="377951" y="246887"/>
                </a:moveTo>
                <a:lnTo>
                  <a:pt x="353567" y="257555"/>
                </a:lnTo>
                <a:lnTo>
                  <a:pt x="382619" y="257555"/>
                </a:lnTo>
                <a:lnTo>
                  <a:pt x="377951" y="246887"/>
                </a:lnTo>
                <a:close/>
              </a:path>
              <a:path w="881380" h="527685">
                <a:moveTo>
                  <a:pt x="722375" y="190499"/>
                </a:moveTo>
                <a:lnTo>
                  <a:pt x="693419" y="208787"/>
                </a:lnTo>
                <a:lnTo>
                  <a:pt x="695421" y="211397"/>
                </a:lnTo>
                <a:lnTo>
                  <a:pt x="703977" y="219290"/>
                </a:lnTo>
                <a:lnTo>
                  <a:pt x="715191" y="225043"/>
                </a:lnTo>
                <a:lnTo>
                  <a:pt x="729812" y="228983"/>
                </a:lnTo>
                <a:lnTo>
                  <a:pt x="741471" y="228060"/>
                </a:lnTo>
                <a:lnTo>
                  <a:pt x="779834" y="213592"/>
                </a:lnTo>
                <a:lnTo>
                  <a:pt x="794593" y="201167"/>
                </a:lnTo>
                <a:lnTo>
                  <a:pt x="737615" y="201167"/>
                </a:lnTo>
                <a:lnTo>
                  <a:pt x="731519" y="199643"/>
                </a:lnTo>
                <a:lnTo>
                  <a:pt x="722375" y="190499"/>
                </a:lnTo>
                <a:close/>
              </a:path>
              <a:path w="881380" h="527685">
                <a:moveTo>
                  <a:pt x="406907" y="178307"/>
                </a:moveTo>
                <a:lnTo>
                  <a:pt x="374903" y="192023"/>
                </a:lnTo>
                <a:lnTo>
                  <a:pt x="388619" y="222503"/>
                </a:lnTo>
                <a:lnTo>
                  <a:pt x="420623" y="208787"/>
                </a:lnTo>
                <a:lnTo>
                  <a:pt x="406907" y="178307"/>
                </a:lnTo>
                <a:close/>
              </a:path>
              <a:path w="881380" h="527685">
                <a:moveTo>
                  <a:pt x="560831" y="172211"/>
                </a:moveTo>
                <a:lnTo>
                  <a:pt x="556259" y="172211"/>
                </a:lnTo>
                <a:lnTo>
                  <a:pt x="543921" y="172461"/>
                </a:lnTo>
                <a:lnTo>
                  <a:pt x="508705" y="190470"/>
                </a:lnTo>
                <a:lnTo>
                  <a:pt x="496823" y="214883"/>
                </a:lnTo>
                <a:lnTo>
                  <a:pt x="516127" y="214883"/>
                </a:lnTo>
                <a:lnTo>
                  <a:pt x="518159" y="211835"/>
                </a:lnTo>
                <a:lnTo>
                  <a:pt x="521207" y="208787"/>
                </a:lnTo>
                <a:lnTo>
                  <a:pt x="527303" y="205739"/>
                </a:lnTo>
                <a:lnTo>
                  <a:pt x="536447" y="202691"/>
                </a:lnTo>
                <a:lnTo>
                  <a:pt x="587501" y="202691"/>
                </a:lnTo>
                <a:lnTo>
                  <a:pt x="585215" y="198119"/>
                </a:lnTo>
                <a:lnTo>
                  <a:pt x="582167" y="190499"/>
                </a:lnTo>
                <a:lnTo>
                  <a:pt x="579119" y="185927"/>
                </a:lnTo>
                <a:lnTo>
                  <a:pt x="571499" y="178307"/>
                </a:lnTo>
                <a:lnTo>
                  <a:pt x="566927" y="175259"/>
                </a:lnTo>
                <a:lnTo>
                  <a:pt x="560831" y="172211"/>
                </a:lnTo>
                <a:close/>
              </a:path>
              <a:path w="881380" h="527685">
                <a:moveTo>
                  <a:pt x="806800" y="167639"/>
                </a:moveTo>
                <a:lnTo>
                  <a:pt x="766571" y="167639"/>
                </a:lnTo>
                <a:lnTo>
                  <a:pt x="769619" y="169163"/>
                </a:lnTo>
                <a:lnTo>
                  <a:pt x="774191" y="173735"/>
                </a:lnTo>
                <a:lnTo>
                  <a:pt x="775715" y="178307"/>
                </a:lnTo>
                <a:lnTo>
                  <a:pt x="775715" y="181355"/>
                </a:lnTo>
                <a:lnTo>
                  <a:pt x="749807" y="201167"/>
                </a:lnTo>
                <a:lnTo>
                  <a:pt x="794593" y="201167"/>
                </a:lnTo>
                <a:lnTo>
                  <a:pt x="798366" y="197143"/>
                </a:lnTo>
                <a:lnTo>
                  <a:pt x="805014" y="186267"/>
                </a:lnTo>
                <a:lnTo>
                  <a:pt x="807452" y="175259"/>
                </a:lnTo>
                <a:lnTo>
                  <a:pt x="807450" y="175010"/>
                </a:lnTo>
                <a:lnTo>
                  <a:pt x="806800" y="167639"/>
                </a:lnTo>
                <a:close/>
              </a:path>
              <a:path w="881380" h="527685">
                <a:moveTo>
                  <a:pt x="827531" y="45719"/>
                </a:moveTo>
                <a:lnTo>
                  <a:pt x="795527" y="60959"/>
                </a:lnTo>
                <a:lnTo>
                  <a:pt x="848867" y="181355"/>
                </a:lnTo>
                <a:lnTo>
                  <a:pt x="880871" y="166115"/>
                </a:lnTo>
                <a:lnTo>
                  <a:pt x="827531" y="45719"/>
                </a:lnTo>
                <a:close/>
              </a:path>
              <a:path w="881380" h="527685">
                <a:moveTo>
                  <a:pt x="746773" y="86684"/>
                </a:moveTo>
                <a:lnTo>
                  <a:pt x="697895" y="101181"/>
                </a:lnTo>
                <a:lnTo>
                  <a:pt x="671072" y="138347"/>
                </a:lnTo>
                <a:lnTo>
                  <a:pt x="673400" y="150146"/>
                </a:lnTo>
                <a:lnTo>
                  <a:pt x="680379" y="165278"/>
                </a:lnTo>
                <a:lnTo>
                  <a:pt x="690372" y="172549"/>
                </a:lnTo>
                <a:lnTo>
                  <a:pt x="703766" y="177087"/>
                </a:lnTo>
                <a:lnTo>
                  <a:pt x="712551" y="176898"/>
                </a:lnTo>
                <a:lnTo>
                  <a:pt x="724169" y="175443"/>
                </a:lnTo>
                <a:lnTo>
                  <a:pt x="738620" y="172829"/>
                </a:lnTo>
                <a:lnTo>
                  <a:pt x="755903" y="169163"/>
                </a:lnTo>
                <a:lnTo>
                  <a:pt x="761999" y="169163"/>
                </a:lnTo>
                <a:lnTo>
                  <a:pt x="766571" y="167639"/>
                </a:lnTo>
                <a:lnTo>
                  <a:pt x="806800" y="167639"/>
                </a:lnTo>
                <a:lnTo>
                  <a:pt x="806410" y="163215"/>
                </a:lnTo>
                <a:lnTo>
                  <a:pt x="801609" y="149669"/>
                </a:lnTo>
                <a:lnTo>
                  <a:pt x="794332" y="142268"/>
                </a:lnTo>
                <a:lnTo>
                  <a:pt x="714500" y="142268"/>
                </a:lnTo>
                <a:lnTo>
                  <a:pt x="707135" y="141731"/>
                </a:lnTo>
                <a:lnTo>
                  <a:pt x="705611" y="141731"/>
                </a:lnTo>
                <a:lnTo>
                  <a:pt x="702563" y="140207"/>
                </a:lnTo>
                <a:lnTo>
                  <a:pt x="702563" y="138683"/>
                </a:lnTo>
                <a:lnTo>
                  <a:pt x="701039" y="135635"/>
                </a:lnTo>
                <a:lnTo>
                  <a:pt x="701039" y="132587"/>
                </a:lnTo>
                <a:lnTo>
                  <a:pt x="702563" y="129539"/>
                </a:lnTo>
                <a:lnTo>
                  <a:pt x="710183" y="121919"/>
                </a:lnTo>
                <a:lnTo>
                  <a:pt x="719327" y="118871"/>
                </a:lnTo>
                <a:lnTo>
                  <a:pt x="725423" y="115823"/>
                </a:lnTo>
                <a:lnTo>
                  <a:pt x="731519" y="114299"/>
                </a:lnTo>
                <a:lnTo>
                  <a:pt x="755904" y="114299"/>
                </a:lnTo>
                <a:lnTo>
                  <a:pt x="769877" y="97532"/>
                </a:lnTo>
                <a:lnTo>
                  <a:pt x="759384" y="90439"/>
                </a:lnTo>
                <a:lnTo>
                  <a:pt x="746773" y="86684"/>
                </a:lnTo>
                <a:close/>
              </a:path>
              <a:path w="881380" h="527685">
                <a:moveTo>
                  <a:pt x="772391" y="134813"/>
                </a:moveTo>
                <a:lnTo>
                  <a:pt x="761567" y="135384"/>
                </a:lnTo>
                <a:lnTo>
                  <a:pt x="746891" y="137291"/>
                </a:lnTo>
                <a:lnTo>
                  <a:pt x="727358" y="140890"/>
                </a:lnTo>
                <a:lnTo>
                  <a:pt x="714500" y="142268"/>
                </a:lnTo>
                <a:lnTo>
                  <a:pt x="794332" y="142268"/>
                </a:lnTo>
                <a:lnTo>
                  <a:pt x="792882" y="140794"/>
                </a:lnTo>
                <a:lnTo>
                  <a:pt x="780369" y="135221"/>
                </a:lnTo>
                <a:lnTo>
                  <a:pt x="772391" y="134813"/>
                </a:lnTo>
                <a:close/>
              </a:path>
              <a:path w="881380" h="527685">
                <a:moveTo>
                  <a:pt x="612647" y="86867"/>
                </a:moveTo>
                <a:lnTo>
                  <a:pt x="580643" y="100583"/>
                </a:lnTo>
                <a:lnTo>
                  <a:pt x="594359" y="129539"/>
                </a:lnTo>
                <a:lnTo>
                  <a:pt x="626363" y="115823"/>
                </a:lnTo>
                <a:lnTo>
                  <a:pt x="612647" y="86867"/>
                </a:lnTo>
                <a:close/>
              </a:path>
              <a:path w="881380" h="527685">
                <a:moveTo>
                  <a:pt x="755904" y="114299"/>
                </a:moveTo>
                <a:lnTo>
                  <a:pt x="731519" y="114299"/>
                </a:lnTo>
                <a:lnTo>
                  <a:pt x="736091" y="115823"/>
                </a:lnTo>
                <a:lnTo>
                  <a:pt x="740663" y="115823"/>
                </a:lnTo>
                <a:lnTo>
                  <a:pt x="745235" y="118871"/>
                </a:lnTo>
                <a:lnTo>
                  <a:pt x="748283" y="123443"/>
                </a:lnTo>
                <a:lnTo>
                  <a:pt x="755904" y="114299"/>
                </a:lnTo>
                <a:close/>
              </a:path>
              <a:path w="881380" h="527685">
                <a:moveTo>
                  <a:pt x="806195" y="0"/>
                </a:moveTo>
                <a:lnTo>
                  <a:pt x="774191" y="13715"/>
                </a:lnTo>
                <a:lnTo>
                  <a:pt x="787907" y="44195"/>
                </a:lnTo>
                <a:lnTo>
                  <a:pt x="819911" y="28955"/>
                </a:lnTo>
                <a:lnTo>
                  <a:pt x="8061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1697" y="2211387"/>
            <a:ext cx="7964805" cy="370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sz="2000" spc="-2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0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te</a:t>
            </a: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Me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269875" marR="50165" indent="-257175">
              <a:lnSpc>
                <a:spcPct val="150000"/>
              </a:lnSpc>
              <a:spcBef>
                <a:spcPts val="900"/>
              </a:spcBef>
              <a:buClr>
                <a:srgbClr val="FFFF00"/>
              </a:buClr>
              <a:buFont typeface="Wingdings"/>
              <a:buChar char=""/>
              <a:tabLst>
                <a:tab pos="27051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000" b="1" spc="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cen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car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car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ha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respec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tf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respons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dua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pre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erences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need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ues,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ensur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ha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gu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dec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ons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 marL="269875" marR="5080" indent="-257175">
              <a:lnSpc>
                <a:spcPct val="150000"/>
              </a:lnSpc>
              <a:spcBef>
                <a:spcPts val="900"/>
              </a:spcBef>
              <a:buClr>
                <a:srgbClr val="FFFF00"/>
              </a:buClr>
              <a:buFont typeface="Wingdings"/>
              <a:buChar char=""/>
              <a:tabLst>
                <a:tab pos="270510" algn="l"/>
              </a:tabLst>
            </a:pP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i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cen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000" b="1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sebaga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menghorma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respons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erhada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kebu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pandua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semu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kepu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usa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0042" y="6652801"/>
            <a:ext cx="14274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982" y="551254"/>
            <a:ext cx="22523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sz="2000" spc="-2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Pi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cke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te</a:t>
            </a: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668" y="35052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9340" y="952888"/>
            <a:ext cx="7729855" cy="557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marR="1911350" indent="-195580">
              <a:lnSpc>
                <a:spcPct val="100000"/>
              </a:lnSpc>
            </a:pP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000" b="1" spc="6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26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ec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‘</a:t>
            </a:r>
            <a:r>
              <a:rPr sz="2000" b="1" spc="-1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va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2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2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ex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esse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ee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3277870">
              <a:lnSpc>
                <a:spcPct val="100000"/>
              </a:lnSpc>
            </a:pP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spc="6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26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oo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14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16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3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spc="6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32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3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320" dirty="0">
                <a:solidFill>
                  <a:srgbClr val="FFFF00"/>
                </a:solidFill>
                <a:latin typeface="Arial"/>
                <a:cs typeface="Arial"/>
              </a:rPr>
              <a:t>mm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un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16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du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2000" b="1" spc="6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24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ys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1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32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2700" marR="2254885">
              <a:lnSpc>
                <a:spcPct val="100000"/>
              </a:lnSpc>
            </a:pP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2000" b="1" spc="6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2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32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1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uppo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2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2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ll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ev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3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2000" b="1" spc="6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ve</a:t>
            </a:r>
            <a:r>
              <a:rPr sz="2000" b="1" spc="-32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2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32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il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-2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3476625">
              <a:lnSpc>
                <a:spcPct val="100000"/>
              </a:lnSpc>
              <a:buClr>
                <a:srgbClr val="FFFF00"/>
              </a:buClr>
              <a:buFont typeface="Arial"/>
              <a:buAutoNum type="arabicPeriod" startAt="7"/>
              <a:tabLst>
                <a:tab pos="208279" algn="l"/>
              </a:tabLst>
            </a:pPr>
            <a:r>
              <a:rPr sz="2000" b="1" spc="-26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nu</a:t>
            </a:r>
            <a:r>
              <a:rPr sz="2000" b="1" spc="-114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-3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2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2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32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oo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-3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sz="2000" b="1" spc="6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26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cces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2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2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6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762635" lvl="1" indent="-361315">
              <a:lnSpc>
                <a:spcPct val="100000"/>
              </a:lnSpc>
              <a:spcBef>
                <a:spcPts val="1220"/>
              </a:spcBef>
              <a:buClr>
                <a:srgbClr val="FFFFFF"/>
              </a:buClr>
              <a:buFont typeface="Arial"/>
              <a:buAutoNum type="arabicPeriod"/>
              <a:tabLst>
                <a:tab pos="762635" algn="l"/>
              </a:tabLst>
            </a:pPr>
            <a:r>
              <a:rPr sz="2200" b="1" spc="-3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3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aka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762635" lvl="1" indent="-361315">
              <a:lnSpc>
                <a:spcPct val="100000"/>
              </a:lnSpc>
              <a:spcBef>
                <a:spcPts val="490"/>
              </a:spcBef>
              <a:buClr>
                <a:srgbClr val="FFFFFF"/>
              </a:buClr>
              <a:buFont typeface="Arial"/>
              <a:buAutoNum type="arabicPeriod"/>
              <a:tabLst>
                <a:tab pos="762635" algn="l"/>
              </a:tabLst>
            </a:pPr>
            <a:r>
              <a:rPr sz="2200" b="1" spc="-3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762635" lvl="1" indent="-361315">
              <a:lnSpc>
                <a:spcPct val="100000"/>
              </a:lnSpc>
              <a:spcBef>
                <a:spcPts val="505"/>
              </a:spcBef>
              <a:buClr>
                <a:srgbClr val="FFFFFF"/>
              </a:buClr>
              <a:buFont typeface="Arial"/>
              <a:buAutoNum type="arabicPeriod"/>
              <a:tabLst>
                <a:tab pos="762635" algn="l"/>
              </a:tabLst>
            </a:pP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3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3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kas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kas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  <a:p>
            <a:pPr marL="762635" lvl="1" indent="-361315">
              <a:lnSpc>
                <a:spcPct val="100000"/>
              </a:lnSpc>
              <a:spcBef>
                <a:spcPts val="505"/>
              </a:spcBef>
              <a:buClr>
                <a:srgbClr val="FFFFFF"/>
              </a:buClr>
              <a:buFont typeface="Arial"/>
              <a:buAutoNum type="arabicPeriod"/>
              <a:tabLst>
                <a:tab pos="762635" algn="l"/>
              </a:tabLst>
            </a:pPr>
            <a:r>
              <a:rPr sz="2200" b="1" spc="-3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ya</a:t>
            </a:r>
            <a:r>
              <a:rPr sz="2200" b="1" spc="-3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  <a:p>
            <a:pPr marL="762635" lvl="1" indent="-361315">
              <a:lnSpc>
                <a:spcPct val="100000"/>
              </a:lnSpc>
              <a:spcBef>
                <a:spcPts val="490"/>
              </a:spcBef>
              <a:buClr>
                <a:srgbClr val="FFFFFF"/>
              </a:buClr>
              <a:buFont typeface="Arial"/>
              <a:buAutoNum type="arabicPeriod"/>
              <a:tabLst>
                <a:tab pos="762635" algn="l"/>
              </a:tabLst>
            </a:pPr>
            <a:r>
              <a:rPr sz="2200" b="1" spc="-3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ung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3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b="1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kece</a:t>
            </a:r>
            <a:r>
              <a:rPr sz="2200" b="1" spc="-3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asa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762635" lvl="1" indent="-361315">
              <a:lnSpc>
                <a:spcPct val="100000"/>
              </a:lnSpc>
              <a:spcBef>
                <a:spcPts val="505"/>
              </a:spcBef>
              <a:buClr>
                <a:srgbClr val="FFFFFF"/>
              </a:buClr>
              <a:buFont typeface="Arial"/>
              <a:buAutoNum type="arabicPeriod"/>
              <a:tabLst>
                <a:tab pos="762635" algn="l"/>
              </a:tabLst>
            </a:pPr>
            <a:r>
              <a:rPr sz="2200" b="1" spc="-3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b="1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3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  <a:p>
            <a:pPr marL="762635" lvl="1" indent="-361315">
              <a:lnSpc>
                <a:spcPts val="2615"/>
              </a:lnSpc>
              <a:spcBef>
                <a:spcPts val="505"/>
              </a:spcBef>
              <a:buClr>
                <a:srgbClr val="FFFFFF"/>
              </a:buClr>
              <a:buFont typeface="Arial"/>
              <a:buAutoNum type="arabicPeriod"/>
              <a:tabLst>
                <a:tab pos="762635" algn="l"/>
              </a:tabLst>
            </a:pPr>
            <a:r>
              <a:rPr sz="2200" b="1" spc="-3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8097" y="6634561"/>
            <a:ext cx="27336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3380" algn="l"/>
              </a:tabLst>
            </a:pP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-3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kse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aya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0030" y="6652807"/>
            <a:ext cx="14274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841248"/>
            <a:ext cx="1613915" cy="333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4064" y="841248"/>
            <a:ext cx="283463" cy="329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2684" y="841248"/>
            <a:ext cx="269747" cy="333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8735" y="841248"/>
            <a:ext cx="283463" cy="333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5059" y="841248"/>
            <a:ext cx="790955" cy="333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9207" y="841248"/>
            <a:ext cx="681227" cy="333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7883" y="845820"/>
            <a:ext cx="224027" cy="3246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4772" y="845820"/>
            <a:ext cx="214883" cy="3246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7088" y="845820"/>
            <a:ext cx="237743" cy="3291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0752" y="845820"/>
            <a:ext cx="242315" cy="3291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7659" y="845820"/>
            <a:ext cx="475487" cy="3246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6008" y="845820"/>
            <a:ext cx="443483" cy="3291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95159" y="845820"/>
            <a:ext cx="242315" cy="3291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74052" y="845820"/>
            <a:ext cx="77723" cy="3246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83295" y="845820"/>
            <a:ext cx="77723" cy="3246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2668" y="6675120"/>
            <a:ext cx="1065530" cy="303530"/>
          </a:xfrm>
          <a:custGeom>
            <a:avLst/>
            <a:gdLst/>
            <a:ahLst/>
            <a:cxnLst/>
            <a:rect l="l" t="t" r="r" b="b"/>
            <a:pathLst>
              <a:path w="1065530" h="303529">
                <a:moveTo>
                  <a:pt x="0" y="303275"/>
                </a:moveTo>
                <a:lnTo>
                  <a:pt x="1065275" y="303275"/>
                </a:lnTo>
                <a:lnTo>
                  <a:pt x="1065275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02868" y="1986813"/>
            <a:ext cx="8448675" cy="488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410" indent="-345440">
              <a:lnSpc>
                <a:spcPct val="100000"/>
              </a:lnSpc>
              <a:buFont typeface="Wingdings"/>
              <a:buChar char=""/>
              <a:tabLst>
                <a:tab pos="360045" algn="l"/>
              </a:tabLst>
            </a:pPr>
            <a:r>
              <a:rPr sz="2400" b="1" spc="-5" dirty="0">
                <a:latin typeface="Trebuchet MS"/>
                <a:cs typeface="Trebuchet MS"/>
              </a:rPr>
              <a:t>Surve</a:t>
            </a:r>
            <a:r>
              <a:rPr sz="2400" b="1" dirty="0">
                <a:latin typeface="Trebuchet MS"/>
                <a:cs typeface="Trebuchet MS"/>
              </a:rPr>
              <a:t>y</a:t>
            </a:r>
            <a:r>
              <a:rPr sz="2400" b="1" spc="-5" dirty="0">
                <a:latin typeface="Trebuchet MS"/>
                <a:cs typeface="Trebuchet MS"/>
              </a:rPr>
              <a:t>o</a:t>
            </a:r>
            <a:r>
              <a:rPr sz="2400" b="1" dirty="0">
                <a:latin typeface="Trebuchet MS"/>
                <a:cs typeface="Trebuchet MS"/>
              </a:rPr>
              <a:t>r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K</a:t>
            </a:r>
            <a:r>
              <a:rPr sz="2400" spc="-5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mi</a:t>
            </a:r>
            <a:r>
              <a:rPr sz="2400" spc="-5" dirty="0">
                <a:latin typeface="Trebuchet MS"/>
                <a:cs typeface="Trebuchet MS"/>
              </a:rPr>
              <a:t>s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kre</a:t>
            </a:r>
            <a:r>
              <a:rPr sz="2400" spc="-5" dirty="0">
                <a:latin typeface="Trebuchet MS"/>
                <a:cs typeface="Trebuchet MS"/>
              </a:rPr>
              <a:t>d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-5" dirty="0">
                <a:latin typeface="Trebuchet MS"/>
                <a:cs typeface="Trebuchet MS"/>
              </a:rPr>
              <a:t>t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5" dirty="0">
                <a:latin typeface="Trebuchet MS"/>
                <a:cs typeface="Trebuchet MS"/>
              </a:rPr>
              <a:t>s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R</a:t>
            </a:r>
            <a:r>
              <a:rPr sz="2400" spc="-5" dirty="0">
                <a:latin typeface="Trebuchet MS"/>
                <a:cs typeface="Trebuchet MS"/>
              </a:rPr>
              <a:t>u</a:t>
            </a:r>
            <a:r>
              <a:rPr sz="2400" dirty="0">
                <a:latin typeface="Trebuchet MS"/>
                <a:cs typeface="Trebuchet MS"/>
              </a:rPr>
              <a:t>mah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S</a:t>
            </a:r>
            <a:r>
              <a:rPr sz="2400" dirty="0">
                <a:latin typeface="Trebuchet MS"/>
                <a:cs typeface="Trebuchet MS"/>
              </a:rPr>
              <a:t>akit </a:t>
            </a:r>
            <a:r>
              <a:rPr sz="2400" spc="-5" dirty="0">
                <a:latin typeface="Trebuchet MS"/>
                <a:cs typeface="Trebuchet MS"/>
              </a:rPr>
              <a:t>(KAR</a:t>
            </a:r>
            <a:r>
              <a:rPr sz="2400" spc="20" dirty="0">
                <a:latin typeface="Trebuchet MS"/>
                <a:cs typeface="Trebuchet MS"/>
              </a:rPr>
              <a:t>S</a:t>
            </a:r>
            <a:r>
              <a:rPr sz="2400" dirty="0">
                <a:latin typeface="Trebuchet MS"/>
                <a:cs typeface="Trebuchet MS"/>
              </a:rPr>
              <a:t>)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s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j</a:t>
            </a:r>
            <a:r>
              <a:rPr sz="2400" dirty="0">
                <a:latin typeface="Trebuchet MS"/>
                <a:cs typeface="Trebuchet MS"/>
              </a:rPr>
              <a:t>ak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1996</a:t>
            </a:r>
            <a:endParaRPr sz="2400">
              <a:latin typeface="Trebuchet MS"/>
              <a:cs typeface="Trebuchet MS"/>
            </a:endParaRPr>
          </a:p>
          <a:p>
            <a:pPr marL="359410" indent="-3454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60045" algn="l"/>
              </a:tabLst>
            </a:pPr>
            <a:r>
              <a:rPr sz="2400" b="1" spc="-5" dirty="0">
                <a:latin typeface="Trebuchet MS"/>
                <a:cs typeface="Trebuchet MS"/>
              </a:rPr>
              <a:t>Ko</a:t>
            </a:r>
            <a:r>
              <a:rPr sz="2400" b="1" dirty="0">
                <a:latin typeface="Trebuchet MS"/>
                <a:cs typeface="Trebuchet MS"/>
              </a:rPr>
              <a:t>n</a:t>
            </a:r>
            <a:r>
              <a:rPr sz="2400" b="1" spc="-5" dirty="0">
                <a:latin typeface="Trebuchet MS"/>
                <a:cs typeface="Trebuchet MS"/>
              </a:rPr>
              <a:t>s</a:t>
            </a:r>
            <a:r>
              <a:rPr sz="2400" b="1" dirty="0">
                <a:latin typeface="Trebuchet MS"/>
                <a:cs typeface="Trebuchet MS"/>
              </a:rPr>
              <a:t>i</a:t>
            </a:r>
            <a:r>
              <a:rPr sz="2400" b="1" spc="-5" dirty="0">
                <a:latin typeface="Trebuchet MS"/>
                <a:cs typeface="Trebuchet MS"/>
              </a:rPr>
              <a:t>lo</a:t>
            </a:r>
            <a:r>
              <a:rPr sz="2400" b="1" dirty="0">
                <a:latin typeface="Trebuchet MS"/>
                <a:cs typeface="Trebuchet MS"/>
              </a:rPr>
              <a:t>r</a:t>
            </a:r>
            <a:r>
              <a:rPr sz="2400" b="1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KAR</a:t>
            </a:r>
            <a:r>
              <a:rPr sz="2400" dirty="0">
                <a:latin typeface="Trebuchet MS"/>
                <a:cs typeface="Trebuchet MS"/>
              </a:rPr>
              <a:t>S </a:t>
            </a:r>
            <a:r>
              <a:rPr sz="2400" spc="-5" dirty="0">
                <a:latin typeface="Trebuchet MS"/>
                <a:cs typeface="Trebuchet MS"/>
              </a:rPr>
              <a:t>s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j</a:t>
            </a:r>
            <a:r>
              <a:rPr sz="2400" dirty="0">
                <a:latin typeface="Trebuchet MS"/>
                <a:cs typeface="Trebuchet MS"/>
              </a:rPr>
              <a:t>ak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2012</a:t>
            </a:r>
            <a:endParaRPr sz="2400">
              <a:latin typeface="Trebuchet MS"/>
              <a:cs typeface="Trebuchet MS"/>
            </a:endParaRPr>
          </a:p>
          <a:p>
            <a:pPr marL="359410" marR="640715" indent="-3454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60045" algn="l"/>
              </a:tabLst>
            </a:pPr>
            <a:r>
              <a:rPr sz="2400" b="1" spc="-5" dirty="0">
                <a:latin typeface="Trebuchet MS"/>
                <a:cs typeface="Trebuchet MS"/>
              </a:rPr>
              <a:t>P</a:t>
            </a:r>
            <a:r>
              <a:rPr sz="2400" b="1" dirty="0">
                <a:latin typeface="Trebuchet MS"/>
                <a:cs typeface="Trebuchet MS"/>
              </a:rPr>
              <a:t>J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Sub</a:t>
            </a:r>
            <a:r>
              <a:rPr sz="2400" b="1" spc="-114" dirty="0">
                <a:latin typeface="Trebuchet MS"/>
                <a:cs typeface="Trebuchet MS"/>
              </a:rPr>
              <a:t>P</a:t>
            </a:r>
            <a:r>
              <a:rPr sz="2400" b="1" spc="-5" dirty="0">
                <a:latin typeface="Trebuchet MS"/>
                <a:cs typeface="Trebuchet MS"/>
              </a:rPr>
              <a:t>o</a:t>
            </a:r>
            <a:r>
              <a:rPr sz="2400" b="1" dirty="0">
                <a:latin typeface="Trebuchet MS"/>
                <a:cs typeface="Trebuchet MS"/>
              </a:rPr>
              <a:t>k</a:t>
            </a:r>
            <a:r>
              <a:rPr sz="2400" b="1" spc="-5" dirty="0">
                <a:latin typeface="Trebuchet MS"/>
                <a:cs typeface="Trebuchet MS"/>
              </a:rPr>
              <a:t>j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</a:t>
            </a:r>
            <a:r>
              <a:rPr sz="2400" b="1" spc="-5" dirty="0">
                <a:latin typeface="Trebuchet MS"/>
                <a:cs typeface="Trebuchet MS"/>
              </a:rPr>
              <a:t>ode</a:t>
            </a:r>
            <a:r>
              <a:rPr sz="2400" b="1" dirty="0">
                <a:latin typeface="Trebuchet MS"/>
                <a:cs typeface="Trebuchet MS"/>
              </a:rPr>
              <a:t>l</a:t>
            </a:r>
            <a:r>
              <a:rPr sz="2400" b="1" spc="-1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Ak</a:t>
            </a:r>
            <a:r>
              <a:rPr sz="2400" b="1" spc="-5" dirty="0">
                <a:latin typeface="Trebuchet MS"/>
                <a:cs typeface="Trebuchet MS"/>
              </a:rPr>
              <a:t>red</a:t>
            </a:r>
            <a:r>
              <a:rPr sz="2400" b="1" dirty="0">
                <a:latin typeface="Trebuchet MS"/>
                <a:cs typeface="Trebuchet MS"/>
              </a:rPr>
              <a:t>i</a:t>
            </a:r>
            <a:r>
              <a:rPr sz="2400" b="1" spc="-5" dirty="0">
                <a:latin typeface="Trebuchet MS"/>
                <a:cs typeface="Trebuchet MS"/>
              </a:rPr>
              <a:t>t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5" dirty="0">
                <a:latin typeface="Trebuchet MS"/>
                <a:cs typeface="Trebuchet MS"/>
              </a:rPr>
              <a:t>s</a:t>
            </a:r>
            <a:r>
              <a:rPr sz="2400" b="1" dirty="0">
                <a:latin typeface="Trebuchet MS"/>
                <a:cs typeface="Trebuchet MS"/>
              </a:rPr>
              <a:t>i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Ba</a:t>
            </a:r>
            <a:r>
              <a:rPr sz="2400" b="1" spc="-5" dirty="0">
                <a:latin typeface="Trebuchet MS"/>
                <a:cs typeface="Trebuchet MS"/>
              </a:rPr>
              <a:t>ru</a:t>
            </a:r>
            <a:r>
              <a:rPr sz="2400" b="1" dirty="0">
                <a:latin typeface="Trebuchet MS"/>
                <a:cs typeface="Trebuchet MS"/>
              </a:rPr>
              <a:t>,</a:t>
            </a:r>
            <a:r>
              <a:rPr sz="2400" b="1" spc="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P</a:t>
            </a:r>
            <a:r>
              <a:rPr sz="2400" b="1" spc="-5" dirty="0">
                <a:latin typeface="Trebuchet MS"/>
                <a:cs typeface="Trebuchet MS"/>
              </a:rPr>
              <a:t>o</a:t>
            </a:r>
            <a:r>
              <a:rPr sz="2400" b="1" dirty="0">
                <a:latin typeface="Trebuchet MS"/>
                <a:cs typeface="Trebuchet MS"/>
              </a:rPr>
              <a:t>k</a:t>
            </a:r>
            <a:r>
              <a:rPr sz="2400" b="1" spc="-5" dirty="0">
                <a:latin typeface="Trebuchet MS"/>
                <a:cs typeface="Trebuchet MS"/>
              </a:rPr>
              <a:t>j</a:t>
            </a:r>
            <a:r>
              <a:rPr sz="2400" b="1" dirty="0">
                <a:latin typeface="Trebuchet MS"/>
                <a:cs typeface="Trebuchet MS"/>
              </a:rPr>
              <a:t>a </a:t>
            </a:r>
            <a:r>
              <a:rPr sz="2400" b="1" spc="-114" dirty="0">
                <a:latin typeface="Trebuchet MS"/>
                <a:cs typeface="Trebuchet MS"/>
              </a:rPr>
              <a:t>P</a:t>
            </a:r>
            <a:r>
              <a:rPr sz="2400" b="1" spc="-5" dirty="0">
                <a:latin typeface="Trebuchet MS"/>
                <a:cs typeface="Trebuchet MS"/>
              </a:rPr>
              <a:t>e</a:t>
            </a:r>
            <a:r>
              <a:rPr sz="2400" b="1" dirty="0">
                <a:latin typeface="Trebuchet MS"/>
                <a:cs typeface="Trebuchet MS"/>
              </a:rPr>
              <a:t>ny</a:t>
            </a:r>
            <a:r>
              <a:rPr sz="2400" b="1" spc="-5" dirty="0">
                <a:latin typeface="Trebuchet MS"/>
                <a:cs typeface="Trebuchet MS"/>
              </a:rPr>
              <a:t>e</a:t>
            </a:r>
            <a:r>
              <a:rPr sz="2400" b="1" dirty="0">
                <a:latin typeface="Trebuchet MS"/>
                <a:cs typeface="Trebuchet MS"/>
              </a:rPr>
              <a:t>mp</a:t>
            </a:r>
            <a:r>
              <a:rPr sz="2400" b="1" spc="-5" dirty="0">
                <a:latin typeface="Trebuchet MS"/>
                <a:cs typeface="Trebuchet MS"/>
              </a:rPr>
              <a:t>ur</a:t>
            </a:r>
            <a:r>
              <a:rPr sz="2400" b="1" dirty="0">
                <a:latin typeface="Trebuchet MS"/>
                <a:cs typeface="Trebuchet MS"/>
              </a:rPr>
              <a:t>na</a:t>
            </a:r>
            <a:r>
              <a:rPr sz="2400" b="1" spc="-10" dirty="0">
                <a:latin typeface="Trebuchet MS"/>
                <a:cs typeface="Trebuchet MS"/>
              </a:rPr>
              <a:t>a</a:t>
            </a:r>
            <a:r>
              <a:rPr sz="2400" b="1" dirty="0">
                <a:latin typeface="Trebuchet MS"/>
                <a:cs typeface="Trebuchet MS"/>
              </a:rPr>
              <a:t>n</a:t>
            </a:r>
            <a:r>
              <a:rPr sz="2400" b="1" spc="-18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Ak</a:t>
            </a:r>
            <a:r>
              <a:rPr sz="2400" b="1" spc="-5" dirty="0">
                <a:latin typeface="Trebuchet MS"/>
                <a:cs typeface="Trebuchet MS"/>
              </a:rPr>
              <a:t>red</a:t>
            </a:r>
            <a:r>
              <a:rPr sz="2400" b="1" dirty="0">
                <a:latin typeface="Trebuchet MS"/>
                <a:cs typeface="Trebuchet MS"/>
              </a:rPr>
              <a:t>i</a:t>
            </a:r>
            <a:r>
              <a:rPr sz="2400" b="1" spc="-5" dirty="0">
                <a:latin typeface="Trebuchet MS"/>
                <a:cs typeface="Trebuchet MS"/>
              </a:rPr>
              <a:t>t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5" dirty="0">
                <a:latin typeface="Trebuchet MS"/>
                <a:cs typeface="Trebuchet MS"/>
              </a:rPr>
              <a:t>s</a:t>
            </a:r>
            <a:r>
              <a:rPr sz="2400" b="1" dirty="0">
                <a:latin typeface="Trebuchet MS"/>
                <a:cs typeface="Trebuchet MS"/>
              </a:rPr>
              <a:t>i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RS</a:t>
            </a:r>
            <a:r>
              <a:rPr sz="2400" b="1" dirty="0">
                <a:latin typeface="Trebuchet MS"/>
                <a:cs typeface="Trebuchet MS"/>
              </a:rPr>
              <a:t>, Di</a:t>
            </a:r>
            <a:r>
              <a:rPr sz="2400" b="1" spc="-5" dirty="0">
                <a:latin typeface="Trebuchet MS"/>
                <a:cs typeface="Trebuchet MS"/>
              </a:rPr>
              <a:t>t</a:t>
            </a:r>
            <a:r>
              <a:rPr sz="2400" b="1" dirty="0">
                <a:latin typeface="Trebuchet MS"/>
                <a:cs typeface="Trebuchet MS"/>
              </a:rPr>
              <a:t>J</a:t>
            </a:r>
            <a:r>
              <a:rPr sz="2400" b="1" spc="-5" dirty="0">
                <a:latin typeface="Trebuchet MS"/>
                <a:cs typeface="Trebuchet MS"/>
              </a:rPr>
              <a:t>e</a:t>
            </a:r>
            <a:r>
              <a:rPr sz="2400" b="1" dirty="0">
                <a:latin typeface="Trebuchet MS"/>
                <a:cs typeface="Trebuchet MS"/>
              </a:rPr>
              <a:t>n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Bina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180" dirty="0">
                <a:latin typeface="Trebuchet MS"/>
                <a:cs typeface="Trebuchet MS"/>
              </a:rPr>
              <a:t>Y</a:t>
            </a:r>
            <a:r>
              <a:rPr sz="2400" b="1" dirty="0">
                <a:latin typeface="Trebuchet MS"/>
                <a:cs typeface="Trebuchet MS"/>
              </a:rPr>
              <a:t>an</a:t>
            </a:r>
            <a:r>
              <a:rPr sz="2400" b="1" spc="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</a:t>
            </a:r>
            <a:r>
              <a:rPr sz="2400" b="1" spc="-5" dirty="0">
                <a:latin typeface="Trebuchet MS"/>
                <a:cs typeface="Trebuchet MS"/>
              </a:rPr>
              <a:t>e</a:t>
            </a:r>
            <a:r>
              <a:rPr sz="2400" b="1" dirty="0">
                <a:latin typeface="Trebuchet MS"/>
                <a:cs typeface="Trebuchet MS"/>
              </a:rPr>
              <a:t>d, D</a:t>
            </a:r>
            <a:r>
              <a:rPr sz="2400" b="1" spc="-5" dirty="0">
                <a:latin typeface="Trebuchet MS"/>
                <a:cs typeface="Trebuchet MS"/>
              </a:rPr>
              <a:t>e</a:t>
            </a:r>
            <a:r>
              <a:rPr sz="2400" b="1" dirty="0">
                <a:latin typeface="Trebuchet MS"/>
                <a:cs typeface="Trebuchet MS"/>
              </a:rPr>
              <a:t>p</a:t>
            </a:r>
            <a:r>
              <a:rPr sz="2400" b="1" spc="-5" dirty="0">
                <a:latin typeface="Trebuchet MS"/>
                <a:cs typeface="Trebuchet MS"/>
              </a:rPr>
              <a:t>Kes</a:t>
            </a:r>
            <a:r>
              <a:rPr sz="2400" b="1" dirty="0">
                <a:latin typeface="Trebuchet MS"/>
                <a:cs typeface="Trebuchet MS"/>
              </a:rPr>
              <a:t>, </a:t>
            </a:r>
            <a:r>
              <a:rPr sz="2400" dirty="0">
                <a:latin typeface="Trebuchet MS"/>
                <a:cs typeface="Trebuchet MS"/>
              </a:rPr>
              <a:t>201</a:t>
            </a:r>
            <a:r>
              <a:rPr sz="2400" spc="5" dirty="0">
                <a:latin typeface="Trebuchet MS"/>
                <a:cs typeface="Trebuchet MS"/>
              </a:rPr>
              <a:t>0</a:t>
            </a:r>
            <a:r>
              <a:rPr sz="2400" spc="-5" dirty="0">
                <a:latin typeface="Trebuchet MS"/>
                <a:cs typeface="Trebuchet MS"/>
              </a:rPr>
              <a:t>-</a:t>
            </a:r>
            <a:r>
              <a:rPr sz="2400" dirty="0">
                <a:latin typeface="Trebuchet MS"/>
                <a:cs typeface="Trebuchet MS"/>
              </a:rPr>
              <a:t>2011</a:t>
            </a:r>
            <a:endParaRPr sz="2400">
              <a:latin typeface="Trebuchet MS"/>
              <a:cs typeface="Trebuchet MS"/>
            </a:endParaRPr>
          </a:p>
          <a:p>
            <a:pPr marL="358140" indent="-3454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8775" algn="l"/>
              </a:tabLst>
            </a:pPr>
            <a:r>
              <a:rPr sz="2400" b="1" dirty="0">
                <a:latin typeface="Trebuchet MS"/>
                <a:cs typeface="Trebuchet MS"/>
              </a:rPr>
              <a:t>Di</a:t>
            </a:r>
            <a:r>
              <a:rPr sz="2400" b="1" spc="-5" dirty="0">
                <a:latin typeface="Trebuchet MS"/>
                <a:cs typeface="Trebuchet MS"/>
              </a:rPr>
              <a:t>re</a:t>
            </a:r>
            <a:r>
              <a:rPr sz="2400" b="1" dirty="0">
                <a:latin typeface="Trebuchet MS"/>
                <a:cs typeface="Trebuchet MS"/>
              </a:rPr>
              <a:t>k</a:t>
            </a:r>
            <a:r>
              <a:rPr sz="2400" b="1" spc="-5" dirty="0">
                <a:latin typeface="Trebuchet MS"/>
                <a:cs typeface="Trebuchet MS"/>
              </a:rPr>
              <a:t>tu</a:t>
            </a:r>
            <a:r>
              <a:rPr sz="2400" b="1" dirty="0">
                <a:latin typeface="Trebuchet MS"/>
                <a:cs typeface="Trebuchet MS"/>
              </a:rPr>
              <a:t>r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Ketu</a:t>
            </a:r>
            <a:r>
              <a:rPr sz="2400" b="1" dirty="0">
                <a:latin typeface="Trebuchet MS"/>
                <a:cs typeface="Trebuchet MS"/>
              </a:rPr>
              <a:t>a </a:t>
            </a:r>
            <a:r>
              <a:rPr sz="2400" b="1" spc="-5" dirty="0">
                <a:latin typeface="Trebuchet MS"/>
                <a:cs typeface="Trebuchet MS"/>
              </a:rPr>
              <a:t>R</a:t>
            </a:r>
            <a:r>
              <a:rPr sz="2400" b="1" dirty="0">
                <a:latin typeface="Trebuchet MS"/>
                <a:cs typeface="Trebuchet MS"/>
              </a:rPr>
              <a:t>S</a:t>
            </a:r>
            <a:r>
              <a:rPr sz="2400" b="1" spc="-5" dirty="0">
                <a:latin typeface="Trebuchet MS"/>
                <a:cs typeface="Trebuchet MS"/>
              </a:rPr>
              <a:t> PG</a:t>
            </a:r>
            <a:r>
              <a:rPr sz="2400" b="1" dirty="0">
                <a:latin typeface="Trebuchet MS"/>
                <a:cs typeface="Trebuchet MS"/>
              </a:rPr>
              <a:t>I</a:t>
            </a:r>
            <a:r>
              <a:rPr sz="2400" b="1" spc="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C</a:t>
            </a:r>
            <a:r>
              <a:rPr sz="2400" b="1" dirty="0">
                <a:latin typeface="Trebuchet MS"/>
                <a:cs typeface="Trebuchet MS"/>
              </a:rPr>
              <a:t>ikini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J</a:t>
            </a:r>
            <a:r>
              <a:rPr sz="2400" dirty="0">
                <a:latin typeface="Trebuchet MS"/>
                <a:cs typeface="Trebuchet MS"/>
              </a:rPr>
              <a:t>akar</a:t>
            </a:r>
            <a:r>
              <a:rPr sz="2400" spc="-5" dirty="0">
                <a:latin typeface="Trebuchet MS"/>
                <a:cs typeface="Trebuchet MS"/>
              </a:rPr>
              <a:t>t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198</a:t>
            </a:r>
            <a:r>
              <a:rPr sz="2400" spc="5" dirty="0">
                <a:latin typeface="Trebuchet MS"/>
                <a:cs typeface="Trebuchet MS"/>
              </a:rPr>
              <a:t>3</a:t>
            </a:r>
            <a:r>
              <a:rPr sz="2400" spc="-5" dirty="0">
                <a:latin typeface="Trebuchet MS"/>
                <a:cs typeface="Trebuchet MS"/>
              </a:rPr>
              <a:t>-</a:t>
            </a:r>
            <a:r>
              <a:rPr sz="2400" dirty="0">
                <a:latin typeface="Trebuchet MS"/>
                <a:cs typeface="Trebuchet MS"/>
              </a:rPr>
              <a:t>1993</a:t>
            </a:r>
            <a:endParaRPr sz="2400">
              <a:latin typeface="Trebuchet MS"/>
              <a:cs typeface="Trebuchet MS"/>
            </a:endParaRPr>
          </a:p>
          <a:p>
            <a:pPr marL="358140" indent="-3454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8775" algn="l"/>
              </a:tabLst>
            </a:pPr>
            <a:r>
              <a:rPr sz="2400" b="1" dirty="0">
                <a:latin typeface="Trebuchet MS"/>
                <a:cs typeface="Trebuchet MS"/>
              </a:rPr>
              <a:t>D</a:t>
            </a:r>
            <a:r>
              <a:rPr sz="2400" b="1" spc="-5" dirty="0">
                <a:latin typeface="Trebuchet MS"/>
                <a:cs typeface="Trebuchet MS"/>
              </a:rPr>
              <a:t>e</a:t>
            </a:r>
            <a:r>
              <a:rPr sz="2400" b="1" spc="-70" dirty="0">
                <a:latin typeface="Trebuchet MS"/>
                <a:cs typeface="Trebuchet MS"/>
              </a:rPr>
              <a:t>k</a:t>
            </a:r>
            <a:r>
              <a:rPr sz="2400" b="1" dirty="0">
                <a:latin typeface="Trebuchet MS"/>
                <a:cs typeface="Trebuchet MS"/>
              </a:rPr>
              <a:t>an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F</a:t>
            </a:r>
            <a:r>
              <a:rPr sz="2400" b="1" dirty="0">
                <a:latin typeface="Trebuchet MS"/>
                <a:cs typeface="Trebuchet MS"/>
              </a:rPr>
              <a:t>ak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Kedo</a:t>
            </a:r>
            <a:r>
              <a:rPr sz="2400" b="1" dirty="0">
                <a:latin typeface="Trebuchet MS"/>
                <a:cs typeface="Trebuchet MS"/>
              </a:rPr>
              <a:t>k</a:t>
            </a:r>
            <a:r>
              <a:rPr sz="2400" b="1" spc="-5" dirty="0">
                <a:latin typeface="Trebuchet MS"/>
                <a:cs typeface="Trebuchet MS"/>
              </a:rPr>
              <a:t>te</a:t>
            </a:r>
            <a:r>
              <a:rPr sz="2400" b="1" spc="-80" dirty="0">
                <a:latin typeface="Trebuchet MS"/>
                <a:cs typeface="Trebuchet MS"/>
              </a:rPr>
              <a:t>r</a:t>
            </a:r>
            <a:r>
              <a:rPr sz="2400" b="1" dirty="0">
                <a:latin typeface="Trebuchet MS"/>
                <a:cs typeface="Trebuchet MS"/>
              </a:rPr>
              <a:t>an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U</a:t>
            </a:r>
            <a:r>
              <a:rPr sz="2400" b="1" spc="-5" dirty="0">
                <a:latin typeface="Trebuchet MS"/>
                <a:cs typeface="Trebuchet MS"/>
              </a:rPr>
              <a:t>K</a:t>
            </a:r>
            <a:r>
              <a:rPr sz="2400" b="1" dirty="0">
                <a:latin typeface="Trebuchet MS"/>
                <a:cs typeface="Trebuchet MS"/>
              </a:rPr>
              <a:t>I </a:t>
            </a:r>
            <a:r>
              <a:rPr sz="2400" dirty="0">
                <a:latin typeface="Trebuchet MS"/>
                <a:cs typeface="Trebuchet MS"/>
              </a:rPr>
              <a:t>199</a:t>
            </a:r>
            <a:r>
              <a:rPr sz="2400" spc="5" dirty="0">
                <a:latin typeface="Trebuchet MS"/>
                <a:cs typeface="Trebuchet MS"/>
              </a:rPr>
              <a:t>8</a:t>
            </a:r>
            <a:r>
              <a:rPr sz="2400" spc="-5" dirty="0">
                <a:latin typeface="Trebuchet MS"/>
                <a:cs typeface="Trebuchet MS"/>
              </a:rPr>
              <a:t>-</a:t>
            </a:r>
            <a:r>
              <a:rPr sz="2400" dirty="0">
                <a:latin typeface="Trebuchet MS"/>
                <a:cs typeface="Trebuchet MS"/>
              </a:rPr>
              <a:t>2001</a:t>
            </a:r>
            <a:endParaRPr sz="2400">
              <a:latin typeface="Trebuchet MS"/>
              <a:cs typeface="Trebuchet MS"/>
            </a:endParaRPr>
          </a:p>
          <a:p>
            <a:pPr marL="358140" marR="382270" indent="-3454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8775" algn="l"/>
              </a:tabLst>
            </a:pPr>
            <a:r>
              <a:rPr sz="2400" b="1" spc="-5" dirty="0">
                <a:latin typeface="Trebuchet MS"/>
                <a:cs typeface="Trebuchet MS"/>
              </a:rPr>
              <a:t>Se</a:t>
            </a:r>
            <a:r>
              <a:rPr sz="2400" b="1" dirty="0">
                <a:latin typeface="Trebuchet MS"/>
                <a:cs typeface="Trebuchet MS"/>
              </a:rPr>
              <a:t>k</a:t>
            </a:r>
            <a:r>
              <a:rPr sz="2400" b="1" spc="-5" dirty="0">
                <a:latin typeface="Trebuchet MS"/>
                <a:cs typeface="Trebuchet MS"/>
              </a:rPr>
              <a:t>ret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5" dirty="0">
                <a:latin typeface="Trebuchet MS"/>
                <a:cs typeface="Trebuchet MS"/>
              </a:rPr>
              <a:t>r</a:t>
            </a:r>
            <a:r>
              <a:rPr sz="2400" b="1" dirty="0">
                <a:latin typeface="Trebuchet MS"/>
                <a:cs typeface="Trebuchet MS"/>
              </a:rPr>
              <a:t>is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J</a:t>
            </a:r>
            <a:r>
              <a:rPr sz="2400" b="1" spc="-5" dirty="0">
                <a:latin typeface="Trebuchet MS"/>
                <a:cs typeface="Trebuchet MS"/>
              </a:rPr>
              <a:t>e</a:t>
            </a:r>
            <a:r>
              <a:rPr sz="2400" b="1" dirty="0">
                <a:latin typeface="Trebuchet MS"/>
                <a:cs typeface="Trebuchet MS"/>
              </a:rPr>
              <a:t>nde</a:t>
            </a:r>
            <a:r>
              <a:rPr sz="2400" b="1" spc="-80" dirty="0">
                <a:latin typeface="Trebuchet MS"/>
                <a:cs typeface="Trebuchet MS"/>
              </a:rPr>
              <a:t>r</a:t>
            </a:r>
            <a:r>
              <a:rPr sz="2400" b="1" dirty="0">
                <a:latin typeface="Trebuchet MS"/>
                <a:cs typeface="Trebuchet MS"/>
              </a:rPr>
              <a:t>al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P</a:t>
            </a:r>
            <a:r>
              <a:rPr sz="2400" b="1" dirty="0">
                <a:latin typeface="Trebuchet MS"/>
                <a:cs typeface="Trebuchet MS"/>
              </a:rPr>
              <a:t>E</a:t>
            </a:r>
            <a:r>
              <a:rPr sz="2400" b="1" spc="-5" dirty="0">
                <a:latin typeface="Trebuchet MS"/>
                <a:cs typeface="Trebuchet MS"/>
              </a:rPr>
              <a:t>RS</a:t>
            </a:r>
            <a:r>
              <a:rPr sz="2400" b="1" dirty="0">
                <a:latin typeface="Trebuchet MS"/>
                <a:cs typeface="Trebuchet MS"/>
              </a:rPr>
              <a:t>I </a:t>
            </a:r>
            <a:r>
              <a:rPr sz="2400" b="1" spc="-5" dirty="0">
                <a:latin typeface="Trebuchet MS"/>
                <a:cs typeface="Trebuchet MS"/>
              </a:rPr>
              <a:t>Pus</a:t>
            </a:r>
            <a:r>
              <a:rPr sz="2400" b="1" dirty="0">
                <a:latin typeface="Trebuchet MS"/>
                <a:cs typeface="Trebuchet MS"/>
              </a:rPr>
              <a:t>at</a:t>
            </a:r>
            <a:r>
              <a:rPr sz="2400" b="1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198</a:t>
            </a:r>
            <a:r>
              <a:rPr sz="2400" spc="5" dirty="0">
                <a:latin typeface="Trebuchet MS"/>
                <a:cs typeface="Trebuchet MS"/>
              </a:rPr>
              <a:t>8</a:t>
            </a:r>
            <a:r>
              <a:rPr sz="2400" spc="-5" dirty="0">
                <a:latin typeface="Trebuchet MS"/>
                <a:cs typeface="Trebuchet MS"/>
              </a:rPr>
              <a:t>–</a:t>
            </a:r>
            <a:r>
              <a:rPr sz="2400" dirty="0">
                <a:latin typeface="Trebuchet MS"/>
                <a:cs typeface="Trebuchet MS"/>
              </a:rPr>
              <a:t>1990,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199</a:t>
            </a:r>
            <a:r>
              <a:rPr sz="2400" spc="20" dirty="0">
                <a:latin typeface="Trebuchet MS"/>
                <a:cs typeface="Trebuchet MS"/>
              </a:rPr>
              <a:t>0</a:t>
            </a:r>
            <a:r>
              <a:rPr sz="2400" spc="-5" dirty="0">
                <a:latin typeface="Trebuchet MS"/>
                <a:cs typeface="Trebuchet MS"/>
              </a:rPr>
              <a:t>–</a:t>
            </a:r>
            <a:r>
              <a:rPr sz="2400" dirty="0">
                <a:latin typeface="Trebuchet MS"/>
                <a:cs typeface="Trebuchet MS"/>
              </a:rPr>
              <a:t>1993, 199</a:t>
            </a:r>
            <a:r>
              <a:rPr sz="2400" spc="5" dirty="0">
                <a:latin typeface="Trebuchet MS"/>
                <a:cs typeface="Trebuchet MS"/>
              </a:rPr>
              <a:t>3</a:t>
            </a:r>
            <a:r>
              <a:rPr sz="2400" spc="-5" dirty="0">
                <a:latin typeface="Trebuchet MS"/>
                <a:cs typeface="Trebuchet MS"/>
              </a:rPr>
              <a:t>–</a:t>
            </a:r>
            <a:r>
              <a:rPr sz="2400" dirty="0">
                <a:latin typeface="Trebuchet MS"/>
                <a:cs typeface="Trebuchet MS"/>
              </a:rPr>
              <a:t>1996</a:t>
            </a:r>
            <a:endParaRPr sz="2400">
              <a:latin typeface="Trebuchet MS"/>
              <a:cs typeface="Trebuchet MS"/>
            </a:endParaRPr>
          </a:p>
          <a:p>
            <a:pPr marL="358140" indent="-3454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8775" algn="l"/>
              </a:tabLst>
            </a:pPr>
            <a:r>
              <a:rPr sz="2400" b="1" spc="-5" dirty="0">
                <a:latin typeface="Trebuchet MS"/>
                <a:cs typeface="Trebuchet MS"/>
              </a:rPr>
              <a:t>Ke</a:t>
            </a:r>
            <a:r>
              <a:rPr sz="2400" b="1" dirty="0">
                <a:latin typeface="Trebuchet MS"/>
                <a:cs typeface="Trebuchet MS"/>
              </a:rPr>
              <a:t>pa</a:t>
            </a:r>
            <a:r>
              <a:rPr sz="2400" b="1" spc="-5" dirty="0">
                <a:latin typeface="Trebuchet MS"/>
                <a:cs typeface="Trebuchet MS"/>
              </a:rPr>
              <a:t>l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Ba</a:t>
            </a:r>
            <a:r>
              <a:rPr sz="2400" b="1" spc="-5" dirty="0">
                <a:latin typeface="Trebuchet MS"/>
                <a:cs typeface="Trebuchet MS"/>
              </a:rPr>
              <a:t>g</a:t>
            </a:r>
            <a:r>
              <a:rPr sz="2400" b="1" dirty="0">
                <a:latin typeface="Trebuchet MS"/>
                <a:cs typeface="Trebuchet MS"/>
              </a:rPr>
              <a:t>ian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I</a:t>
            </a:r>
            <a:r>
              <a:rPr sz="2400" b="1" spc="-5" dirty="0">
                <a:latin typeface="Trebuchet MS"/>
                <a:cs typeface="Trebuchet MS"/>
              </a:rPr>
              <a:t>l</a:t>
            </a:r>
            <a:r>
              <a:rPr sz="2400" b="1" dirty="0">
                <a:latin typeface="Trebuchet MS"/>
                <a:cs typeface="Trebuchet MS"/>
              </a:rPr>
              <a:t>mu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P</a:t>
            </a:r>
            <a:r>
              <a:rPr sz="2400" b="1" spc="-5" dirty="0">
                <a:latin typeface="Trebuchet MS"/>
                <a:cs typeface="Trebuchet MS"/>
              </a:rPr>
              <a:t>e</a:t>
            </a:r>
            <a:r>
              <a:rPr sz="2400" b="1" dirty="0">
                <a:latin typeface="Trebuchet MS"/>
                <a:cs typeface="Trebuchet MS"/>
              </a:rPr>
              <a:t>nyakit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Da</a:t>
            </a:r>
            <a:r>
              <a:rPr sz="2400" b="1" spc="-5" dirty="0">
                <a:latin typeface="Trebuchet MS"/>
                <a:cs typeface="Trebuchet MS"/>
              </a:rPr>
              <a:t>l</a:t>
            </a:r>
            <a:r>
              <a:rPr sz="2400" b="1" dirty="0">
                <a:latin typeface="Trebuchet MS"/>
                <a:cs typeface="Trebuchet MS"/>
              </a:rPr>
              <a:t>am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F</a:t>
            </a:r>
            <a:r>
              <a:rPr sz="2400" b="1" spc="35" dirty="0">
                <a:latin typeface="Trebuchet MS"/>
                <a:cs typeface="Trebuchet MS"/>
              </a:rPr>
              <a:t>K</a:t>
            </a:r>
            <a:r>
              <a:rPr sz="2400" b="1" spc="-5" dirty="0">
                <a:latin typeface="Trebuchet MS"/>
                <a:cs typeface="Trebuchet MS"/>
              </a:rPr>
              <a:t>-</a:t>
            </a:r>
            <a:r>
              <a:rPr sz="2400" b="1" dirty="0">
                <a:latin typeface="Trebuchet MS"/>
                <a:cs typeface="Trebuchet MS"/>
              </a:rPr>
              <a:t>U</a:t>
            </a:r>
            <a:r>
              <a:rPr sz="2400" b="1" spc="-5" dirty="0">
                <a:latin typeface="Trebuchet MS"/>
                <a:cs typeface="Trebuchet MS"/>
              </a:rPr>
              <a:t>K</a:t>
            </a:r>
            <a:r>
              <a:rPr sz="2400" b="1" spc="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,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J</a:t>
            </a:r>
            <a:r>
              <a:rPr sz="2400" dirty="0">
                <a:latin typeface="Trebuchet MS"/>
                <a:cs typeface="Trebuchet MS"/>
              </a:rPr>
              <a:t>akar</a:t>
            </a:r>
            <a:r>
              <a:rPr sz="2400" spc="-5" dirty="0">
                <a:latin typeface="Trebuchet MS"/>
                <a:cs typeface="Trebuchet MS"/>
              </a:rPr>
              <a:t>t</a:t>
            </a:r>
            <a:r>
              <a:rPr sz="2400" dirty="0">
                <a:latin typeface="Trebuchet MS"/>
                <a:cs typeface="Trebuchet MS"/>
              </a:rPr>
              <a:t>a,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1992</a:t>
            </a:r>
            <a:endParaRPr sz="2400">
              <a:latin typeface="Trebuchet MS"/>
              <a:cs typeface="Trebuchet MS"/>
            </a:endParaRPr>
          </a:p>
          <a:p>
            <a:pPr marL="35814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–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1995</a:t>
            </a:r>
            <a:endParaRPr sz="2400">
              <a:latin typeface="Trebuchet MS"/>
              <a:cs typeface="Trebuchet MS"/>
            </a:endParaRPr>
          </a:p>
          <a:p>
            <a:pPr marL="358140" indent="-3454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8775" algn="l"/>
              </a:tabLst>
            </a:pPr>
            <a:r>
              <a:rPr sz="2400" b="1" spc="-5" dirty="0">
                <a:latin typeface="Trebuchet MS"/>
                <a:cs typeface="Trebuchet MS"/>
              </a:rPr>
              <a:t>Ke</a:t>
            </a:r>
            <a:r>
              <a:rPr sz="2400" b="1" dirty="0">
                <a:latin typeface="Trebuchet MS"/>
                <a:cs typeface="Trebuchet MS"/>
              </a:rPr>
              <a:t>pa</a:t>
            </a:r>
            <a:r>
              <a:rPr sz="2400" b="1" spc="-5" dirty="0">
                <a:latin typeface="Trebuchet MS"/>
                <a:cs typeface="Trebuchet MS"/>
              </a:rPr>
              <a:t>l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Re</a:t>
            </a:r>
            <a:r>
              <a:rPr sz="2400" b="1" dirty="0">
                <a:latin typeface="Trebuchet MS"/>
                <a:cs typeface="Trebuchet MS"/>
              </a:rPr>
              <a:t>nal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Unit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(</a:t>
            </a:r>
            <a:r>
              <a:rPr sz="2400" b="1" dirty="0">
                <a:latin typeface="Trebuchet MS"/>
                <a:cs typeface="Trebuchet MS"/>
              </a:rPr>
              <a:t>Unit</a:t>
            </a:r>
            <a:r>
              <a:rPr sz="2400" b="1" spc="-5" dirty="0">
                <a:latin typeface="Trebuchet MS"/>
                <a:cs typeface="Trebuchet MS"/>
              </a:rPr>
              <a:t> G</a:t>
            </a:r>
            <a:r>
              <a:rPr sz="2400" b="1" dirty="0">
                <a:latin typeface="Trebuchet MS"/>
                <a:cs typeface="Trebuchet MS"/>
              </a:rPr>
              <a:t>in</a:t>
            </a:r>
            <a:r>
              <a:rPr sz="2400" b="1" spc="-5" dirty="0">
                <a:latin typeface="Trebuchet MS"/>
                <a:cs typeface="Trebuchet MS"/>
              </a:rPr>
              <a:t>j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5" dirty="0">
                <a:latin typeface="Trebuchet MS"/>
                <a:cs typeface="Trebuchet MS"/>
              </a:rPr>
              <a:t>l</a:t>
            </a:r>
            <a:r>
              <a:rPr sz="2400" b="1" dirty="0">
                <a:latin typeface="Trebuchet MS"/>
                <a:cs typeface="Trebuchet MS"/>
              </a:rPr>
              <a:t>)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RS.PG</a:t>
            </a:r>
            <a:r>
              <a:rPr sz="2400" b="1" dirty="0">
                <a:latin typeface="Trebuchet MS"/>
                <a:cs typeface="Trebuchet MS"/>
              </a:rPr>
              <a:t>I</a:t>
            </a:r>
            <a:r>
              <a:rPr sz="2400" b="1" spc="2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C</a:t>
            </a:r>
            <a:r>
              <a:rPr sz="2400" b="1" dirty="0">
                <a:latin typeface="Trebuchet MS"/>
                <a:cs typeface="Trebuchet MS"/>
              </a:rPr>
              <a:t>ikini,</a:t>
            </a:r>
            <a:r>
              <a:rPr sz="2400" b="1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1973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– 1981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0844" y="1488426"/>
            <a:ext cx="8198484" cy="153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98FF3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gn</a:t>
            </a: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i</a:t>
            </a:r>
            <a:r>
              <a:rPr sz="2000" b="1" spc="15" dirty="0">
                <a:solidFill>
                  <a:srgbClr val="98FF32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98FF32"/>
                </a:solidFill>
                <a:latin typeface="Times New Roman"/>
                <a:cs typeface="Times New Roman"/>
              </a:rPr>
              <a:t> </a:t>
            </a:r>
            <a:r>
              <a:rPr sz="2000" b="1" spc="220" dirty="0">
                <a:solidFill>
                  <a:srgbClr val="98FF32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98FF32"/>
                </a:solidFill>
                <a:latin typeface="Times New Roman"/>
                <a:cs typeface="Times New Roman"/>
              </a:rPr>
              <a:t>  </a:t>
            </a:r>
            <a:r>
              <a:rPr sz="2000" b="1" spc="-250" dirty="0">
                <a:solidFill>
                  <a:srgbClr val="98FF3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espe</a:t>
            </a:r>
            <a:r>
              <a:rPr sz="2000" b="1" spc="-15" dirty="0">
                <a:solidFill>
                  <a:srgbClr val="98FF32"/>
                </a:solidFill>
                <a:latin typeface="Arial"/>
                <a:cs typeface="Arial"/>
              </a:rPr>
              <a:t>c</a:t>
            </a:r>
            <a:r>
              <a:rPr sz="2000" b="1" spc="10" dirty="0">
                <a:solidFill>
                  <a:srgbClr val="98FF32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98FF32"/>
                </a:solidFill>
                <a:latin typeface="Times New Roman"/>
                <a:cs typeface="Times New Roman"/>
              </a:rPr>
              <a:t> </a:t>
            </a:r>
            <a:r>
              <a:rPr sz="2000" b="1" spc="229" dirty="0">
                <a:solidFill>
                  <a:srgbClr val="98FF3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hono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perspec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cho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edge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ues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kground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ncorpora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380"/>
              </a:lnSpc>
              <a:spcBef>
                <a:spcPts val="505"/>
              </a:spcBef>
              <a:buClr>
                <a:srgbClr val="98FF3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or</a:t>
            </a:r>
            <a:r>
              <a:rPr sz="2000" b="1" spc="-20" dirty="0">
                <a:solidFill>
                  <a:srgbClr val="98FF32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ti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n</a:t>
            </a:r>
            <a:r>
              <a:rPr sz="2000" b="1" spc="150" dirty="0">
                <a:solidFill>
                  <a:srgbClr val="98FF3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har</a:t>
            </a: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98FF32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mmun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3742" y="3063735"/>
            <a:ext cx="19818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5344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shar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comp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3627" y="3063735"/>
            <a:ext cx="398589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  <a:tabLst>
                <a:tab pos="628015" algn="l"/>
                <a:tab pos="769620" algn="l"/>
                <a:tab pos="1306195" algn="l"/>
                <a:tab pos="1906905" algn="l"/>
                <a:tab pos="2545080" algn="l"/>
                <a:tab pos="3153410" algn="l"/>
                <a:tab pos="3461385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8429" y="3063735"/>
            <a:ext cx="162115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tabLst>
                <a:tab pos="1155065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3742" y="3368535"/>
            <a:ext cx="21266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2520" algn="l"/>
                <a:tab pos="149225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7381" y="733945"/>
            <a:ext cx="79311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ts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ere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ar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2668" y="350519"/>
            <a:ext cx="1097279" cy="830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90844" y="3673335"/>
            <a:ext cx="8583295" cy="351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391160">
              <a:lnSpc>
                <a:spcPct val="100000"/>
              </a:lnSpc>
              <a:tabLst>
                <a:tab pos="1431290" algn="l"/>
                <a:tab pos="2437130" algn="l"/>
                <a:tab pos="3352800" algn="l"/>
                <a:tab pos="4671060" algn="l"/>
                <a:tab pos="5254625" algn="l"/>
                <a:tab pos="6431280" algn="l"/>
                <a:tab pos="795845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comp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accur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orde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dec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g.</a:t>
            </a:r>
            <a:endParaRPr sz="2000">
              <a:latin typeface="Arial"/>
              <a:cs typeface="Arial"/>
            </a:endParaRPr>
          </a:p>
          <a:p>
            <a:pPr marL="355600" marR="389890" indent="-342900" algn="just">
              <a:lnSpc>
                <a:spcPct val="100000"/>
              </a:lnSpc>
              <a:spcBef>
                <a:spcPts val="490"/>
              </a:spcBef>
              <a:buClr>
                <a:srgbClr val="98FF32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98FF32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98FF32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ncourage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suppor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dec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choos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387985" indent="-342900" algn="just">
              <a:lnSpc>
                <a:spcPct val="100000"/>
              </a:lnSpc>
              <a:spcBef>
                <a:spcPts val="505"/>
              </a:spcBef>
              <a:buClr>
                <a:srgbClr val="98FF32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ll</a:t>
            </a:r>
            <a:r>
              <a:rPr sz="2000" b="1" spc="-5" dirty="0">
                <a:solidFill>
                  <a:srgbClr val="98FF32"/>
                </a:solidFill>
                <a:latin typeface="Arial"/>
                <a:cs typeface="Arial"/>
              </a:rPr>
              <a:t>abor</a:t>
            </a:r>
            <a:r>
              <a:rPr sz="2000" b="1" spc="-15" dirty="0">
                <a:solidFill>
                  <a:srgbClr val="98FF32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98FF32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98FF32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98FF32"/>
                </a:solidFill>
                <a:latin typeface="Arial"/>
                <a:cs typeface="Arial"/>
              </a:rPr>
              <a:t>o</a:t>
            </a:r>
            <a:r>
              <a:rPr sz="2000" b="1" spc="10" dirty="0">
                <a:solidFill>
                  <a:srgbClr val="98FF32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ude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eade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abor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progra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opmen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hea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educa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R="11430" algn="r">
              <a:lnSpc>
                <a:spcPct val="100000"/>
              </a:lnSpc>
              <a:spcBef>
                <a:spcPts val="315"/>
              </a:spcBef>
            </a:pPr>
            <a:r>
              <a:rPr sz="1050" i="1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ohn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6116" y="689788"/>
            <a:ext cx="79311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ts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ere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ar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668" y="350519"/>
            <a:ext cx="1257299" cy="878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4250" y="1116862"/>
            <a:ext cx="8642985" cy="502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CCFF32"/>
              </a:buClr>
              <a:buFont typeface="Arial"/>
              <a:buAutoNum type="arabicPeriod"/>
              <a:tabLst>
                <a:tab pos="314960" algn="l"/>
              </a:tabLst>
            </a:pP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Mart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aba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2000" b="1" spc="1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espe</a:t>
            </a:r>
            <a:r>
              <a:rPr sz="2000" b="1" spc="5" dirty="0">
                <a:solidFill>
                  <a:srgbClr val="CCFF32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528955" marR="5715" lvl="1" indent="-173355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ember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0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ndengarka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menghor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mengharga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pandanga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528955" marR="6985" lvl="1" indent="-173355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enge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ahu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000" b="1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kep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rca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ku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sukka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peren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pember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505"/>
              </a:spcBef>
              <a:buClr>
                <a:srgbClr val="CCFF32"/>
              </a:buClr>
              <a:buFont typeface="Arial"/>
              <a:buAutoNum type="arabicPeriod"/>
              <a:tabLst>
                <a:tab pos="314960" algn="l"/>
              </a:tabLst>
            </a:pP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B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erbag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ormas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528955" marR="5715" lvl="1" indent="-173355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ember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gkomun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rbag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ormas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secar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engka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528955" marR="6985" lvl="1" indent="-173355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eng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akurat</a:t>
            </a:r>
            <a:endParaRPr sz="20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asesme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subs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/kebu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edukas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kon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rmasi</a:t>
            </a:r>
            <a:endParaRPr sz="20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490"/>
              </a:spcBef>
              <a:buClr>
                <a:srgbClr val="CCFF32"/>
              </a:buClr>
              <a:buFont typeface="Arial"/>
              <a:buAutoNum type="arabicPeriod"/>
              <a:tabLst>
                <a:tab pos="314960" algn="l"/>
              </a:tabLst>
            </a:pPr>
            <a:r>
              <a:rPr sz="2000" b="1" spc="-10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pas</a:t>
            </a:r>
            <a:r>
              <a:rPr sz="2000" b="1" spc="5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528955" marR="5080" lvl="1" indent="-173355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ukun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tk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berpa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asuha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pengamb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kepu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usa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mereka</a:t>
            </a:r>
            <a:endParaRPr sz="20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505"/>
              </a:spcBef>
              <a:buClr>
                <a:srgbClr val="CCFF32"/>
              </a:buClr>
              <a:buFont typeface="Arial"/>
              <a:buAutoNum type="arabicPeriod"/>
              <a:tabLst>
                <a:tab pos="314960" algn="l"/>
              </a:tabLst>
            </a:pP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CCFF32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aboras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2000" b="1" spc="2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/</a:t>
            </a:r>
            <a:r>
              <a:rPr sz="2000" b="1" spc="4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ker</a:t>
            </a:r>
            <a:r>
              <a:rPr sz="2000" b="1" spc="-10" dirty="0">
                <a:solidFill>
                  <a:srgbClr val="CCFF32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CCFF32"/>
                </a:solidFill>
                <a:latin typeface="Arial"/>
                <a:cs typeface="Arial"/>
              </a:rPr>
              <a:t>asam</a:t>
            </a:r>
            <a:r>
              <a:rPr sz="2000" b="1" spc="10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CCFF32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7148" y="6171460"/>
            <a:ext cx="61029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35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86690" algn="l"/>
                <a:tab pos="1490345" algn="l"/>
                <a:tab pos="1576070" algn="l"/>
                <a:tab pos="2484120" algn="l"/>
                <a:tab pos="3063240" algn="l"/>
                <a:tab pos="455358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eh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eker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asa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embangan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81752" y="6171460"/>
            <a:ext cx="197294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tabLst>
                <a:tab pos="725805" algn="l"/>
                <a:tab pos="958850" algn="l"/>
                <a:tab pos="177546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5830" y="6476261"/>
            <a:ext cx="16465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0884" y="6781061"/>
            <a:ext cx="28905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keb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progra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5899" y="6818243"/>
            <a:ext cx="486029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2085339">
              <a:lnSpc>
                <a:spcPct val="100000"/>
              </a:lnSpc>
            </a:pP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ohn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i="1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252" y="952500"/>
            <a:ext cx="8872855" cy="2828925"/>
          </a:xfrm>
          <a:custGeom>
            <a:avLst/>
            <a:gdLst/>
            <a:ahLst/>
            <a:cxnLst/>
            <a:rect l="l" t="t" r="r" b="b"/>
            <a:pathLst>
              <a:path w="8872855" h="2828925">
                <a:moveTo>
                  <a:pt x="8872727" y="0"/>
                </a:moveTo>
                <a:lnTo>
                  <a:pt x="0" y="0"/>
                </a:lnTo>
                <a:lnTo>
                  <a:pt x="0" y="2828543"/>
                </a:lnTo>
                <a:lnTo>
                  <a:pt x="16763" y="2828543"/>
                </a:lnTo>
                <a:lnTo>
                  <a:pt x="16763" y="16763"/>
                </a:lnTo>
                <a:lnTo>
                  <a:pt x="7619" y="16763"/>
                </a:lnTo>
                <a:lnTo>
                  <a:pt x="16763" y="7619"/>
                </a:lnTo>
                <a:lnTo>
                  <a:pt x="8872727" y="7619"/>
                </a:lnTo>
                <a:lnTo>
                  <a:pt x="8872727" y="0"/>
                </a:lnTo>
                <a:close/>
              </a:path>
              <a:path w="8872855" h="2828925">
                <a:moveTo>
                  <a:pt x="8857487" y="7619"/>
                </a:moveTo>
                <a:lnTo>
                  <a:pt x="8857487" y="2828543"/>
                </a:lnTo>
                <a:lnTo>
                  <a:pt x="8872727" y="2828543"/>
                </a:lnTo>
                <a:lnTo>
                  <a:pt x="8872727" y="16763"/>
                </a:lnTo>
                <a:lnTo>
                  <a:pt x="8865107" y="16763"/>
                </a:lnTo>
                <a:lnTo>
                  <a:pt x="8857487" y="7619"/>
                </a:lnTo>
                <a:close/>
              </a:path>
              <a:path w="8872855" h="2828925">
                <a:moveTo>
                  <a:pt x="16763" y="7619"/>
                </a:moveTo>
                <a:lnTo>
                  <a:pt x="7619" y="16763"/>
                </a:lnTo>
                <a:lnTo>
                  <a:pt x="16763" y="16763"/>
                </a:lnTo>
                <a:lnTo>
                  <a:pt x="16763" y="7619"/>
                </a:lnTo>
                <a:close/>
              </a:path>
              <a:path w="8872855" h="2828925">
                <a:moveTo>
                  <a:pt x="8857487" y="7619"/>
                </a:moveTo>
                <a:lnTo>
                  <a:pt x="16763" y="7619"/>
                </a:lnTo>
                <a:lnTo>
                  <a:pt x="16763" y="16763"/>
                </a:lnTo>
                <a:lnTo>
                  <a:pt x="8857487" y="16763"/>
                </a:lnTo>
                <a:lnTo>
                  <a:pt x="8857487" y="7619"/>
                </a:lnTo>
                <a:close/>
              </a:path>
              <a:path w="8872855" h="2828925">
                <a:moveTo>
                  <a:pt x="8872727" y="7619"/>
                </a:moveTo>
                <a:lnTo>
                  <a:pt x="8857487" y="7619"/>
                </a:lnTo>
                <a:lnTo>
                  <a:pt x="8865107" y="16763"/>
                </a:lnTo>
                <a:lnTo>
                  <a:pt x="8872727" y="16763"/>
                </a:lnTo>
                <a:lnTo>
                  <a:pt x="8872727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7723" y="475488"/>
            <a:ext cx="2964180" cy="399415"/>
          </a:xfrm>
          <a:custGeom>
            <a:avLst/>
            <a:gdLst/>
            <a:ahLst/>
            <a:cxnLst/>
            <a:rect l="l" t="t" r="r" b="b"/>
            <a:pathLst>
              <a:path w="2964179" h="399415">
                <a:moveTo>
                  <a:pt x="0" y="399287"/>
                </a:moveTo>
                <a:lnTo>
                  <a:pt x="2964179" y="399287"/>
                </a:lnTo>
                <a:lnTo>
                  <a:pt x="2964179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3252" y="3779520"/>
            <a:ext cx="8872855" cy="3282950"/>
          </a:xfrm>
          <a:custGeom>
            <a:avLst/>
            <a:gdLst/>
            <a:ahLst/>
            <a:cxnLst/>
            <a:rect l="l" t="t" r="r" b="b"/>
            <a:pathLst>
              <a:path w="8872855" h="3282950">
                <a:moveTo>
                  <a:pt x="16763" y="0"/>
                </a:moveTo>
                <a:lnTo>
                  <a:pt x="0" y="0"/>
                </a:lnTo>
                <a:lnTo>
                  <a:pt x="0" y="3282696"/>
                </a:lnTo>
                <a:lnTo>
                  <a:pt x="8872727" y="3282696"/>
                </a:lnTo>
                <a:lnTo>
                  <a:pt x="8872727" y="3275076"/>
                </a:lnTo>
                <a:lnTo>
                  <a:pt x="16763" y="3275076"/>
                </a:lnTo>
                <a:lnTo>
                  <a:pt x="7619" y="3267456"/>
                </a:lnTo>
                <a:lnTo>
                  <a:pt x="16763" y="3267456"/>
                </a:lnTo>
                <a:lnTo>
                  <a:pt x="16763" y="0"/>
                </a:lnTo>
                <a:close/>
              </a:path>
              <a:path w="8872855" h="3282950">
                <a:moveTo>
                  <a:pt x="16763" y="3267456"/>
                </a:moveTo>
                <a:lnTo>
                  <a:pt x="7619" y="3267456"/>
                </a:lnTo>
                <a:lnTo>
                  <a:pt x="16763" y="3275076"/>
                </a:lnTo>
                <a:lnTo>
                  <a:pt x="16763" y="3267456"/>
                </a:lnTo>
                <a:close/>
              </a:path>
              <a:path w="8872855" h="3282950">
                <a:moveTo>
                  <a:pt x="8857487" y="3267456"/>
                </a:moveTo>
                <a:lnTo>
                  <a:pt x="16763" y="3267456"/>
                </a:lnTo>
                <a:lnTo>
                  <a:pt x="16763" y="3275076"/>
                </a:lnTo>
                <a:lnTo>
                  <a:pt x="8857487" y="3275076"/>
                </a:lnTo>
                <a:lnTo>
                  <a:pt x="8857487" y="3267456"/>
                </a:lnTo>
                <a:close/>
              </a:path>
              <a:path w="8872855" h="3282950">
                <a:moveTo>
                  <a:pt x="8872727" y="0"/>
                </a:moveTo>
                <a:lnTo>
                  <a:pt x="8857487" y="0"/>
                </a:lnTo>
                <a:lnTo>
                  <a:pt x="8857487" y="3275076"/>
                </a:lnTo>
                <a:lnTo>
                  <a:pt x="8865107" y="3267456"/>
                </a:lnTo>
                <a:lnTo>
                  <a:pt x="8872727" y="3267456"/>
                </a:lnTo>
                <a:lnTo>
                  <a:pt x="8872727" y="0"/>
                </a:lnTo>
                <a:close/>
              </a:path>
              <a:path w="8872855" h="3282950">
                <a:moveTo>
                  <a:pt x="8872727" y="3267456"/>
                </a:moveTo>
                <a:lnTo>
                  <a:pt x="8865107" y="3267456"/>
                </a:lnTo>
                <a:lnTo>
                  <a:pt x="8857487" y="3275076"/>
                </a:lnTo>
                <a:lnTo>
                  <a:pt x="8872727" y="3275076"/>
                </a:lnTo>
                <a:lnTo>
                  <a:pt x="8872727" y="3267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3207" y="5255514"/>
            <a:ext cx="3810000" cy="0"/>
          </a:xfrm>
          <a:custGeom>
            <a:avLst/>
            <a:gdLst/>
            <a:ahLst/>
            <a:cxnLst/>
            <a:rect l="l" t="t" r="r" b="b"/>
            <a:pathLst>
              <a:path w="3810000">
                <a:moveTo>
                  <a:pt x="0" y="0"/>
                </a:moveTo>
                <a:lnTo>
                  <a:pt x="3809999" y="0"/>
                </a:lnTo>
              </a:path>
            </a:pathLst>
          </a:custGeom>
          <a:ln w="27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211" y="5560314"/>
            <a:ext cx="1239520" cy="0"/>
          </a:xfrm>
          <a:custGeom>
            <a:avLst/>
            <a:gdLst/>
            <a:ahLst/>
            <a:cxnLst/>
            <a:rect l="l" t="t" r="r" b="b"/>
            <a:pathLst>
              <a:path w="1239520">
                <a:moveTo>
                  <a:pt x="0" y="0"/>
                </a:moveTo>
                <a:lnTo>
                  <a:pt x="1239011" y="0"/>
                </a:lnTo>
              </a:path>
            </a:pathLst>
          </a:custGeom>
          <a:ln w="27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3464" y="6627114"/>
            <a:ext cx="3032760" cy="0"/>
          </a:xfrm>
          <a:custGeom>
            <a:avLst/>
            <a:gdLst/>
            <a:ahLst/>
            <a:cxnLst/>
            <a:rect l="l" t="t" r="r" b="b"/>
            <a:pathLst>
              <a:path w="3032759">
                <a:moveTo>
                  <a:pt x="0" y="0"/>
                </a:moveTo>
                <a:lnTo>
                  <a:pt x="3032759" y="0"/>
                </a:lnTo>
              </a:path>
            </a:pathLst>
          </a:custGeom>
          <a:ln w="27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3658" y="1033613"/>
            <a:ext cx="8347075" cy="561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6703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  <a:tab pos="167767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ang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tk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mendukun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uargan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267335" indent="-2286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  <a:tab pos="188785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aksanaka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perha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menghorma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keperca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  <a:tab pos="188785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menghorma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kebu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1169670" indent="-2286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  <a:tab pos="167830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mendukun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tk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berpar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  <a:tab pos="188785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ah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bahas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menger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ttg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baga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merek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ah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ttg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kond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agnos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ti,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baga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merek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ttg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rencan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pengoba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baga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merek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dapa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berpar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kepu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usan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merek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28575" indent="-2286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  <a:tab pos="209994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ah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uargan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ttg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baga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merek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ttg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pengoba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ermasu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harapka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36" rIns="0" bIns="0" rtlCol="0">
            <a:spAutoFit/>
          </a:bodyPr>
          <a:lstStyle/>
          <a:p>
            <a:pPr marL="2315210">
              <a:lnSpc>
                <a:spcPct val="100000"/>
              </a:lnSpc>
            </a:pPr>
            <a:r>
              <a:rPr spc="-10" dirty="0"/>
              <a:t>S</a:t>
            </a:r>
            <a:r>
              <a:rPr dirty="0"/>
              <a:t>t</a:t>
            </a:r>
            <a:r>
              <a:rPr spc="-5" dirty="0"/>
              <a:t>anda</a:t>
            </a:r>
            <a:r>
              <a:rPr dirty="0"/>
              <a:t>r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10" dirty="0"/>
              <a:t>P</a:t>
            </a:r>
            <a:r>
              <a:rPr dirty="0"/>
              <a:t>K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da</a:t>
            </a:r>
            <a:r>
              <a:rPr dirty="0"/>
              <a:t>n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CC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75859" y="6652806"/>
            <a:ext cx="17462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888888"/>
                </a:solidFill>
                <a:latin typeface="Arial"/>
                <a:cs typeface="Arial"/>
              </a:rPr>
              <a:t>42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2259" y="6672416"/>
            <a:ext cx="21323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ahuka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2519" y="1240536"/>
            <a:ext cx="8658225" cy="2261870"/>
          </a:xfrm>
          <a:custGeom>
            <a:avLst/>
            <a:gdLst/>
            <a:ahLst/>
            <a:cxnLst/>
            <a:rect l="l" t="t" r="r" b="b"/>
            <a:pathLst>
              <a:path w="8658225" h="2261870">
                <a:moveTo>
                  <a:pt x="8653271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2258567"/>
                </a:lnTo>
                <a:lnTo>
                  <a:pt x="4571" y="2261615"/>
                </a:lnTo>
                <a:lnTo>
                  <a:pt x="8653271" y="2261615"/>
                </a:lnTo>
                <a:lnTo>
                  <a:pt x="8657843" y="2258567"/>
                </a:lnTo>
                <a:lnTo>
                  <a:pt x="8657843" y="2253995"/>
                </a:lnTo>
                <a:lnTo>
                  <a:pt x="16763" y="2253995"/>
                </a:lnTo>
                <a:lnTo>
                  <a:pt x="9143" y="2246375"/>
                </a:lnTo>
                <a:lnTo>
                  <a:pt x="16763" y="2246375"/>
                </a:lnTo>
                <a:lnTo>
                  <a:pt x="16763" y="15239"/>
                </a:lnTo>
                <a:lnTo>
                  <a:pt x="9143" y="15239"/>
                </a:lnTo>
                <a:lnTo>
                  <a:pt x="16763" y="7619"/>
                </a:lnTo>
                <a:lnTo>
                  <a:pt x="8657843" y="7619"/>
                </a:lnTo>
                <a:lnTo>
                  <a:pt x="8657843" y="3047"/>
                </a:lnTo>
                <a:lnTo>
                  <a:pt x="8653271" y="0"/>
                </a:lnTo>
                <a:close/>
              </a:path>
              <a:path w="8658225" h="2261870">
                <a:moveTo>
                  <a:pt x="16763" y="2246375"/>
                </a:moveTo>
                <a:lnTo>
                  <a:pt x="9143" y="2246375"/>
                </a:lnTo>
                <a:lnTo>
                  <a:pt x="16763" y="2253995"/>
                </a:lnTo>
                <a:lnTo>
                  <a:pt x="16763" y="2246375"/>
                </a:lnTo>
                <a:close/>
              </a:path>
              <a:path w="8658225" h="2261870">
                <a:moveTo>
                  <a:pt x="8641079" y="2246375"/>
                </a:moveTo>
                <a:lnTo>
                  <a:pt x="16763" y="2246375"/>
                </a:lnTo>
                <a:lnTo>
                  <a:pt x="16763" y="2253995"/>
                </a:lnTo>
                <a:lnTo>
                  <a:pt x="8641079" y="2253995"/>
                </a:lnTo>
                <a:lnTo>
                  <a:pt x="8641079" y="2246375"/>
                </a:lnTo>
                <a:close/>
              </a:path>
              <a:path w="8658225" h="2261870">
                <a:moveTo>
                  <a:pt x="8641079" y="7619"/>
                </a:moveTo>
                <a:lnTo>
                  <a:pt x="8641079" y="2253995"/>
                </a:lnTo>
                <a:lnTo>
                  <a:pt x="8648699" y="2246375"/>
                </a:lnTo>
                <a:lnTo>
                  <a:pt x="8657843" y="2246375"/>
                </a:lnTo>
                <a:lnTo>
                  <a:pt x="8657843" y="15239"/>
                </a:lnTo>
                <a:lnTo>
                  <a:pt x="8648699" y="15239"/>
                </a:lnTo>
                <a:lnTo>
                  <a:pt x="8641079" y="7619"/>
                </a:lnTo>
                <a:close/>
              </a:path>
              <a:path w="8658225" h="2261870">
                <a:moveTo>
                  <a:pt x="8657843" y="2246375"/>
                </a:moveTo>
                <a:lnTo>
                  <a:pt x="8648699" y="2246375"/>
                </a:lnTo>
                <a:lnTo>
                  <a:pt x="8641079" y="2253995"/>
                </a:lnTo>
                <a:lnTo>
                  <a:pt x="8657843" y="2253995"/>
                </a:lnTo>
                <a:lnTo>
                  <a:pt x="8657843" y="2246375"/>
                </a:lnTo>
                <a:close/>
              </a:path>
              <a:path w="8658225" h="2261870">
                <a:moveTo>
                  <a:pt x="16763" y="7619"/>
                </a:moveTo>
                <a:lnTo>
                  <a:pt x="9143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658225" h="2261870">
                <a:moveTo>
                  <a:pt x="8641079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641079" y="15239"/>
                </a:lnTo>
                <a:lnTo>
                  <a:pt x="8641079" y="7619"/>
                </a:lnTo>
                <a:close/>
              </a:path>
              <a:path w="8658225" h="2261870">
                <a:moveTo>
                  <a:pt x="8657843" y="7619"/>
                </a:moveTo>
                <a:lnTo>
                  <a:pt x="8641079" y="7619"/>
                </a:lnTo>
                <a:lnTo>
                  <a:pt x="8648699" y="15239"/>
                </a:lnTo>
                <a:lnTo>
                  <a:pt x="8657843" y="15239"/>
                </a:lnTo>
                <a:lnTo>
                  <a:pt x="8657843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7723" y="475488"/>
            <a:ext cx="2955290" cy="399415"/>
          </a:xfrm>
          <a:custGeom>
            <a:avLst/>
            <a:gdLst/>
            <a:ahLst/>
            <a:cxnLst/>
            <a:rect l="l" t="t" r="r" b="b"/>
            <a:pathLst>
              <a:path w="2955290" h="399415">
                <a:moveTo>
                  <a:pt x="0" y="399287"/>
                </a:moveTo>
                <a:lnTo>
                  <a:pt x="2955035" y="399287"/>
                </a:lnTo>
                <a:lnTo>
                  <a:pt x="2955035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75859" y="6652806"/>
            <a:ext cx="17462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888888"/>
                </a:solidFill>
                <a:latin typeface="Arial"/>
                <a:cs typeface="Arial"/>
              </a:rPr>
              <a:t>43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5087" y="3787140"/>
            <a:ext cx="8694420" cy="744220"/>
          </a:xfrm>
          <a:custGeom>
            <a:avLst/>
            <a:gdLst/>
            <a:ahLst/>
            <a:cxnLst/>
            <a:rect l="l" t="t" r="r" b="b"/>
            <a:pathLst>
              <a:path w="8694420" h="744220">
                <a:moveTo>
                  <a:pt x="8691371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740663"/>
                </a:lnTo>
                <a:lnTo>
                  <a:pt x="4571" y="743711"/>
                </a:lnTo>
                <a:lnTo>
                  <a:pt x="8691371" y="743711"/>
                </a:lnTo>
                <a:lnTo>
                  <a:pt x="8694419" y="740663"/>
                </a:lnTo>
                <a:lnTo>
                  <a:pt x="8694419" y="736091"/>
                </a:lnTo>
                <a:lnTo>
                  <a:pt x="16763" y="736091"/>
                </a:lnTo>
                <a:lnTo>
                  <a:pt x="9143" y="728471"/>
                </a:lnTo>
                <a:lnTo>
                  <a:pt x="16763" y="728471"/>
                </a:lnTo>
                <a:lnTo>
                  <a:pt x="16763" y="16763"/>
                </a:lnTo>
                <a:lnTo>
                  <a:pt x="9143" y="16763"/>
                </a:lnTo>
                <a:lnTo>
                  <a:pt x="16763" y="7619"/>
                </a:lnTo>
                <a:lnTo>
                  <a:pt x="8694419" y="7619"/>
                </a:lnTo>
                <a:lnTo>
                  <a:pt x="8694419" y="4571"/>
                </a:lnTo>
                <a:lnTo>
                  <a:pt x="8691371" y="0"/>
                </a:lnTo>
                <a:close/>
              </a:path>
              <a:path w="8694420" h="744220">
                <a:moveTo>
                  <a:pt x="16763" y="728471"/>
                </a:moveTo>
                <a:lnTo>
                  <a:pt x="9143" y="728471"/>
                </a:lnTo>
                <a:lnTo>
                  <a:pt x="16763" y="736091"/>
                </a:lnTo>
                <a:lnTo>
                  <a:pt x="16763" y="728471"/>
                </a:lnTo>
                <a:close/>
              </a:path>
              <a:path w="8694420" h="744220">
                <a:moveTo>
                  <a:pt x="8677655" y="728471"/>
                </a:moveTo>
                <a:lnTo>
                  <a:pt x="16763" y="728471"/>
                </a:lnTo>
                <a:lnTo>
                  <a:pt x="16763" y="736091"/>
                </a:lnTo>
                <a:lnTo>
                  <a:pt x="8677655" y="736091"/>
                </a:lnTo>
                <a:lnTo>
                  <a:pt x="8677655" y="728471"/>
                </a:lnTo>
                <a:close/>
              </a:path>
              <a:path w="8694420" h="744220">
                <a:moveTo>
                  <a:pt x="8677655" y="7619"/>
                </a:moveTo>
                <a:lnTo>
                  <a:pt x="8677655" y="736091"/>
                </a:lnTo>
                <a:lnTo>
                  <a:pt x="8686799" y="728471"/>
                </a:lnTo>
                <a:lnTo>
                  <a:pt x="8694419" y="728471"/>
                </a:lnTo>
                <a:lnTo>
                  <a:pt x="8694419" y="16763"/>
                </a:lnTo>
                <a:lnTo>
                  <a:pt x="8686799" y="16763"/>
                </a:lnTo>
                <a:lnTo>
                  <a:pt x="8677655" y="7619"/>
                </a:lnTo>
                <a:close/>
              </a:path>
              <a:path w="8694420" h="744220">
                <a:moveTo>
                  <a:pt x="8694419" y="728471"/>
                </a:moveTo>
                <a:lnTo>
                  <a:pt x="8686799" y="728471"/>
                </a:lnTo>
                <a:lnTo>
                  <a:pt x="8677655" y="736091"/>
                </a:lnTo>
                <a:lnTo>
                  <a:pt x="8694419" y="736091"/>
                </a:lnTo>
                <a:lnTo>
                  <a:pt x="8694419" y="728471"/>
                </a:lnTo>
                <a:close/>
              </a:path>
              <a:path w="8694420" h="744220">
                <a:moveTo>
                  <a:pt x="16763" y="7619"/>
                </a:moveTo>
                <a:lnTo>
                  <a:pt x="9143" y="16763"/>
                </a:lnTo>
                <a:lnTo>
                  <a:pt x="16763" y="16763"/>
                </a:lnTo>
                <a:lnTo>
                  <a:pt x="16763" y="7619"/>
                </a:lnTo>
                <a:close/>
              </a:path>
              <a:path w="8694420" h="744220">
                <a:moveTo>
                  <a:pt x="8677655" y="7619"/>
                </a:moveTo>
                <a:lnTo>
                  <a:pt x="16763" y="7619"/>
                </a:lnTo>
                <a:lnTo>
                  <a:pt x="16763" y="16763"/>
                </a:lnTo>
                <a:lnTo>
                  <a:pt x="8677655" y="16763"/>
                </a:lnTo>
                <a:lnTo>
                  <a:pt x="8677655" y="7619"/>
                </a:lnTo>
                <a:close/>
              </a:path>
              <a:path w="8694420" h="744220">
                <a:moveTo>
                  <a:pt x="8694419" y="7619"/>
                </a:moveTo>
                <a:lnTo>
                  <a:pt x="8677655" y="7619"/>
                </a:lnTo>
                <a:lnTo>
                  <a:pt x="8686799" y="16763"/>
                </a:lnTo>
                <a:lnTo>
                  <a:pt x="8694419" y="16763"/>
                </a:lnTo>
                <a:lnTo>
                  <a:pt x="8694419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6236" y="4812792"/>
            <a:ext cx="8659495" cy="1647825"/>
          </a:xfrm>
          <a:custGeom>
            <a:avLst/>
            <a:gdLst/>
            <a:ahLst/>
            <a:cxnLst/>
            <a:rect l="l" t="t" r="r" b="b"/>
            <a:pathLst>
              <a:path w="8659495" h="1647825">
                <a:moveTo>
                  <a:pt x="8654795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1642871"/>
                </a:lnTo>
                <a:lnTo>
                  <a:pt x="4571" y="1647443"/>
                </a:lnTo>
                <a:lnTo>
                  <a:pt x="8654795" y="1647443"/>
                </a:lnTo>
                <a:lnTo>
                  <a:pt x="8659367" y="1642871"/>
                </a:lnTo>
                <a:lnTo>
                  <a:pt x="8659367" y="1639823"/>
                </a:lnTo>
                <a:lnTo>
                  <a:pt x="16763" y="1639823"/>
                </a:lnTo>
                <a:lnTo>
                  <a:pt x="9143" y="1630679"/>
                </a:lnTo>
                <a:lnTo>
                  <a:pt x="16763" y="1630679"/>
                </a:lnTo>
                <a:lnTo>
                  <a:pt x="16763" y="15239"/>
                </a:lnTo>
                <a:lnTo>
                  <a:pt x="9143" y="15239"/>
                </a:lnTo>
                <a:lnTo>
                  <a:pt x="16763" y="7619"/>
                </a:lnTo>
                <a:lnTo>
                  <a:pt x="8659367" y="7619"/>
                </a:lnTo>
                <a:lnTo>
                  <a:pt x="8659367" y="3047"/>
                </a:lnTo>
                <a:lnTo>
                  <a:pt x="8654795" y="0"/>
                </a:lnTo>
                <a:close/>
              </a:path>
              <a:path w="8659495" h="1647825">
                <a:moveTo>
                  <a:pt x="16763" y="1630679"/>
                </a:moveTo>
                <a:lnTo>
                  <a:pt x="9143" y="1630679"/>
                </a:lnTo>
                <a:lnTo>
                  <a:pt x="16763" y="1639823"/>
                </a:lnTo>
                <a:lnTo>
                  <a:pt x="16763" y="1630679"/>
                </a:lnTo>
                <a:close/>
              </a:path>
              <a:path w="8659495" h="1647825">
                <a:moveTo>
                  <a:pt x="8642603" y="1630679"/>
                </a:moveTo>
                <a:lnTo>
                  <a:pt x="16763" y="1630679"/>
                </a:lnTo>
                <a:lnTo>
                  <a:pt x="16763" y="1639823"/>
                </a:lnTo>
                <a:lnTo>
                  <a:pt x="8642603" y="1639823"/>
                </a:lnTo>
                <a:lnTo>
                  <a:pt x="8642603" y="1630679"/>
                </a:lnTo>
                <a:close/>
              </a:path>
              <a:path w="8659495" h="1647825">
                <a:moveTo>
                  <a:pt x="8642603" y="7619"/>
                </a:moveTo>
                <a:lnTo>
                  <a:pt x="8642603" y="1639823"/>
                </a:lnTo>
                <a:lnTo>
                  <a:pt x="8650223" y="1630679"/>
                </a:lnTo>
                <a:lnTo>
                  <a:pt x="8659367" y="1630679"/>
                </a:lnTo>
                <a:lnTo>
                  <a:pt x="8659367" y="15239"/>
                </a:lnTo>
                <a:lnTo>
                  <a:pt x="8650223" y="15239"/>
                </a:lnTo>
                <a:lnTo>
                  <a:pt x="8642603" y="7619"/>
                </a:lnTo>
                <a:close/>
              </a:path>
              <a:path w="8659495" h="1647825">
                <a:moveTo>
                  <a:pt x="8659367" y="1630679"/>
                </a:moveTo>
                <a:lnTo>
                  <a:pt x="8650223" y="1630679"/>
                </a:lnTo>
                <a:lnTo>
                  <a:pt x="8642603" y="1639823"/>
                </a:lnTo>
                <a:lnTo>
                  <a:pt x="8659367" y="1639823"/>
                </a:lnTo>
                <a:lnTo>
                  <a:pt x="8659367" y="1630679"/>
                </a:lnTo>
                <a:close/>
              </a:path>
              <a:path w="8659495" h="1647825">
                <a:moveTo>
                  <a:pt x="16763" y="7619"/>
                </a:moveTo>
                <a:lnTo>
                  <a:pt x="9143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659495" h="1647825">
                <a:moveTo>
                  <a:pt x="8642603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642603" y="15239"/>
                </a:lnTo>
                <a:lnTo>
                  <a:pt x="8642603" y="7619"/>
                </a:lnTo>
                <a:close/>
              </a:path>
              <a:path w="8659495" h="1647825">
                <a:moveTo>
                  <a:pt x="8659367" y="7619"/>
                </a:moveTo>
                <a:lnTo>
                  <a:pt x="8642603" y="7619"/>
                </a:lnTo>
                <a:lnTo>
                  <a:pt x="8650223" y="15239"/>
                </a:lnTo>
                <a:lnTo>
                  <a:pt x="8659367" y="15239"/>
                </a:lnTo>
                <a:lnTo>
                  <a:pt x="8659367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1794" y="1321129"/>
            <a:ext cx="8317865" cy="507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 marR="557530">
              <a:lnSpc>
                <a:spcPct val="100000"/>
              </a:lnSpc>
              <a:tabLst>
                <a:tab pos="177673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adm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uargan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mendapat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ttg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harapka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perk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raa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tabLst>
                <a:tab pos="38227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uargan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adm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82270" marR="859155" indent="-342900">
              <a:lnSpc>
                <a:spcPct val="100000"/>
              </a:lnSpc>
              <a:tabLst>
                <a:tab pos="38227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asa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cuku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bag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uargan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tk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membuat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kepu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usa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0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benar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204470">
              <a:lnSpc>
                <a:spcPct val="100000"/>
              </a:lnSpc>
              <a:tabLst>
                <a:tab pos="1749425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berusah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mengurang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kenda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bahas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buda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pengha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800">
              <a:latin typeface="Times New Roman"/>
              <a:cs typeface="Times New Roman"/>
            </a:endParaRPr>
          </a:p>
          <a:p>
            <a:pPr marL="53340" marR="5080">
              <a:lnSpc>
                <a:spcPct val="100000"/>
              </a:lnSpc>
              <a:tabLst>
                <a:tab pos="157861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aksanaka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koord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enag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prak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pember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asuha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tabLst>
                <a:tab pos="51054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nambunga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koord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nas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erbuk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ti</a:t>
            </a:r>
            <a:r>
              <a:rPr sz="20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rasaka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36" rIns="0" bIns="0" rtlCol="0">
            <a:spAutoFit/>
          </a:bodyPr>
          <a:lstStyle/>
          <a:p>
            <a:pPr marL="2315210">
              <a:lnSpc>
                <a:spcPct val="100000"/>
              </a:lnSpc>
            </a:pPr>
            <a:r>
              <a:rPr spc="-10" dirty="0"/>
              <a:t>S</a:t>
            </a:r>
            <a:r>
              <a:rPr dirty="0"/>
              <a:t>t</a:t>
            </a:r>
            <a:r>
              <a:rPr spc="-5" dirty="0"/>
              <a:t>anda</a:t>
            </a:r>
            <a:r>
              <a:rPr dirty="0"/>
              <a:t>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10" dirty="0"/>
              <a:t>P</a:t>
            </a:r>
            <a:r>
              <a:rPr dirty="0"/>
              <a:t>K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da</a:t>
            </a:r>
            <a:r>
              <a:rPr dirty="0"/>
              <a:t>n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CC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19" y="1002792"/>
            <a:ext cx="8813800" cy="722630"/>
          </a:xfrm>
          <a:custGeom>
            <a:avLst/>
            <a:gdLst/>
            <a:ahLst/>
            <a:cxnLst/>
            <a:rect l="l" t="t" r="r" b="b"/>
            <a:pathLst>
              <a:path w="8813800" h="722630">
                <a:moveTo>
                  <a:pt x="8808719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719327"/>
                </a:lnTo>
                <a:lnTo>
                  <a:pt x="4571" y="722375"/>
                </a:lnTo>
                <a:lnTo>
                  <a:pt x="8808719" y="722375"/>
                </a:lnTo>
                <a:lnTo>
                  <a:pt x="8813291" y="719327"/>
                </a:lnTo>
                <a:lnTo>
                  <a:pt x="8813291" y="714755"/>
                </a:lnTo>
                <a:lnTo>
                  <a:pt x="16763" y="714755"/>
                </a:lnTo>
                <a:lnTo>
                  <a:pt x="9143" y="707135"/>
                </a:lnTo>
                <a:lnTo>
                  <a:pt x="16763" y="707135"/>
                </a:lnTo>
                <a:lnTo>
                  <a:pt x="16763" y="15239"/>
                </a:lnTo>
                <a:lnTo>
                  <a:pt x="9143" y="15239"/>
                </a:lnTo>
                <a:lnTo>
                  <a:pt x="16763" y="7619"/>
                </a:lnTo>
                <a:lnTo>
                  <a:pt x="8813291" y="7619"/>
                </a:lnTo>
                <a:lnTo>
                  <a:pt x="8813291" y="3047"/>
                </a:lnTo>
                <a:lnTo>
                  <a:pt x="8808719" y="0"/>
                </a:lnTo>
                <a:close/>
              </a:path>
              <a:path w="8813800" h="722630">
                <a:moveTo>
                  <a:pt x="16763" y="707135"/>
                </a:moveTo>
                <a:lnTo>
                  <a:pt x="9143" y="707135"/>
                </a:lnTo>
                <a:lnTo>
                  <a:pt x="16763" y="714755"/>
                </a:lnTo>
                <a:lnTo>
                  <a:pt x="16763" y="707135"/>
                </a:lnTo>
                <a:close/>
              </a:path>
              <a:path w="8813800" h="722630">
                <a:moveTo>
                  <a:pt x="8796527" y="707135"/>
                </a:moveTo>
                <a:lnTo>
                  <a:pt x="16763" y="707135"/>
                </a:lnTo>
                <a:lnTo>
                  <a:pt x="16763" y="714755"/>
                </a:lnTo>
                <a:lnTo>
                  <a:pt x="8796527" y="714755"/>
                </a:lnTo>
                <a:lnTo>
                  <a:pt x="8796527" y="707135"/>
                </a:lnTo>
                <a:close/>
              </a:path>
              <a:path w="8813800" h="722630">
                <a:moveTo>
                  <a:pt x="8796527" y="7619"/>
                </a:moveTo>
                <a:lnTo>
                  <a:pt x="8796527" y="714755"/>
                </a:lnTo>
                <a:lnTo>
                  <a:pt x="8804147" y="707135"/>
                </a:lnTo>
                <a:lnTo>
                  <a:pt x="8813291" y="707135"/>
                </a:lnTo>
                <a:lnTo>
                  <a:pt x="8813291" y="15239"/>
                </a:lnTo>
                <a:lnTo>
                  <a:pt x="8804147" y="15239"/>
                </a:lnTo>
                <a:lnTo>
                  <a:pt x="8796527" y="7619"/>
                </a:lnTo>
                <a:close/>
              </a:path>
              <a:path w="8813800" h="722630">
                <a:moveTo>
                  <a:pt x="8813291" y="707135"/>
                </a:moveTo>
                <a:lnTo>
                  <a:pt x="8804147" y="707135"/>
                </a:lnTo>
                <a:lnTo>
                  <a:pt x="8796527" y="714755"/>
                </a:lnTo>
                <a:lnTo>
                  <a:pt x="8813291" y="714755"/>
                </a:lnTo>
                <a:lnTo>
                  <a:pt x="8813291" y="707135"/>
                </a:lnTo>
                <a:close/>
              </a:path>
              <a:path w="8813800" h="722630">
                <a:moveTo>
                  <a:pt x="16763" y="7619"/>
                </a:moveTo>
                <a:lnTo>
                  <a:pt x="9143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813800" h="722630">
                <a:moveTo>
                  <a:pt x="8796527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796527" y="15239"/>
                </a:lnTo>
                <a:lnTo>
                  <a:pt x="8796527" y="7619"/>
                </a:lnTo>
                <a:close/>
              </a:path>
              <a:path w="8813800" h="722630">
                <a:moveTo>
                  <a:pt x="8813291" y="7619"/>
                </a:moveTo>
                <a:lnTo>
                  <a:pt x="8796527" y="7619"/>
                </a:lnTo>
                <a:lnTo>
                  <a:pt x="8804147" y="15239"/>
                </a:lnTo>
                <a:lnTo>
                  <a:pt x="8813291" y="15239"/>
                </a:lnTo>
                <a:lnTo>
                  <a:pt x="8813291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7723" y="475488"/>
            <a:ext cx="2764790" cy="399415"/>
          </a:xfrm>
          <a:custGeom>
            <a:avLst/>
            <a:gdLst/>
            <a:ahLst/>
            <a:cxnLst/>
            <a:rect l="l" t="t" r="r" b="b"/>
            <a:pathLst>
              <a:path w="2764790" h="399415">
                <a:moveTo>
                  <a:pt x="0" y="399287"/>
                </a:moveTo>
                <a:lnTo>
                  <a:pt x="2764535" y="399287"/>
                </a:lnTo>
                <a:lnTo>
                  <a:pt x="2764535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5275" y="1830324"/>
            <a:ext cx="8784590" cy="1950720"/>
          </a:xfrm>
          <a:custGeom>
            <a:avLst/>
            <a:gdLst/>
            <a:ahLst/>
            <a:cxnLst/>
            <a:rect l="l" t="t" r="r" b="b"/>
            <a:pathLst>
              <a:path w="8784590" h="1950720">
                <a:moveTo>
                  <a:pt x="8779763" y="0"/>
                </a:moveTo>
                <a:lnTo>
                  <a:pt x="3047" y="0"/>
                </a:lnTo>
                <a:lnTo>
                  <a:pt x="0" y="4571"/>
                </a:lnTo>
                <a:lnTo>
                  <a:pt x="0" y="1950719"/>
                </a:lnTo>
                <a:lnTo>
                  <a:pt x="16763" y="1950719"/>
                </a:lnTo>
                <a:lnTo>
                  <a:pt x="16763" y="16763"/>
                </a:lnTo>
                <a:lnTo>
                  <a:pt x="7619" y="16763"/>
                </a:lnTo>
                <a:lnTo>
                  <a:pt x="16763" y="9143"/>
                </a:lnTo>
                <a:lnTo>
                  <a:pt x="8784335" y="9143"/>
                </a:lnTo>
                <a:lnTo>
                  <a:pt x="8784335" y="4571"/>
                </a:lnTo>
                <a:lnTo>
                  <a:pt x="8779763" y="0"/>
                </a:lnTo>
                <a:close/>
              </a:path>
              <a:path w="8784590" h="1950720">
                <a:moveTo>
                  <a:pt x="8767571" y="9143"/>
                </a:moveTo>
                <a:lnTo>
                  <a:pt x="8767571" y="1950719"/>
                </a:lnTo>
                <a:lnTo>
                  <a:pt x="8784335" y="1950719"/>
                </a:lnTo>
                <a:lnTo>
                  <a:pt x="8784335" y="16763"/>
                </a:lnTo>
                <a:lnTo>
                  <a:pt x="8775191" y="16763"/>
                </a:lnTo>
                <a:lnTo>
                  <a:pt x="8767571" y="9143"/>
                </a:lnTo>
                <a:close/>
              </a:path>
              <a:path w="8784590" h="1950720">
                <a:moveTo>
                  <a:pt x="16763" y="9143"/>
                </a:moveTo>
                <a:lnTo>
                  <a:pt x="7619" y="16763"/>
                </a:lnTo>
                <a:lnTo>
                  <a:pt x="16763" y="16763"/>
                </a:lnTo>
                <a:lnTo>
                  <a:pt x="16763" y="9143"/>
                </a:lnTo>
                <a:close/>
              </a:path>
              <a:path w="8784590" h="1950720">
                <a:moveTo>
                  <a:pt x="8767571" y="9143"/>
                </a:moveTo>
                <a:lnTo>
                  <a:pt x="16763" y="9143"/>
                </a:lnTo>
                <a:lnTo>
                  <a:pt x="16763" y="16763"/>
                </a:lnTo>
                <a:lnTo>
                  <a:pt x="8767571" y="16763"/>
                </a:lnTo>
                <a:lnTo>
                  <a:pt x="8767571" y="9143"/>
                </a:lnTo>
                <a:close/>
              </a:path>
              <a:path w="8784590" h="1950720">
                <a:moveTo>
                  <a:pt x="8784335" y="9143"/>
                </a:moveTo>
                <a:lnTo>
                  <a:pt x="8767571" y="9143"/>
                </a:lnTo>
                <a:lnTo>
                  <a:pt x="8775191" y="16763"/>
                </a:lnTo>
                <a:lnTo>
                  <a:pt x="8784335" y="16763"/>
                </a:lnTo>
                <a:lnTo>
                  <a:pt x="8784335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5275" y="3779520"/>
            <a:ext cx="8784590" cy="1237615"/>
          </a:xfrm>
          <a:custGeom>
            <a:avLst/>
            <a:gdLst/>
            <a:ahLst/>
            <a:cxnLst/>
            <a:rect l="l" t="t" r="r" b="b"/>
            <a:pathLst>
              <a:path w="8784590" h="1237614">
                <a:moveTo>
                  <a:pt x="16763" y="0"/>
                </a:moveTo>
                <a:lnTo>
                  <a:pt x="0" y="0"/>
                </a:lnTo>
                <a:lnTo>
                  <a:pt x="0" y="1234440"/>
                </a:lnTo>
                <a:lnTo>
                  <a:pt x="3047" y="1237488"/>
                </a:lnTo>
                <a:lnTo>
                  <a:pt x="8779763" y="1237488"/>
                </a:lnTo>
                <a:lnTo>
                  <a:pt x="8784335" y="1234440"/>
                </a:lnTo>
                <a:lnTo>
                  <a:pt x="8784335" y="1229868"/>
                </a:lnTo>
                <a:lnTo>
                  <a:pt x="16763" y="1229868"/>
                </a:lnTo>
                <a:lnTo>
                  <a:pt x="7619" y="1220724"/>
                </a:lnTo>
                <a:lnTo>
                  <a:pt x="16763" y="1220724"/>
                </a:lnTo>
                <a:lnTo>
                  <a:pt x="16763" y="0"/>
                </a:lnTo>
                <a:close/>
              </a:path>
              <a:path w="8784590" h="1237614">
                <a:moveTo>
                  <a:pt x="16763" y="1220724"/>
                </a:moveTo>
                <a:lnTo>
                  <a:pt x="7619" y="1220724"/>
                </a:lnTo>
                <a:lnTo>
                  <a:pt x="16763" y="1229868"/>
                </a:lnTo>
                <a:lnTo>
                  <a:pt x="16763" y="1220724"/>
                </a:lnTo>
                <a:close/>
              </a:path>
              <a:path w="8784590" h="1237614">
                <a:moveTo>
                  <a:pt x="8767571" y="1220724"/>
                </a:moveTo>
                <a:lnTo>
                  <a:pt x="16763" y="1220724"/>
                </a:lnTo>
                <a:lnTo>
                  <a:pt x="16763" y="1229868"/>
                </a:lnTo>
                <a:lnTo>
                  <a:pt x="8767571" y="1229868"/>
                </a:lnTo>
                <a:lnTo>
                  <a:pt x="8767571" y="1220724"/>
                </a:lnTo>
                <a:close/>
              </a:path>
              <a:path w="8784590" h="1237614">
                <a:moveTo>
                  <a:pt x="8784335" y="0"/>
                </a:moveTo>
                <a:lnTo>
                  <a:pt x="8767571" y="0"/>
                </a:lnTo>
                <a:lnTo>
                  <a:pt x="8767571" y="1229868"/>
                </a:lnTo>
                <a:lnTo>
                  <a:pt x="8775191" y="1220724"/>
                </a:lnTo>
                <a:lnTo>
                  <a:pt x="8784335" y="1220724"/>
                </a:lnTo>
                <a:lnTo>
                  <a:pt x="8784335" y="0"/>
                </a:lnTo>
                <a:close/>
              </a:path>
              <a:path w="8784590" h="1237614">
                <a:moveTo>
                  <a:pt x="8784335" y="1220724"/>
                </a:moveTo>
                <a:lnTo>
                  <a:pt x="8775191" y="1220724"/>
                </a:lnTo>
                <a:lnTo>
                  <a:pt x="8767571" y="1229868"/>
                </a:lnTo>
                <a:lnTo>
                  <a:pt x="8784335" y="1229868"/>
                </a:lnTo>
                <a:lnTo>
                  <a:pt x="8784335" y="1220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475" y="5317236"/>
            <a:ext cx="8656320" cy="1647825"/>
          </a:xfrm>
          <a:custGeom>
            <a:avLst/>
            <a:gdLst/>
            <a:ahLst/>
            <a:cxnLst/>
            <a:rect l="l" t="t" r="r" b="b"/>
            <a:pathLst>
              <a:path w="8656320" h="1647825">
                <a:moveTo>
                  <a:pt x="8653271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1642871"/>
                </a:lnTo>
                <a:lnTo>
                  <a:pt x="3047" y="1647443"/>
                </a:lnTo>
                <a:lnTo>
                  <a:pt x="8653271" y="1647443"/>
                </a:lnTo>
                <a:lnTo>
                  <a:pt x="8656319" y="1642871"/>
                </a:lnTo>
                <a:lnTo>
                  <a:pt x="8656319" y="1638299"/>
                </a:lnTo>
                <a:lnTo>
                  <a:pt x="16763" y="1638299"/>
                </a:lnTo>
                <a:lnTo>
                  <a:pt x="7619" y="1630679"/>
                </a:lnTo>
                <a:lnTo>
                  <a:pt x="16763" y="1630679"/>
                </a:lnTo>
                <a:lnTo>
                  <a:pt x="16763" y="15239"/>
                </a:lnTo>
                <a:lnTo>
                  <a:pt x="7619" y="15239"/>
                </a:lnTo>
                <a:lnTo>
                  <a:pt x="16763" y="7619"/>
                </a:lnTo>
                <a:lnTo>
                  <a:pt x="8656319" y="7619"/>
                </a:lnTo>
                <a:lnTo>
                  <a:pt x="8656319" y="3047"/>
                </a:lnTo>
                <a:lnTo>
                  <a:pt x="8653271" y="0"/>
                </a:lnTo>
                <a:close/>
              </a:path>
              <a:path w="8656320" h="1647825">
                <a:moveTo>
                  <a:pt x="16763" y="1630679"/>
                </a:moveTo>
                <a:lnTo>
                  <a:pt x="7619" y="1630679"/>
                </a:lnTo>
                <a:lnTo>
                  <a:pt x="16763" y="1638299"/>
                </a:lnTo>
                <a:lnTo>
                  <a:pt x="16763" y="1630679"/>
                </a:lnTo>
                <a:close/>
              </a:path>
              <a:path w="8656320" h="1647825">
                <a:moveTo>
                  <a:pt x="8641079" y="1630679"/>
                </a:moveTo>
                <a:lnTo>
                  <a:pt x="16763" y="1630679"/>
                </a:lnTo>
                <a:lnTo>
                  <a:pt x="16763" y="1638299"/>
                </a:lnTo>
                <a:lnTo>
                  <a:pt x="8641079" y="1638299"/>
                </a:lnTo>
                <a:lnTo>
                  <a:pt x="8641079" y="1630679"/>
                </a:lnTo>
                <a:close/>
              </a:path>
              <a:path w="8656320" h="1647825">
                <a:moveTo>
                  <a:pt x="8641079" y="7619"/>
                </a:moveTo>
                <a:lnTo>
                  <a:pt x="8641079" y="1638299"/>
                </a:lnTo>
                <a:lnTo>
                  <a:pt x="8648699" y="1630679"/>
                </a:lnTo>
                <a:lnTo>
                  <a:pt x="8656319" y="1630679"/>
                </a:lnTo>
                <a:lnTo>
                  <a:pt x="8656319" y="15239"/>
                </a:lnTo>
                <a:lnTo>
                  <a:pt x="8648699" y="15239"/>
                </a:lnTo>
                <a:lnTo>
                  <a:pt x="8641079" y="7619"/>
                </a:lnTo>
                <a:close/>
              </a:path>
              <a:path w="8656320" h="1647825">
                <a:moveTo>
                  <a:pt x="8656319" y="1630679"/>
                </a:moveTo>
                <a:lnTo>
                  <a:pt x="8648699" y="1630679"/>
                </a:lnTo>
                <a:lnTo>
                  <a:pt x="8641079" y="1638299"/>
                </a:lnTo>
                <a:lnTo>
                  <a:pt x="8656319" y="1638299"/>
                </a:lnTo>
                <a:lnTo>
                  <a:pt x="8656319" y="1630679"/>
                </a:lnTo>
                <a:close/>
              </a:path>
              <a:path w="8656320" h="1647825">
                <a:moveTo>
                  <a:pt x="16763" y="7619"/>
                </a:moveTo>
                <a:lnTo>
                  <a:pt x="7619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656320" h="1647825">
                <a:moveTo>
                  <a:pt x="8641079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641079" y="15239"/>
                </a:lnTo>
                <a:lnTo>
                  <a:pt x="8641079" y="7619"/>
                </a:lnTo>
                <a:close/>
              </a:path>
              <a:path w="8656320" h="1647825">
                <a:moveTo>
                  <a:pt x="8656319" y="7619"/>
                </a:moveTo>
                <a:lnTo>
                  <a:pt x="8641079" y="7619"/>
                </a:lnTo>
                <a:lnTo>
                  <a:pt x="8648699" y="15239"/>
                </a:lnTo>
                <a:lnTo>
                  <a:pt x="8656319" y="15239"/>
                </a:lnTo>
                <a:lnTo>
                  <a:pt x="8656319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2871" y="549133"/>
            <a:ext cx="8515985" cy="6348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3055" algn="ctr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anda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AP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CC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463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ngga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uargan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a,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akuka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asesm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ases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ssua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kebu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uha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dua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mereka</a:t>
            </a:r>
            <a:endParaRPr sz="2000">
              <a:latin typeface="Arial"/>
              <a:cs typeface="Arial"/>
            </a:endParaRPr>
          </a:p>
          <a:p>
            <a:pPr marL="41275" marR="687705">
              <a:lnSpc>
                <a:spcPct val="100000"/>
              </a:lnSpc>
              <a:spcBef>
                <a:spcPts val="1725"/>
              </a:spcBef>
              <a:tabLst>
                <a:tab pos="1491615" algn="l"/>
                <a:tab pos="442468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ebu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urge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327660" marR="485775" indent="-286385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  <a:tabLst>
                <a:tab pos="32829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ebu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susu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ska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berdasarka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asesmen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27660" marR="386080" indent="-286385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  <a:tabLst>
                <a:tab pos="32829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ormas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ttg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asesmen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agnos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apka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apab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uka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27660" marR="579120" indent="-286385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  <a:tabLst>
                <a:tab pos="328295" algn="l"/>
              </a:tabLst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0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uargan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ber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ormas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ttg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rencan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pengoba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ser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aka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kepu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usa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ttg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kebu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penuh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117475" marR="801370">
              <a:lnSpc>
                <a:spcPct val="100000"/>
              </a:lnSpc>
              <a:spcBef>
                <a:spcPts val="1150"/>
              </a:spcBef>
              <a:tabLst>
                <a:tab pos="169418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sesme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ermasu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menen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kebu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uhan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rencan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pemu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anga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scharg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n)</a:t>
            </a:r>
            <a:r>
              <a:rPr sz="20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46075" marR="272415" lvl="1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46075" algn="l"/>
              </a:tabLst>
            </a:pPr>
            <a:r>
              <a:rPr sz="2000" b="1" i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akuka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asesme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peme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kebu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uha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ayananny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rumah</a:t>
            </a:r>
            <a:r>
              <a:rPr sz="20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ersed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aannya</a:t>
            </a:r>
            <a:endParaRPr sz="2000">
              <a:latin typeface="Arial"/>
              <a:cs typeface="Arial"/>
            </a:endParaRPr>
          </a:p>
          <a:p>
            <a:pPr marL="346075" lvl="1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46075" algn="l"/>
              </a:tabLst>
            </a:pP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oso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2000" b="1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eberhas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asuha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rana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aga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ber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ruma</a:t>
            </a:r>
            <a:r>
              <a:rPr sz="2000" b="1" i="1" spc="-85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75" spc="-7" baseline="26455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sz="1575" spc="-487" baseline="26455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19" y="1002792"/>
            <a:ext cx="8813800" cy="722630"/>
          </a:xfrm>
          <a:custGeom>
            <a:avLst/>
            <a:gdLst/>
            <a:ahLst/>
            <a:cxnLst/>
            <a:rect l="l" t="t" r="r" b="b"/>
            <a:pathLst>
              <a:path w="8813800" h="722630">
                <a:moveTo>
                  <a:pt x="8808719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719327"/>
                </a:lnTo>
                <a:lnTo>
                  <a:pt x="4571" y="722375"/>
                </a:lnTo>
                <a:lnTo>
                  <a:pt x="8808719" y="722375"/>
                </a:lnTo>
                <a:lnTo>
                  <a:pt x="8813291" y="719327"/>
                </a:lnTo>
                <a:lnTo>
                  <a:pt x="8813291" y="714755"/>
                </a:lnTo>
                <a:lnTo>
                  <a:pt x="16763" y="714755"/>
                </a:lnTo>
                <a:lnTo>
                  <a:pt x="9143" y="707135"/>
                </a:lnTo>
                <a:lnTo>
                  <a:pt x="16763" y="707135"/>
                </a:lnTo>
                <a:lnTo>
                  <a:pt x="16763" y="15239"/>
                </a:lnTo>
                <a:lnTo>
                  <a:pt x="9143" y="15239"/>
                </a:lnTo>
                <a:lnTo>
                  <a:pt x="16763" y="7619"/>
                </a:lnTo>
                <a:lnTo>
                  <a:pt x="8813291" y="7619"/>
                </a:lnTo>
                <a:lnTo>
                  <a:pt x="8813291" y="3047"/>
                </a:lnTo>
                <a:lnTo>
                  <a:pt x="8808719" y="0"/>
                </a:lnTo>
                <a:close/>
              </a:path>
              <a:path w="8813800" h="722630">
                <a:moveTo>
                  <a:pt x="16763" y="707135"/>
                </a:moveTo>
                <a:lnTo>
                  <a:pt x="9143" y="707135"/>
                </a:lnTo>
                <a:lnTo>
                  <a:pt x="16763" y="714755"/>
                </a:lnTo>
                <a:lnTo>
                  <a:pt x="16763" y="707135"/>
                </a:lnTo>
                <a:close/>
              </a:path>
              <a:path w="8813800" h="722630">
                <a:moveTo>
                  <a:pt x="8796527" y="707135"/>
                </a:moveTo>
                <a:lnTo>
                  <a:pt x="16763" y="707135"/>
                </a:lnTo>
                <a:lnTo>
                  <a:pt x="16763" y="714755"/>
                </a:lnTo>
                <a:lnTo>
                  <a:pt x="8796527" y="714755"/>
                </a:lnTo>
                <a:lnTo>
                  <a:pt x="8796527" y="707135"/>
                </a:lnTo>
                <a:close/>
              </a:path>
              <a:path w="8813800" h="722630">
                <a:moveTo>
                  <a:pt x="8796527" y="7619"/>
                </a:moveTo>
                <a:lnTo>
                  <a:pt x="8796527" y="714755"/>
                </a:lnTo>
                <a:lnTo>
                  <a:pt x="8804147" y="707135"/>
                </a:lnTo>
                <a:lnTo>
                  <a:pt x="8813291" y="707135"/>
                </a:lnTo>
                <a:lnTo>
                  <a:pt x="8813291" y="15239"/>
                </a:lnTo>
                <a:lnTo>
                  <a:pt x="8804147" y="15239"/>
                </a:lnTo>
                <a:lnTo>
                  <a:pt x="8796527" y="7619"/>
                </a:lnTo>
                <a:close/>
              </a:path>
              <a:path w="8813800" h="722630">
                <a:moveTo>
                  <a:pt x="8813291" y="707135"/>
                </a:moveTo>
                <a:lnTo>
                  <a:pt x="8804147" y="707135"/>
                </a:lnTo>
                <a:lnTo>
                  <a:pt x="8796527" y="714755"/>
                </a:lnTo>
                <a:lnTo>
                  <a:pt x="8813291" y="714755"/>
                </a:lnTo>
                <a:lnTo>
                  <a:pt x="8813291" y="707135"/>
                </a:lnTo>
                <a:close/>
              </a:path>
              <a:path w="8813800" h="722630">
                <a:moveTo>
                  <a:pt x="16763" y="7619"/>
                </a:moveTo>
                <a:lnTo>
                  <a:pt x="9143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813800" h="722630">
                <a:moveTo>
                  <a:pt x="8796527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796527" y="15239"/>
                </a:lnTo>
                <a:lnTo>
                  <a:pt x="8796527" y="7619"/>
                </a:lnTo>
                <a:close/>
              </a:path>
              <a:path w="8813800" h="722630">
                <a:moveTo>
                  <a:pt x="8813291" y="7619"/>
                </a:moveTo>
                <a:lnTo>
                  <a:pt x="8796527" y="7619"/>
                </a:lnTo>
                <a:lnTo>
                  <a:pt x="8804147" y="15239"/>
                </a:lnTo>
                <a:lnTo>
                  <a:pt x="8813291" y="15239"/>
                </a:lnTo>
                <a:lnTo>
                  <a:pt x="8813291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7723" y="475488"/>
            <a:ext cx="2760345" cy="399415"/>
          </a:xfrm>
          <a:custGeom>
            <a:avLst/>
            <a:gdLst/>
            <a:ahLst/>
            <a:cxnLst/>
            <a:rect l="l" t="t" r="r" b="b"/>
            <a:pathLst>
              <a:path w="2760345" h="399415">
                <a:moveTo>
                  <a:pt x="0" y="399287"/>
                </a:moveTo>
                <a:lnTo>
                  <a:pt x="2759963" y="399287"/>
                </a:lnTo>
                <a:lnTo>
                  <a:pt x="2759963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5275" y="1830324"/>
            <a:ext cx="8784590" cy="1339850"/>
          </a:xfrm>
          <a:custGeom>
            <a:avLst/>
            <a:gdLst/>
            <a:ahLst/>
            <a:cxnLst/>
            <a:rect l="l" t="t" r="r" b="b"/>
            <a:pathLst>
              <a:path w="8784590" h="1339850">
                <a:moveTo>
                  <a:pt x="8779763" y="0"/>
                </a:moveTo>
                <a:lnTo>
                  <a:pt x="3047" y="0"/>
                </a:lnTo>
                <a:lnTo>
                  <a:pt x="0" y="4571"/>
                </a:lnTo>
                <a:lnTo>
                  <a:pt x="0" y="1336547"/>
                </a:lnTo>
                <a:lnTo>
                  <a:pt x="3047" y="1339595"/>
                </a:lnTo>
                <a:lnTo>
                  <a:pt x="8779763" y="1339595"/>
                </a:lnTo>
                <a:lnTo>
                  <a:pt x="8784335" y="1336547"/>
                </a:lnTo>
                <a:lnTo>
                  <a:pt x="8784335" y="1331975"/>
                </a:lnTo>
                <a:lnTo>
                  <a:pt x="16763" y="1331975"/>
                </a:lnTo>
                <a:lnTo>
                  <a:pt x="7619" y="1324355"/>
                </a:lnTo>
                <a:lnTo>
                  <a:pt x="16763" y="1324355"/>
                </a:lnTo>
                <a:lnTo>
                  <a:pt x="16763" y="16763"/>
                </a:lnTo>
                <a:lnTo>
                  <a:pt x="7619" y="16763"/>
                </a:lnTo>
                <a:lnTo>
                  <a:pt x="16763" y="9143"/>
                </a:lnTo>
                <a:lnTo>
                  <a:pt x="8784335" y="9143"/>
                </a:lnTo>
                <a:lnTo>
                  <a:pt x="8784335" y="4571"/>
                </a:lnTo>
                <a:lnTo>
                  <a:pt x="8779763" y="0"/>
                </a:lnTo>
                <a:close/>
              </a:path>
              <a:path w="8784590" h="1339850">
                <a:moveTo>
                  <a:pt x="16763" y="1324355"/>
                </a:moveTo>
                <a:lnTo>
                  <a:pt x="7619" y="1324355"/>
                </a:lnTo>
                <a:lnTo>
                  <a:pt x="16763" y="1331975"/>
                </a:lnTo>
                <a:lnTo>
                  <a:pt x="16763" y="1324355"/>
                </a:lnTo>
                <a:close/>
              </a:path>
              <a:path w="8784590" h="1339850">
                <a:moveTo>
                  <a:pt x="8767571" y="1324355"/>
                </a:moveTo>
                <a:lnTo>
                  <a:pt x="16763" y="1324355"/>
                </a:lnTo>
                <a:lnTo>
                  <a:pt x="16763" y="1331975"/>
                </a:lnTo>
                <a:lnTo>
                  <a:pt x="8767571" y="1331975"/>
                </a:lnTo>
                <a:lnTo>
                  <a:pt x="8767571" y="1324355"/>
                </a:lnTo>
                <a:close/>
              </a:path>
              <a:path w="8784590" h="1339850">
                <a:moveTo>
                  <a:pt x="8767571" y="9143"/>
                </a:moveTo>
                <a:lnTo>
                  <a:pt x="8767571" y="1331975"/>
                </a:lnTo>
                <a:lnTo>
                  <a:pt x="8775191" y="1324355"/>
                </a:lnTo>
                <a:lnTo>
                  <a:pt x="8784335" y="1324355"/>
                </a:lnTo>
                <a:lnTo>
                  <a:pt x="8784335" y="16763"/>
                </a:lnTo>
                <a:lnTo>
                  <a:pt x="8775191" y="16763"/>
                </a:lnTo>
                <a:lnTo>
                  <a:pt x="8767571" y="9143"/>
                </a:lnTo>
                <a:close/>
              </a:path>
              <a:path w="8784590" h="1339850">
                <a:moveTo>
                  <a:pt x="8784335" y="1324355"/>
                </a:moveTo>
                <a:lnTo>
                  <a:pt x="8775191" y="1324355"/>
                </a:lnTo>
                <a:lnTo>
                  <a:pt x="8767571" y="1331975"/>
                </a:lnTo>
                <a:lnTo>
                  <a:pt x="8784335" y="1331975"/>
                </a:lnTo>
                <a:lnTo>
                  <a:pt x="8784335" y="1324355"/>
                </a:lnTo>
                <a:close/>
              </a:path>
              <a:path w="8784590" h="1339850">
                <a:moveTo>
                  <a:pt x="16763" y="9143"/>
                </a:moveTo>
                <a:lnTo>
                  <a:pt x="7619" y="16763"/>
                </a:lnTo>
                <a:lnTo>
                  <a:pt x="16763" y="16763"/>
                </a:lnTo>
                <a:lnTo>
                  <a:pt x="16763" y="9143"/>
                </a:lnTo>
                <a:close/>
              </a:path>
              <a:path w="8784590" h="1339850">
                <a:moveTo>
                  <a:pt x="8767571" y="9143"/>
                </a:moveTo>
                <a:lnTo>
                  <a:pt x="16763" y="9143"/>
                </a:lnTo>
                <a:lnTo>
                  <a:pt x="16763" y="16763"/>
                </a:lnTo>
                <a:lnTo>
                  <a:pt x="8767571" y="16763"/>
                </a:lnTo>
                <a:lnTo>
                  <a:pt x="8767571" y="9143"/>
                </a:lnTo>
                <a:close/>
              </a:path>
              <a:path w="8784590" h="1339850">
                <a:moveTo>
                  <a:pt x="8784335" y="9143"/>
                </a:moveTo>
                <a:lnTo>
                  <a:pt x="8767571" y="9143"/>
                </a:lnTo>
                <a:lnTo>
                  <a:pt x="8775191" y="16763"/>
                </a:lnTo>
                <a:lnTo>
                  <a:pt x="8784335" y="16763"/>
                </a:lnTo>
                <a:lnTo>
                  <a:pt x="8784335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4044" y="3489960"/>
            <a:ext cx="8658225" cy="291465"/>
          </a:xfrm>
          <a:custGeom>
            <a:avLst/>
            <a:gdLst/>
            <a:ahLst/>
            <a:cxnLst/>
            <a:rect l="l" t="t" r="r" b="b"/>
            <a:pathLst>
              <a:path w="8658225" h="291464">
                <a:moveTo>
                  <a:pt x="8653271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291083"/>
                </a:lnTo>
                <a:lnTo>
                  <a:pt x="16763" y="291083"/>
                </a:lnTo>
                <a:lnTo>
                  <a:pt x="16763" y="16763"/>
                </a:lnTo>
                <a:lnTo>
                  <a:pt x="9143" y="16763"/>
                </a:lnTo>
                <a:lnTo>
                  <a:pt x="16763" y="7619"/>
                </a:lnTo>
                <a:lnTo>
                  <a:pt x="8657843" y="7619"/>
                </a:lnTo>
                <a:lnTo>
                  <a:pt x="8657843" y="3047"/>
                </a:lnTo>
                <a:lnTo>
                  <a:pt x="8653271" y="0"/>
                </a:lnTo>
                <a:close/>
              </a:path>
              <a:path w="8658225" h="291464">
                <a:moveTo>
                  <a:pt x="8641079" y="7619"/>
                </a:moveTo>
                <a:lnTo>
                  <a:pt x="8641079" y="291083"/>
                </a:lnTo>
                <a:lnTo>
                  <a:pt x="8657843" y="291083"/>
                </a:lnTo>
                <a:lnTo>
                  <a:pt x="8657843" y="16763"/>
                </a:lnTo>
                <a:lnTo>
                  <a:pt x="8648699" y="16763"/>
                </a:lnTo>
                <a:lnTo>
                  <a:pt x="8641079" y="7619"/>
                </a:lnTo>
                <a:close/>
              </a:path>
              <a:path w="8658225" h="291464">
                <a:moveTo>
                  <a:pt x="16763" y="7619"/>
                </a:moveTo>
                <a:lnTo>
                  <a:pt x="9143" y="16763"/>
                </a:lnTo>
                <a:lnTo>
                  <a:pt x="16763" y="16763"/>
                </a:lnTo>
                <a:lnTo>
                  <a:pt x="16763" y="7619"/>
                </a:lnTo>
                <a:close/>
              </a:path>
              <a:path w="8658225" h="291464">
                <a:moveTo>
                  <a:pt x="8641079" y="7619"/>
                </a:moveTo>
                <a:lnTo>
                  <a:pt x="16763" y="7619"/>
                </a:lnTo>
                <a:lnTo>
                  <a:pt x="16763" y="16763"/>
                </a:lnTo>
                <a:lnTo>
                  <a:pt x="8641079" y="16763"/>
                </a:lnTo>
                <a:lnTo>
                  <a:pt x="8641079" y="7619"/>
                </a:lnTo>
                <a:close/>
              </a:path>
              <a:path w="8658225" h="291464">
                <a:moveTo>
                  <a:pt x="8657843" y="7619"/>
                </a:moveTo>
                <a:lnTo>
                  <a:pt x="8641079" y="7619"/>
                </a:lnTo>
                <a:lnTo>
                  <a:pt x="8648699" y="16763"/>
                </a:lnTo>
                <a:lnTo>
                  <a:pt x="8657843" y="16763"/>
                </a:lnTo>
                <a:lnTo>
                  <a:pt x="8657843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4044" y="3779520"/>
            <a:ext cx="8658225" cy="1050290"/>
          </a:xfrm>
          <a:custGeom>
            <a:avLst/>
            <a:gdLst/>
            <a:ahLst/>
            <a:cxnLst/>
            <a:rect l="l" t="t" r="r" b="b"/>
            <a:pathLst>
              <a:path w="8658225" h="1050289">
                <a:moveTo>
                  <a:pt x="16763" y="0"/>
                </a:moveTo>
                <a:lnTo>
                  <a:pt x="0" y="0"/>
                </a:lnTo>
                <a:lnTo>
                  <a:pt x="0" y="1046988"/>
                </a:lnTo>
                <a:lnTo>
                  <a:pt x="4571" y="1050036"/>
                </a:lnTo>
                <a:lnTo>
                  <a:pt x="8653271" y="1050036"/>
                </a:lnTo>
                <a:lnTo>
                  <a:pt x="8657843" y="1046988"/>
                </a:lnTo>
                <a:lnTo>
                  <a:pt x="8657843" y="1042416"/>
                </a:lnTo>
                <a:lnTo>
                  <a:pt x="16763" y="1042416"/>
                </a:lnTo>
                <a:lnTo>
                  <a:pt x="9143" y="1034796"/>
                </a:lnTo>
                <a:lnTo>
                  <a:pt x="16763" y="1034796"/>
                </a:lnTo>
                <a:lnTo>
                  <a:pt x="16763" y="0"/>
                </a:lnTo>
                <a:close/>
              </a:path>
              <a:path w="8658225" h="1050289">
                <a:moveTo>
                  <a:pt x="16763" y="1034796"/>
                </a:moveTo>
                <a:lnTo>
                  <a:pt x="9143" y="1034796"/>
                </a:lnTo>
                <a:lnTo>
                  <a:pt x="16763" y="1042416"/>
                </a:lnTo>
                <a:lnTo>
                  <a:pt x="16763" y="1034796"/>
                </a:lnTo>
                <a:close/>
              </a:path>
              <a:path w="8658225" h="1050289">
                <a:moveTo>
                  <a:pt x="8641079" y="1034796"/>
                </a:moveTo>
                <a:lnTo>
                  <a:pt x="16763" y="1034796"/>
                </a:lnTo>
                <a:lnTo>
                  <a:pt x="16763" y="1042416"/>
                </a:lnTo>
                <a:lnTo>
                  <a:pt x="8641079" y="1042416"/>
                </a:lnTo>
                <a:lnTo>
                  <a:pt x="8641079" y="1034796"/>
                </a:lnTo>
                <a:close/>
              </a:path>
              <a:path w="8658225" h="1050289">
                <a:moveTo>
                  <a:pt x="8657843" y="0"/>
                </a:moveTo>
                <a:lnTo>
                  <a:pt x="8641079" y="0"/>
                </a:lnTo>
                <a:lnTo>
                  <a:pt x="8641079" y="1042416"/>
                </a:lnTo>
                <a:lnTo>
                  <a:pt x="8648699" y="1034796"/>
                </a:lnTo>
                <a:lnTo>
                  <a:pt x="8657843" y="1034796"/>
                </a:lnTo>
                <a:lnTo>
                  <a:pt x="8657843" y="0"/>
                </a:lnTo>
                <a:close/>
              </a:path>
              <a:path w="8658225" h="1050289">
                <a:moveTo>
                  <a:pt x="8657843" y="1034796"/>
                </a:moveTo>
                <a:lnTo>
                  <a:pt x="8648699" y="1034796"/>
                </a:lnTo>
                <a:lnTo>
                  <a:pt x="8641079" y="1042416"/>
                </a:lnTo>
                <a:lnTo>
                  <a:pt x="8657843" y="1042416"/>
                </a:lnTo>
                <a:lnTo>
                  <a:pt x="8657843" y="1034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711" y="5042916"/>
            <a:ext cx="8656320" cy="1647825"/>
          </a:xfrm>
          <a:custGeom>
            <a:avLst/>
            <a:gdLst/>
            <a:ahLst/>
            <a:cxnLst/>
            <a:rect l="l" t="t" r="r" b="b"/>
            <a:pathLst>
              <a:path w="8656320" h="1647825">
                <a:moveTo>
                  <a:pt x="8653271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1642871"/>
                </a:lnTo>
                <a:lnTo>
                  <a:pt x="3047" y="1647443"/>
                </a:lnTo>
                <a:lnTo>
                  <a:pt x="8653271" y="1647443"/>
                </a:lnTo>
                <a:lnTo>
                  <a:pt x="8656319" y="1642871"/>
                </a:lnTo>
                <a:lnTo>
                  <a:pt x="8656319" y="1638299"/>
                </a:lnTo>
                <a:lnTo>
                  <a:pt x="15239" y="1638299"/>
                </a:lnTo>
                <a:lnTo>
                  <a:pt x="7619" y="1630679"/>
                </a:lnTo>
                <a:lnTo>
                  <a:pt x="15239" y="1630679"/>
                </a:lnTo>
                <a:lnTo>
                  <a:pt x="15239" y="15239"/>
                </a:lnTo>
                <a:lnTo>
                  <a:pt x="7619" y="15239"/>
                </a:lnTo>
                <a:lnTo>
                  <a:pt x="15239" y="7619"/>
                </a:lnTo>
                <a:lnTo>
                  <a:pt x="8656319" y="7619"/>
                </a:lnTo>
                <a:lnTo>
                  <a:pt x="8656319" y="3047"/>
                </a:lnTo>
                <a:lnTo>
                  <a:pt x="8653271" y="0"/>
                </a:lnTo>
                <a:close/>
              </a:path>
              <a:path w="8656320" h="1647825">
                <a:moveTo>
                  <a:pt x="15239" y="1630679"/>
                </a:moveTo>
                <a:lnTo>
                  <a:pt x="7619" y="1630679"/>
                </a:lnTo>
                <a:lnTo>
                  <a:pt x="15239" y="1638299"/>
                </a:lnTo>
                <a:lnTo>
                  <a:pt x="15239" y="1630679"/>
                </a:lnTo>
                <a:close/>
              </a:path>
              <a:path w="8656320" h="1647825">
                <a:moveTo>
                  <a:pt x="8639555" y="1630679"/>
                </a:moveTo>
                <a:lnTo>
                  <a:pt x="15239" y="1630679"/>
                </a:lnTo>
                <a:lnTo>
                  <a:pt x="15239" y="1638299"/>
                </a:lnTo>
                <a:lnTo>
                  <a:pt x="8639555" y="1638299"/>
                </a:lnTo>
                <a:lnTo>
                  <a:pt x="8639555" y="1630679"/>
                </a:lnTo>
                <a:close/>
              </a:path>
              <a:path w="8656320" h="1647825">
                <a:moveTo>
                  <a:pt x="8639555" y="7619"/>
                </a:moveTo>
                <a:lnTo>
                  <a:pt x="8639555" y="1638299"/>
                </a:lnTo>
                <a:lnTo>
                  <a:pt x="8648699" y="1630679"/>
                </a:lnTo>
                <a:lnTo>
                  <a:pt x="8656319" y="1630679"/>
                </a:lnTo>
                <a:lnTo>
                  <a:pt x="8656319" y="15239"/>
                </a:lnTo>
                <a:lnTo>
                  <a:pt x="8648699" y="15239"/>
                </a:lnTo>
                <a:lnTo>
                  <a:pt x="8639555" y="7619"/>
                </a:lnTo>
                <a:close/>
              </a:path>
              <a:path w="8656320" h="1647825">
                <a:moveTo>
                  <a:pt x="8656319" y="1630679"/>
                </a:moveTo>
                <a:lnTo>
                  <a:pt x="8648699" y="1630679"/>
                </a:lnTo>
                <a:lnTo>
                  <a:pt x="8639555" y="1638299"/>
                </a:lnTo>
                <a:lnTo>
                  <a:pt x="8656319" y="1638299"/>
                </a:lnTo>
                <a:lnTo>
                  <a:pt x="8656319" y="1630679"/>
                </a:lnTo>
                <a:close/>
              </a:path>
              <a:path w="8656320" h="1647825">
                <a:moveTo>
                  <a:pt x="15239" y="7619"/>
                </a:moveTo>
                <a:lnTo>
                  <a:pt x="7619" y="15239"/>
                </a:lnTo>
                <a:lnTo>
                  <a:pt x="15239" y="15239"/>
                </a:lnTo>
                <a:lnTo>
                  <a:pt x="15239" y="7619"/>
                </a:lnTo>
                <a:close/>
              </a:path>
              <a:path w="8656320" h="1647825">
                <a:moveTo>
                  <a:pt x="8639555" y="7619"/>
                </a:moveTo>
                <a:lnTo>
                  <a:pt x="15239" y="7619"/>
                </a:lnTo>
                <a:lnTo>
                  <a:pt x="15239" y="15239"/>
                </a:lnTo>
                <a:lnTo>
                  <a:pt x="8639555" y="15239"/>
                </a:lnTo>
                <a:lnTo>
                  <a:pt x="8639555" y="7619"/>
                </a:lnTo>
                <a:close/>
              </a:path>
              <a:path w="8656320" h="1647825">
                <a:moveTo>
                  <a:pt x="8656319" y="7619"/>
                </a:moveTo>
                <a:lnTo>
                  <a:pt x="8639555" y="7619"/>
                </a:lnTo>
                <a:lnTo>
                  <a:pt x="8648699" y="15239"/>
                </a:lnTo>
                <a:lnTo>
                  <a:pt x="8656319" y="15239"/>
                </a:lnTo>
                <a:lnTo>
                  <a:pt x="8656319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2871" y="1083003"/>
            <a:ext cx="8545830" cy="554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77240">
              <a:lnSpc>
                <a:spcPct val="100000"/>
              </a:lnSpc>
              <a:tabLst>
                <a:tab pos="1457325" algn="l"/>
                <a:tab pos="168084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ber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ah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ttg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has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asu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pengoba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ermasu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harapka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1275" marR="5080">
              <a:lnSpc>
                <a:spcPct val="100000"/>
              </a:lnSpc>
              <a:spcBef>
                <a:spcPts val="1725"/>
              </a:spcBef>
              <a:tabLst>
                <a:tab pos="127508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secar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327660" marR="168275" indent="-28702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erdasarka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ngku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tk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berkomun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mend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0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tg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ras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sak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0170" marR="2180590">
              <a:lnSpc>
                <a:spcPct val="100000"/>
              </a:lnSpc>
              <a:spcBef>
                <a:spcPts val="1165"/>
              </a:spcBef>
              <a:tabLst>
                <a:tab pos="132461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dupan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  <a:p>
            <a:pPr marL="376555" marR="157480" indent="-287020">
              <a:lnSpc>
                <a:spcPct val="100000"/>
              </a:lnSpc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ua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asuha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akh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keh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dupa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uas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250">
              <a:latin typeface="Times New Roman"/>
              <a:cs typeface="Times New Roman"/>
            </a:endParaRPr>
          </a:p>
          <a:p>
            <a:pPr marL="99695" marR="1400810">
              <a:lnSpc>
                <a:spcPct val="100000"/>
              </a:lnSpc>
              <a:tabLst>
                <a:tab pos="154432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prose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haru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ngka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kehorma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  <a:p>
            <a:pPr marL="99695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386080" marR="893444" indent="-287020">
              <a:lnSpc>
                <a:spcPct val="100000"/>
              </a:lnSpc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ili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ba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mengamb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kepu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usan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erhada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asuhan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36" rIns="0" bIns="0" rtlCol="0">
            <a:spAutoFit/>
          </a:bodyPr>
          <a:lstStyle/>
          <a:p>
            <a:pPr marL="2315210">
              <a:lnSpc>
                <a:spcPct val="100000"/>
              </a:lnSpc>
            </a:pPr>
            <a:r>
              <a:rPr spc="-10" dirty="0"/>
              <a:t>S</a:t>
            </a:r>
            <a:r>
              <a:rPr dirty="0"/>
              <a:t>t</a:t>
            </a:r>
            <a:r>
              <a:rPr spc="-5" dirty="0"/>
              <a:t>anda</a:t>
            </a:r>
            <a:r>
              <a:rPr dirty="0"/>
              <a:t>r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P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/>
              <a:t>da</a:t>
            </a:r>
            <a:r>
              <a:rPr dirty="0"/>
              <a:t>n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CC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75859" y="6652806"/>
            <a:ext cx="17462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888888"/>
                </a:solidFill>
                <a:latin typeface="Arial"/>
                <a:cs typeface="Arial"/>
              </a:rPr>
              <a:t>45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19" y="1002792"/>
            <a:ext cx="8813800" cy="1030605"/>
          </a:xfrm>
          <a:custGeom>
            <a:avLst/>
            <a:gdLst/>
            <a:ahLst/>
            <a:cxnLst/>
            <a:rect l="l" t="t" r="r" b="b"/>
            <a:pathLst>
              <a:path w="8813800" h="1030605">
                <a:moveTo>
                  <a:pt x="8808719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1027175"/>
                </a:lnTo>
                <a:lnTo>
                  <a:pt x="4571" y="1030223"/>
                </a:lnTo>
                <a:lnTo>
                  <a:pt x="8808719" y="1030223"/>
                </a:lnTo>
                <a:lnTo>
                  <a:pt x="8813291" y="1027175"/>
                </a:lnTo>
                <a:lnTo>
                  <a:pt x="8813291" y="1022603"/>
                </a:lnTo>
                <a:lnTo>
                  <a:pt x="16763" y="1022603"/>
                </a:lnTo>
                <a:lnTo>
                  <a:pt x="9143" y="1014983"/>
                </a:lnTo>
                <a:lnTo>
                  <a:pt x="16763" y="1014983"/>
                </a:lnTo>
                <a:lnTo>
                  <a:pt x="16763" y="15239"/>
                </a:lnTo>
                <a:lnTo>
                  <a:pt x="9143" y="15239"/>
                </a:lnTo>
                <a:lnTo>
                  <a:pt x="16763" y="7619"/>
                </a:lnTo>
                <a:lnTo>
                  <a:pt x="8813291" y="7619"/>
                </a:lnTo>
                <a:lnTo>
                  <a:pt x="8813291" y="3047"/>
                </a:lnTo>
                <a:lnTo>
                  <a:pt x="8808719" y="0"/>
                </a:lnTo>
                <a:close/>
              </a:path>
              <a:path w="8813800" h="1030605">
                <a:moveTo>
                  <a:pt x="16763" y="1014983"/>
                </a:moveTo>
                <a:lnTo>
                  <a:pt x="9143" y="1014983"/>
                </a:lnTo>
                <a:lnTo>
                  <a:pt x="16763" y="1022603"/>
                </a:lnTo>
                <a:lnTo>
                  <a:pt x="16763" y="1014983"/>
                </a:lnTo>
                <a:close/>
              </a:path>
              <a:path w="8813800" h="1030605">
                <a:moveTo>
                  <a:pt x="8796527" y="1014983"/>
                </a:moveTo>
                <a:lnTo>
                  <a:pt x="16763" y="1014983"/>
                </a:lnTo>
                <a:lnTo>
                  <a:pt x="16763" y="1022603"/>
                </a:lnTo>
                <a:lnTo>
                  <a:pt x="8796527" y="1022603"/>
                </a:lnTo>
                <a:lnTo>
                  <a:pt x="8796527" y="1014983"/>
                </a:lnTo>
                <a:close/>
              </a:path>
              <a:path w="8813800" h="1030605">
                <a:moveTo>
                  <a:pt x="8796527" y="7619"/>
                </a:moveTo>
                <a:lnTo>
                  <a:pt x="8796527" y="1022603"/>
                </a:lnTo>
                <a:lnTo>
                  <a:pt x="8804147" y="1014983"/>
                </a:lnTo>
                <a:lnTo>
                  <a:pt x="8813291" y="1014983"/>
                </a:lnTo>
                <a:lnTo>
                  <a:pt x="8813291" y="15239"/>
                </a:lnTo>
                <a:lnTo>
                  <a:pt x="8804147" y="15239"/>
                </a:lnTo>
                <a:lnTo>
                  <a:pt x="8796527" y="7619"/>
                </a:lnTo>
                <a:close/>
              </a:path>
              <a:path w="8813800" h="1030605">
                <a:moveTo>
                  <a:pt x="8813291" y="1014983"/>
                </a:moveTo>
                <a:lnTo>
                  <a:pt x="8804147" y="1014983"/>
                </a:lnTo>
                <a:lnTo>
                  <a:pt x="8796527" y="1022603"/>
                </a:lnTo>
                <a:lnTo>
                  <a:pt x="8813291" y="1022603"/>
                </a:lnTo>
                <a:lnTo>
                  <a:pt x="8813291" y="1014983"/>
                </a:lnTo>
                <a:close/>
              </a:path>
              <a:path w="8813800" h="1030605">
                <a:moveTo>
                  <a:pt x="16763" y="7619"/>
                </a:moveTo>
                <a:lnTo>
                  <a:pt x="9143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813800" h="1030605">
                <a:moveTo>
                  <a:pt x="8796527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796527" y="15239"/>
                </a:lnTo>
                <a:lnTo>
                  <a:pt x="8796527" y="7619"/>
                </a:lnTo>
                <a:close/>
              </a:path>
              <a:path w="8813800" h="1030605">
                <a:moveTo>
                  <a:pt x="8813291" y="7619"/>
                </a:moveTo>
                <a:lnTo>
                  <a:pt x="8796527" y="7619"/>
                </a:lnTo>
                <a:lnTo>
                  <a:pt x="8804147" y="15239"/>
                </a:lnTo>
                <a:lnTo>
                  <a:pt x="8813291" y="15239"/>
                </a:lnTo>
                <a:lnTo>
                  <a:pt x="8813291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7723" y="475488"/>
            <a:ext cx="2950845" cy="399415"/>
          </a:xfrm>
          <a:custGeom>
            <a:avLst/>
            <a:gdLst/>
            <a:ahLst/>
            <a:cxnLst/>
            <a:rect l="l" t="t" r="r" b="b"/>
            <a:pathLst>
              <a:path w="2950845" h="399415">
                <a:moveTo>
                  <a:pt x="0" y="399287"/>
                </a:moveTo>
                <a:lnTo>
                  <a:pt x="2950463" y="399287"/>
                </a:lnTo>
                <a:lnTo>
                  <a:pt x="2950463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5944" y="2290572"/>
            <a:ext cx="8658225" cy="723900"/>
          </a:xfrm>
          <a:custGeom>
            <a:avLst/>
            <a:gdLst/>
            <a:ahLst/>
            <a:cxnLst/>
            <a:rect l="l" t="t" r="r" b="b"/>
            <a:pathLst>
              <a:path w="8658225" h="723900">
                <a:moveTo>
                  <a:pt x="8653271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719327"/>
                </a:lnTo>
                <a:lnTo>
                  <a:pt x="4571" y="723899"/>
                </a:lnTo>
                <a:lnTo>
                  <a:pt x="8653271" y="723899"/>
                </a:lnTo>
                <a:lnTo>
                  <a:pt x="8657843" y="719327"/>
                </a:lnTo>
                <a:lnTo>
                  <a:pt x="8657843" y="714755"/>
                </a:lnTo>
                <a:lnTo>
                  <a:pt x="16763" y="714755"/>
                </a:lnTo>
                <a:lnTo>
                  <a:pt x="9143" y="707135"/>
                </a:lnTo>
                <a:lnTo>
                  <a:pt x="16763" y="707135"/>
                </a:lnTo>
                <a:lnTo>
                  <a:pt x="16763" y="15239"/>
                </a:lnTo>
                <a:lnTo>
                  <a:pt x="9143" y="15239"/>
                </a:lnTo>
                <a:lnTo>
                  <a:pt x="16763" y="7619"/>
                </a:lnTo>
                <a:lnTo>
                  <a:pt x="8657843" y="7619"/>
                </a:lnTo>
                <a:lnTo>
                  <a:pt x="8657843" y="3047"/>
                </a:lnTo>
                <a:lnTo>
                  <a:pt x="8653271" y="0"/>
                </a:lnTo>
                <a:close/>
              </a:path>
              <a:path w="8658225" h="723900">
                <a:moveTo>
                  <a:pt x="16763" y="707135"/>
                </a:moveTo>
                <a:lnTo>
                  <a:pt x="9143" y="707135"/>
                </a:lnTo>
                <a:lnTo>
                  <a:pt x="16763" y="714755"/>
                </a:lnTo>
                <a:lnTo>
                  <a:pt x="16763" y="707135"/>
                </a:lnTo>
                <a:close/>
              </a:path>
              <a:path w="8658225" h="723900">
                <a:moveTo>
                  <a:pt x="8641079" y="707135"/>
                </a:moveTo>
                <a:lnTo>
                  <a:pt x="16763" y="707135"/>
                </a:lnTo>
                <a:lnTo>
                  <a:pt x="16763" y="714755"/>
                </a:lnTo>
                <a:lnTo>
                  <a:pt x="8641079" y="714755"/>
                </a:lnTo>
                <a:lnTo>
                  <a:pt x="8641079" y="707135"/>
                </a:lnTo>
                <a:close/>
              </a:path>
              <a:path w="8658225" h="723900">
                <a:moveTo>
                  <a:pt x="8641079" y="7619"/>
                </a:moveTo>
                <a:lnTo>
                  <a:pt x="8641079" y="714755"/>
                </a:lnTo>
                <a:lnTo>
                  <a:pt x="8648699" y="707135"/>
                </a:lnTo>
                <a:lnTo>
                  <a:pt x="8657843" y="707135"/>
                </a:lnTo>
                <a:lnTo>
                  <a:pt x="8657843" y="15239"/>
                </a:lnTo>
                <a:lnTo>
                  <a:pt x="8648699" y="15239"/>
                </a:lnTo>
                <a:lnTo>
                  <a:pt x="8641079" y="7619"/>
                </a:lnTo>
                <a:close/>
              </a:path>
              <a:path w="8658225" h="723900">
                <a:moveTo>
                  <a:pt x="8657843" y="707135"/>
                </a:moveTo>
                <a:lnTo>
                  <a:pt x="8648699" y="707135"/>
                </a:lnTo>
                <a:lnTo>
                  <a:pt x="8641079" y="714755"/>
                </a:lnTo>
                <a:lnTo>
                  <a:pt x="8657843" y="714755"/>
                </a:lnTo>
                <a:lnTo>
                  <a:pt x="8657843" y="707135"/>
                </a:lnTo>
                <a:close/>
              </a:path>
              <a:path w="8658225" h="723900">
                <a:moveTo>
                  <a:pt x="16763" y="7619"/>
                </a:moveTo>
                <a:lnTo>
                  <a:pt x="9143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658225" h="723900">
                <a:moveTo>
                  <a:pt x="8641079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641079" y="15239"/>
                </a:lnTo>
                <a:lnTo>
                  <a:pt x="8641079" y="7619"/>
                </a:lnTo>
                <a:close/>
              </a:path>
              <a:path w="8658225" h="723900">
                <a:moveTo>
                  <a:pt x="8657843" y="7619"/>
                </a:moveTo>
                <a:lnTo>
                  <a:pt x="8641079" y="7619"/>
                </a:lnTo>
                <a:lnTo>
                  <a:pt x="8648699" y="15239"/>
                </a:lnTo>
                <a:lnTo>
                  <a:pt x="8657843" y="15239"/>
                </a:lnTo>
                <a:lnTo>
                  <a:pt x="8657843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944" y="3343656"/>
            <a:ext cx="8658225" cy="437515"/>
          </a:xfrm>
          <a:custGeom>
            <a:avLst/>
            <a:gdLst/>
            <a:ahLst/>
            <a:cxnLst/>
            <a:rect l="l" t="t" r="r" b="b"/>
            <a:pathLst>
              <a:path w="8658225" h="437514">
                <a:moveTo>
                  <a:pt x="8653271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437387"/>
                </a:lnTo>
                <a:lnTo>
                  <a:pt x="16763" y="437387"/>
                </a:lnTo>
                <a:lnTo>
                  <a:pt x="16763" y="15239"/>
                </a:lnTo>
                <a:lnTo>
                  <a:pt x="9143" y="15239"/>
                </a:lnTo>
                <a:lnTo>
                  <a:pt x="16763" y="7619"/>
                </a:lnTo>
                <a:lnTo>
                  <a:pt x="8657843" y="7619"/>
                </a:lnTo>
                <a:lnTo>
                  <a:pt x="8657843" y="3047"/>
                </a:lnTo>
                <a:lnTo>
                  <a:pt x="8653271" y="0"/>
                </a:lnTo>
                <a:close/>
              </a:path>
              <a:path w="8658225" h="437514">
                <a:moveTo>
                  <a:pt x="8641079" y="7619"/>
                </a:moveTo>
                <a:lnTo>
                  <a:pt x="8641079" y="437387"/>
                </a:lnTo>
                <a:lnTo>
                  <a:pt x="8657843" y="437387"/>
                </a:lnTo>
                <a:lnTo>
                  <a:pt x="8657843" y="15239"/>
                </a:lnTo>
                <a:lnTo>
                  <a:pt x="8648699" y="15239"/>
                </a:lnTo>
                <a:lnTo>
                  <a:pt x="8641079" y="7619"/>
                </a:lnTo>
                <a:close/>
              </a:path>
              <a:path w="8658225" h="437514">
                <a:moveTo>
                  <a:pt x="16763" y="7619"/>
                </a:moveTo>
                <a:lnTo>
                  <a:pt x="9143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658225" h="437514">
                <a:moveTo>
                  <a:pt x="8641079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641079" y="15239"/>
                </a:lnTo>
                <a:lnTo>
                  <a:pt x="8641079" y="7619"/>
                </a:lnTo>
                <a:close/>
              </a:path>
              <a:path w="8658225" h="437514">
                <a:moveTo>
                  <a:pt x="8657843" y="7619"/>
                </a:moveTo>
                <a:lnTo>
                  <a:pt x="8641079" y="7619"/>
                </a:lnTo>
                <a:lnTo>
                  <a:pt x="8648699" y="15239"/>
                </a:lnTo>
                <a:lnTo>
                  <a:pt x="8657843" y="15239"/>
                </a:lnTo>
                <a:lnTo>
                  <a:pt x="8657843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944" y="3779520"/>
            <a:ext cx="8658225" cy="288290"/>
          </a:xfrm>
          <a:custGeom>
            <a:avLst/>
            <a:gdLst/>
            <a:ahLst/>
            <a:cxnLst/>
            <a:rect l="l" t="t" r="r" b="b"/>
            <a:pathLst>
              <a:path w="8658225" h="288289">
                <a:moveTo>
                  <a:pt x="16763" y="0"/>
                </a:moveTo>
                <a:lnTo>
                  <a:pt x="0" y="0"/>
                </a:lnTo>
                <a:lnTo>
                  <a:pt x="0" y="284988"/>
                </a:lnTo>
                <a:lnTo>
                  <a:pt x="4571" y="288036"/>
                </a:lnTo>
                <a:lnTo>
                  <a:pt x="8653271" y="288036"/>
                </a:lnTo>
                <a:lnTo>
                  <a:pt x="8657843" y="284988"/>
                </a:lnTo>
                <a:lnTo>
                  <a:pt x="8657843" y="280416"/>
                </a:lnTo>
                <a:lnTo>
                  <a:pt x="16763" y="280416"/>
                </a:lnTo>
                <a:lnTo>
                  <a:pt x="9143" y="271272"/>
                </a:lnTo>
                <a:lnTo>
                  <a:pt x="16763" y="271272"/>
                </a:lnTo>
                <a:lnTo>
                  <a:pt x="16763" y="0"/>
                </a:lnTo>
                <a:close/>
              </a:path>
              <a:path w="8658225" h="288289">
                <a:moveTo>
                  <a:pt x="16763" y="271272"/>
                </a:moveTo>
                <a:lnTo>
                  <a:pt x="9143" y="271272"/>
                </a:lnTo>
                <a:lnTo>
                  <a:pt x="16763" y="280416"/>
                </a:lnTo>
                <a:lnTo>
                  <a:pt x="16763" y="271272"/>
                </a:lnTo>
                <a:close/>
              </a:path>
              <a:path w="8658225" h="288289">
                <a:moveTo>
                  <a:pt x="8641079" y="271272"/>
                </a:moveTo>
                <a:lnTo>
                  <a:pt x="16763" y="271272"/>
                </a:lnTo>
                <a:lnTo>
                  <a:pt x="16763" y="280416"/>
                </a:lnTo>
                <a:lnTo>
                  <a:pt x="8641079" y="280416"/>
                </a:lnTo>
                <a:lnTo>
                  <a:pt x="8641079" y="271272"/>
                </a:lnTo>
                <a:close/>
              </a:path>
              <a:path w="8658225" h="288289">
                <a:moveTo>
                  <a:pt x="8657843" y="0"/>
                </a:moveTo>
                <a:lnTo>
                  <a:pt x="8641079" y="0"/>
                </a:lnTo>
                <a:lnTo>
                  <a:pt x="8641079" y="280416"/>
                </a:lnTo>
                <a:lnTo>
                  <a:pt x="8648699" y="271272"/>
                </a:lnTo>
                <a:lnTo>
                  <a:pt x="8657843" y="271272"/>
                </a:lnTo>
                <a:lnTo>
                  <a:pt x="8657843" y="0"/>
                </a:lnTo>
                <a:close/>
              </a:path>
              <a:path w="8658225" h="288289">
                <a:moveTo>
                  <a:pt x="8657843" y="271272"/>
                </a:moveTo>
                <a:lnTo>
                  <a:pt x="8648699" y="271272"/>
                </a:lnTo>
                <a:lnTo>
                  <a:pt x="8641079" y="280416"/>
                </a:lnTo>
                <a:lnTo>
                  <a:pt x="8657843" y="280416"/>
                </a:lnTo>
                <a:lnTo>
                  <a:pt x="8657843" y="271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5944" y="4248912"/>
            <a:ext cx="8658225" cy="1339850"/>
          </a:xfrm>
          <a:custGeom>
            <a:avLst/>
            <a:gdLst/>
            <a:ahLst/>
            <a:cxnLst/>
            <a:rect l="l" t="t" r="r" b="b"/>
            <a:pathLst>
              <a:path w="8658225" h="1339850">
                <a:moveTo>
                  <a:pt x="8653271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1335023"/>
                </a:lnTo>
                <a:lnTo>
                  <a:pt x="4571" y="1339595"/>
                </a:lnTo>
                <a:lnTo>
                  <a:pt x="8653271" y="1339595"/>
                </a:lnTo>
                <a:lnTo>
                  <a:pt x="8657843" y="1335023"/>
                </a:lnTo>
                <a:lnTo>
                  <a:pt x="8657843" y="1330451"/>
                </a:lnTo>
                <a:lnTo>
                  <a:pt x="16763" y="1330451"/>
                </a:lnTo>
                <a:lnTo>
                  <a:pt x="9143" y="1322831"/>
                </a:lnTo>
                <a:lnTo>
                  <a:pt x="16763" y="1322831"/>
                </a:lnTo>
                <a:lnTo>
                  <a:pt x="16763" y="15239"/>
                </a:lnTo>
                <a:lnTo>
                  <a:pt x="9143" y="15239"/>
                </a:lnTo>
                <a:lnTo>
                  <a:pt x="16763" y="7619"/>
                </a:lnTo>
                <a:lnTo>
                  <a:pt x="8657843" y="7619"/>
                </a:lnTo>
                <a:lnTo>
                  <a:pt x="8657843" y="3047"/>
                </a:lnTo>
                <a:lnTo>
                  <a:pt x="8653271" y="0"/>
                </a:lnTo>
                <a:close/>
              </a:path>
              <a:path w="8658225" h="1339850">
                <a:moveTo>
                  <a:pt x="16763" y="1322831"/>
                </a:moveTo>
                <a:lnTo>
                  <a:pt x="9143" y="1322831"/>
                </a:lnTo>
                <a:lnTo>
                  <a:pt x="16763" y="1330451"/>
                </a:lnTo>
                <a:lnTo>
                  <a:pt x="16763" y="1322831"/>
                </a:lnTo>
                <a:close/>
              </a:path>
              <a:path w="8658225" h="1339850">
                <a:moveTo>
                  <a:pt x="8641079" y="1322831"/>
                </a:moveTo>
                <a:lnTo>
                  <a:pt x="16763" y="1322831"/>
                </a:lnTo>
                <a:lnTo>
                  <a:pt x="16763" y="1330451"/>
                </a:lnTo>
                <a:lnTo>
                  <a:pt x="8641079" y="1330451"/>
                </a:lnTo>
                <a:lnTo>
                  <a:pt x="8641079" y="1322831"/>
                </a:lnTo>
                <a:close/>
              </a:path>
              <a:path w="8658225" h="1339850">
                <a:moveTo>
                  <a:pt x="8641079" y="7619"/>
                </a:moveTo>
                <a:lnTo>
                  <a:pt x="8641079" y="1330451"/>
                </a:lnTo>
                <a:lnTo>
                  <a:pt x="8648699" y="1322831"/>
                </a:lnTo>
                <a:lnTo>
                  <a:pt x="8657843" y="1322831"/>
                </a:lnTo>
                <a:lnTo>
                  <a:pt x="8657843" y="15239"/>
                </a:lnTo>
                <a:lnTo>
                  <a:pt x="8648699" y="15239"/>
                </a:lnTo>
                <a:lnTo>
                  <a:pt x="8641079" y="7619"/>
                </a:lnTo>
                <a:close/>
              </a:path>
              <a:path w="8658225" h="1339850">
                <a:moveTo>
                  <a:pt x="8657843" y="1322831"/>
                </a:moveTo>
                <a:lnTo>
                  <a:pt x="8648699" y="1322831"/>
                </a:lnTo>
                <a:lnTo>
                  <a:pt x="8641079" y="1330451"/>
                </a:lnTo>
                <a:lnTo>
                  <a:pt x="8657843" y="1330451"/>
                </a:lnTo>
                <a:lnTo>
                  <a:pt x="8657843" y="1322831"/>
                </a:lnTo>
                <a:close/>
              </a:path>
              <a:path w="8658225" h="1339850">
                <a:moveTo>
                  <a:pt x="16763" y="7619"/>
                </a:moveTo>
                <a:lnTo>
                  <a:pt x="9143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658225" h="1339850">
                <a:moveTo>
                  <a:pt x="8641079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641079" y="15239"/>
                </a:lnTo>
                <a:lnTo>
                  <a:pt x="8641079" y="7619"/>
                </a:lnTo>
                <a:close/>
              </a:path>
              <a:path w="8658225" h="1339850">
                <a:moveTo>
                  <a:pt x="8657843" y="7619"/>
                </a:moveTo>
                <a:lnTo>
                  <a:pt x="8641079" y="7619"/>
                </a:lnTo>
                <a:lnTo>
                  <a:pt x="8648699" y="15239"/>
                </a:lnTo>
                <a:lnTo>
                  <a:pt x="8657843" y="15239"/>
                </a:lnTo>
                <a:lnTo>
                  <a:pt x="8657843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2871" y="1083003"/>
            <a:ext cx="8575675" cy="572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43383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menun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pengamb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kepu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usa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proses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550">
              <a:latin typeface="Times New Roman"/>
              <a:cs typeface="Times New Roman"/>
            </a:endParaRPr>
          </a:p>
          <a:p>
            <a:pPr marL="52069" marR="560705">
              <a:lnSpc>
                <a:spcPct val="100000"/>
              </a:lnSpc>
              <a:tabLst>
                <a:tab pos="1079500" algn="l"/>
                <a:tab pos="1403985" algn="l"/>
                <a:tab pos="2024380" algn="l"/>
                <a:tab pos="2898775" algn="l"/>
                <a:tab pos="4125595" algn="l"/>
                <a:tab pos="5552440" algn="l"/>
                <a:tab pos="703199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akuka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asesme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kebu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52069" marR="955675">
              <a:lnSpc>
                <a:spcPct val="100000"/>
              </a:lnSpc>
              <a:spcBef>
                <a:spcPts val="1195"/>
              </a:spcBef>
              <a:tabLst>
                <a:tab pos="1473200" algn="l"/>
                <a:tab pos="312420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memban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pemenuhan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kebu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keseha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/>
              <a:cs typeface="Times New Roman"/>
            </a:endParaRPr>
          </a:p>
          <a:p>
            <a:pPr marL="52069" marR="109855">
              <a:lnSpc>
                <a:spcPct val="100000"/>
              </a:lnSpc>
              <a:tabLst>
                <a:tab pos="140398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erms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erka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penggunaa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oba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n,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penggunaan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pera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n,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eraks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oba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makana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pedoma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i,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mana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ekn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rehab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61594" marR="255904">
              <a:lnSpc>
                <a:spcPct val="100000"/>
              </a:lnSpc>
              <a:tabLst>
                <a:tab pos="148272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memper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mbangka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memperkenanka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eraks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memada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uarg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aga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pembe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ara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R="552450" algn="r">
              <a:lnSpc>
                <a:spcPts val="1060"/>
              </a:lnSpc>
            </a:pPr>
            <a:r>
              <a:rPr sz="1050" spc="-5" dirty="0">
                <a:solidFill>
                  <a:srgbClr val="888888"/>
                </a:solidFill>
                <a:latin typeface="Arial"/>
                <a:cs typeface="Arial"/>
              </a:rPr>
              <a:t>46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36" rIns="0" bIns="0" rtlCol="0">
            <a:spAutoFit/>
          </a:bodyPr>
          <a:lstStyle/>
          <a:p>
            <a:pPr marL="2315210">
              <a:lnSpc>
                <a:spcPct val="100000"/>
              </a:lnSpc>
            </a:pPr>
            <a:r>
              <a:rPr spc="-10" dirty="0"/>
              <a:t>S</a:t>
            </a:r>
            <a:r>
              <a:rPr dirty="0"/>
              <a:t>t</a:t>
            </a:r>
            <a:r>
              <a:rPr spc="-5" dirty="0"/>
              <a:t>anda</a:t>
            </a:r>
            <a:r>
              <a:rPr dirty="0"/>
              <a:t>r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/>
              <a:t>PP</a:t>
            </a:r>
            <a:r>
              <a:rPr dirty="0"/>
              <a:t>K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da</a:t>
            </a:r>
            <a:r>
              <a:rPr dirty="0"/>
              <a:t>n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CC</a:t>
            </a:r>
          </a:p>
        </p:txBody>
      </p:sp>
      <p:sp>
        <p:nvSpPr>
          <p:cNvPr id="12" name="object 12"/>
          <p:cNvSpPr/>
          <p:nvPr/>
        </p:nvSpPr>
        <p:spPr>
          <a:xfrm>
            <a:off x="1086611" y="5705855"/>
            <a:ext cx="8656320" cy="1031875"/>
          </a:xfrm>
          <a:custGeom>
            <a:avLst/>
            <a:gdLst/>
            <a:ahLst/>
            <a:cxnLst/>
            <a:rect l="l" t="t" r="r" b="b"/>
            <a:pathLst>
              <a:path w="8656320" h="1031875">
                <a:moveTo>
                  <a:pt x="8653271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1027175"/>
                </a:lnTo>
                <a:lnTo>
                  <a:pt x="3047" y="1031747"/>
                </a:lnTo>
                <a:lnTo>
                  <a:pt x="8653271" y="1031747"/>
                </a:lnTo>
                <a:lnTo>
                  <a:pt x="8656319" y="1027175"/>
                </a:lnTo>
                <a:lnTo>
                  <a:pt x="8656319" y="1024127"/>
                </a:lnTo>
                <a:lnTo>
                  <a:pt x="15239" y="1024127"/>
                </a:lnTo>
                <a:lnTo>
                  <a:pt x="7619" y="1014983"/>
                </a:lnTo>
                <a:lnTo>
                  <a:pt x="15239" y="1014983"/>
                </a:lnTo>
                <a:lnTo>
                  <a:pt x="15239" y="15239"/>
                </a:lnTo>
                <a:lnTo>
                  <a:pt x="7619" y="15239"/>
                </a:lnTo>
                <a:lnTo>
                  <a:pt x="15239" y="7619"/>
                </a:lnTo>
                <a:lnTo>
                  <a:pt x="8656319" y="7619"/>
                </a:lnTo>
                <a:lnTo>
                  <a:pt x="8656319" y="3047"/>
                </a:lnTo>
                <a:lnTo>
                  <a:pt x="8653271" y="0"/>
                </a:lnTo>
                <a:close/>
              </a:path>
              <a:path w="8656320" h="1031875">
                <a:moveTo>
                  <a:pt x="15239" y="1014983"/>
                </a:moveTo>
                <a:lnTo>
                  <a:pt x="7619" y="1014983"/>
                </a:lnTo>
                <a:lnTo>
                  <a:pt x="15239" y="1024127"/>
                </a:lnTo>
                <a:lnTo>
                  <a:pt x="15239" y="1014983"/>
                </a:lnTo>
                <a:close/>
              </a:path>
              <a:path w="8656320" h="1031875">
                <a:moveTo>
                  <a:pt x="8639555" y="1014983"/>
                </a:moveTo>
                <a:lnTo>
                  <a:pt x="15239" y="1014983"/>
                </a:lnTo>
                <a:lnTo>
                  <a:pt x="15239" y="1024127"/>
                </a:lnTo>
                <a:lnTo>
                  <a:pt x="8639555" y="1024127"/>
                </a:lnTo>
                <a:lnTo>
                  <a:pt x="8639555" y="1014983"/>
                </a:lnTo>
                <a:close/>
              </a:path>
              <a:path w="8656320" h="1031875">
                <a:moveTo>
                  <a:pt x="8639555" y="7619"/>
                </a:moveTo>
                <a:lnTo>
                  <a:pt x="8639555" y="1024127"/>
                </a:lnTo>
                <a:lnTo>
                  <a:pt x="8648699" y="1014983"/>
                </a:lnTo>
                <a:lnTo>
                  <a:pt x="8656319" y="1014983"/>
                </a:lnTo>
                <a:lnTo>
                  <a:pt x="8656319" y="15239"/>
                </a:lnTo>
                <a:lnTo>
                  <a:pt x="8648699" y="15239"/>
                </a:lnTo>
                <a:lnTo>
                  <a:pt x="8639555" y="7619"/>
                </a:lnTo>
                <a:close/>
              </a:path>
              <a:path w="8656320" h="1031875">
                <a:moveTo>
                  <a:pt x="8656319" y="1014983"/>
                </a:moveTo>
                <a:lnTo>
                  <a:pt x="8648699" y="1014983"/>
                </a:lnTo>
                <a:lnTo>
                  <a:pt x="8639555" y="1024127"/>
                </a:lnTo>
                <a:lnTo>
                  <a:pt x="8656319" y="1024127"/>
                </a:lnTo>
                <a:lnTo>
                  <a:pt x="8656319" y="1014983"/>
                </a:lnTo>
                <a:close/>
              </a:path>
              <a:path w="8656320" h="1031875">
                <a:moveTo>
                  <a:pt x="15239" y="7619"/>
                </a:moveTo>
                <a:lnTo>
                  <a:pt x="7619" y="15239"/>
                </a:lnTo>
                <a:lnTo>
                  <a:pt x="15239" y="15239"/>
                </a:lnTo>
                <a:lnTo>
                  <a:pt x="15239" y="7619"/>
                </a:lnTo>
                <a:close/>
              </a:path>
              <a:path w="8656320" h="1031875">
                <a:moveTo>
                  <a:pt x="8639555" y="7619"/>
                </a:moveTo>
                <a:lnTo>
                  <a:pt x="15239" y="7619"/>
                </a:lnTo>
                <a:lnTo>
                  <a:pt x="15239" y="15239"/>
                </a:lnTo>
                <a:lnTo>
                  <a:pt x="8639555" y="15239"/>
                </a:lnTo>
                <a:lnTo>
                  <a:pt x="8639555" y="7619"/>
                </a:lnTo>
                <a:close/>
              </a:path>
              <a:path w="8656320" h="1031875">
                <a:moveTo>
                  <a:pt x="8656319" y="7619"/>
                </a:moveTo>
                <a:lnTo>
                  <a:pt x="8639555" y="7619"/>
                </a:lnTo>
                <a:lnTo>
                  <a:pt x="8648699" y="15239"/>
                </a:lnTo>
                <a:lnTo>
                  <a:pt x="8656319" y="15239"/>
                </a:lnTo>
                <a:lnTo>
                  <a:pt x="8656319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9248" y="1430527"/>
            <a:ext cx="8540115" cy="564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FF3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D</a:t>
            </a:r>
            <a:r>
              <a:rPr sz="1800" b="1" spc="-20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J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b="1" spc="1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ala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h</a:t>
            </a:r>
            <a:r>
              <a:rPr sz="1800" b="1" spc="4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CCFF32"/>
                </a:solidFill>
                <a:latin typeface="Arial"/>
                <a:cs typeface="Arial"/>
              </a:rPr>
              <a:t>lini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cal</a:t>
            </a:r>
            <a:r>
              <a:rPr sz="1800" b="1" spc="4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ea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e</a:t>
            </a:r>
            <a:r>
              <a:rPr sz="1800" b="1" spc="-95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528955" marR="112331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  <a:tab pos="421005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kera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melak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ras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esis,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ngin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rasika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asie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300"/>
              </a:spcBef>
              <a:buClr>
                <a:srgbClr val="CCFF32"/>
              </a:buClr>
              <a:buFont typeface="Arial"/>
              <a:buAutoNum type="arabicPeriod"/>
              <a:tabLst>
                <a:tab pos="314960" algn="l"/>
              </a:tabLst>
            </a:pPr>
            <a:r>
              <a:rPr sz="1800" b="1" spc="-20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b="1" spc="-150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b="1" spc="-3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mer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up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aka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1800" b="1" spc="6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CCFF32"/>
                </a:solidFill>
                <a:latin typeface="Arial"/>
                <a:cs typeface="Arial"/>
              </a:rPr>
              <a:t>m</a:t>
            </a:r>
            <a:r>
              <a:rPr sz="1800" b="1" spc="5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CFF32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er</a:t>
            </a:r>
            <a:r>
              <a:rPr sz="1800" b="1" spc="-10" dirty="0">
                <a:solidFill>
                  <a:srgbClr val="CCFF32"/>
                </a:solidFill>
                <a:latin typeface="Arial"/>
                <a:cs typeface="Arial"/>
              </a:rPr>
              <a:t>di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CCFF32"/>
                </a:solidFill>
                <a:latin typeface="Arial"/>
                <a:cs typeface="Arial"/>
              </a:rPr>
              <a:t>iplin</a:t>
            </a:r>
            <a:endParaRPr sz="18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eri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dipo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sisika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lilingi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asie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8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mema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endParaRPr sz="18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Berk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ibu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ala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fung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528955" marR="669290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ndi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ele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ekerj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kesa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mem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erika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rasi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CCFF3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CCFF32"/>
                </a:solidFill>
                <a:latin typeface="Arial"/>
                <a:cs typeface="Arial"/>
              </a:rPr>
              <a:t>ol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bo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rasi</a:t>
            </a:r>
            <a:r>
              <a:rPr sz="1800" b="1" spc="5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CFF32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er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CCFF32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es</a:t>
            </a:r>
            <a:r>
              <a:rPr sz="1800" b="1" spc="-10" dirty="0">
                <a:solidFill>
                  <a:srgbClr val="CCFF32"/>
                </a:solidFill>
                <a:latin typeface="Arial"/>
                <a:cs typeface="Arial"/>
              </a:rPr>
              <a:t>ion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rasi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kasi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rak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rasi</a:t>
            </a:r>
            <a:r>
              <a:rPr sz="18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ermas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ermi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asie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300"/>
              </a:spcBef>
              <a:buClr>
                <a:srgbClr val="CCFF32"/>
              </a:buClr>
              <a:buFont typeface="Arial"/>
              <a:buAutoNum type="arabicPeriod"/>
              <a:tabLst>
                <a:tab pos="314960" algn="l"/>
              </a:tabLst>
            </a:pPr>
            <a:r>
              <a:rPr sz="1800" b="1" spc="-5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uh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1800" b="1" spc="9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asie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1800" b="1" spc="5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b="1" spc="-145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er</a:t>
            </a:r>
            <a:r>
              <a:rPr sz="1800" b="1" spc="-10" dirty="0">
                <a:solidFill>
                  <a:srgbClr val="CCFF32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CCFF32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CCFF32"/>
                </a:solidFill>
                <a:latin typeface="Arial"/>
                <a:cs typeface="Arial"/>
              </a:rPr>
              <a:t>rasi</a:t>
            </a:r>
            <a:endParaRPr sz="18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asie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rasi</a:t>
            </a:r>
            <a:r>
              <a:rPr sz="18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dgn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bg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lini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cal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528955" lvl="1" indent="-173355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Arial"/>
              <a:buChar char="•"/>
              <a:tabLst>
                <a:tab pos="52959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putu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lini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sela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dip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asarka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jug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nil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nil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asie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85"/>
              </a:spcBef>
            </a:pP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050" i="1" spc="-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baga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i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1443" y="677088"/>
            <a:ext cx="58318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ts</a:t>
            </a:r>
            <a:r>
              <a:rPr sz="24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ere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3836" y="431292"/>
            <a:ext cx="1891283" cy="1085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6883" y="1007364"/>
            <a:ext cx="8813800" cy="2773680"/>
          </a:xfrm>
          <a:custGeom>
            <a:avLst/>
            <a:gdLst/>
            <a:ahLst/>
            <a:cxnLst/>
            <a:rect l="l" t="t" r="r" b="b"/>
            <a:pathLst>
              <a:path w="8813800" h="2773679">
                <a:moveTo>
                  <a:pt x="8808719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2773679"/>
                </a:lnTo>
                <a:lnTo>
                  <a:pt x="16763" y="2773679"/>
                </a:lnTo>
                <a:lnTo>
                  <a:pt x="16763" y="16763"/>
                </a:lnTo>
                <a:lnTo>
                  <a:pt x="9143" y="16763"/>
                </a:lnTo>
                <a:lnTo>
                  <a:pt x="16763" y="9143"/>
                </a:lnTo>
                <a:lnTo>
                  <a:pt x="8813291" y="9143"/>
                </a:lnTo>
                <a:lnTo>
                  <a:pt x="8813291" y="4571"/>
                </a:lnTo>
                <a:lnTo>
                  <a:pt x="8808719" y="0"/>
                </a:lnTo>
                <a:close/>
              </a:path>
              <a:path w="8813800" h="2773679">
                <a:moveTo>
                  <a:pt x="8796527" y="9143"/>
                </a:moveTo>
                <a:lnTo>
                  <a:pt x="8796527" y="2773679"/>
                </a:lnTo>
                <a:lnTo>
                  <a:pt x="8813291" y="2773679"/>
                </a:lnTo>
                <a:lnTo>
                  <a:pt x="8813291" y="16763"/>
                </a:lnTo>
                <a:lnTo>
                  <a:pt x="8804147" y="16763"/>
                </a:lnTo>
                <a:lnTo>
                  <a:pt x="8796527" y="9143"/>
                </a:lnTo>
                <a:close/>
              </a:path>
              <a:path w="8813800" h="2773679">
                <a:moveTo>
                  <a:pt x="16763" y="9143"/>
                </a:moveTo>
                <a:lnTo>
                  <a:pt x="9143" y="16763"/>
                </a:lnTo>
                <a:lnTo>
                  <a:pt x="16763" y="16763"/>
                </a:lnTo>
                <a:lnTo>
                  <a:pt x="16763" y="9143"/>
                </a:lnTo>
                <a:close/>
              </a:path>
              <a:path w="8813800" h="2773679">
                <a:moveTo>
                  <a:pt x="8796527" y="9143"/>
                </a:moveTo>
                <a:lnTo>
                  <a:pt x="16763" y="9143"/>
                </a:lnTo>
                <a:lnTo>
                  <a:pt x="16763" y="16763"/>
                </a:lnTo>
                <a:lnTo>
                  <a:pt x="8796527" y="16763"/>
                </a:lnTo>
                <a:lnTo>
                  <a:pt x="8796527" y="9143"/>
                </a:lnTo>
                <a:close/>
              </a:path>
              <a:path w="8813800" h="2773679">
                <a:moveTo>
                  <a:pt x="8813291" y="9143"/>
                </a:moveTo>
                <a:lnTo>
                  <a:pt x="8796527" y="9143"/>
                </a:lnTo>
                <a:lnTo>
                  <a:pt x="8804147" y="16763"/>
                </a:lnTo>
                <a:lnTo>
                  <a:pt x="8813291" y="16763"/>
                </a:lnTo>
                <a:lnTo>
                  <a:pt x="8813291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3346" y="1093572"/>
            <a:ext cx="8496300" cy="571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005">
              <a:lnSpc>
                <a:spcPct val="100000"/>
              </a:lnSpc>
              <a:tabLst>
                <a:tab pos="1377950" algn="l"/>
              </a:tabLst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*S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3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.4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taf</a:t>
            </a:r>
            <a:r>
              <a:rPr sz="2200" b="1" u="heavy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medi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s,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 kepera</a:t>
            </a:r>
            <a:r>
              <a:rPr sz="2200" b="1" u="heavy" spc="-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atan</a:t>
            </a:r>
            <a:r>
              <a:rPr sz="2200" b="1" u="heavy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dan</a:t>
            </a:r>
            <a:r>
              <a:rPr sz="2200" b="1" u="heavy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staf</a:t>
            </a:r>
            <a:r>
              <a:rPr sz="2200" b="1" u="heavy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lain</a:t>
            </a:r>
            <a:r>
              <a:rPr sz="22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bertang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atas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pela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anan</a:t>
            </a:r>
            <a:r>
              <a:rPr sz="22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bekerja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sama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dl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menganalisis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mengintegrasikan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asesmen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emen</a:t>
            </a:r>
            <a:r>
              <a:rPr sz="22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enilaian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3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.4</a:t>
            </a:r>
            <a:endParaRPr sz="2200">
              <a:latin typeface="Arial"/>
              <a:cs typeface="Arial"/>
            </a:endParaRPr>
          </a:p>
          <a:p>
            <a:pPr marL="469900" marR="1341755" indent="-45720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ata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informasi</a:t>
            </a:r>
            <a:r>
              <a:rPr sz="22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asesmen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dianalisis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diintegrasikan.</a:t>
            </a:r>
            <a:endParaRPr sz="2200">
              <a:latin typeface="Arial"/>
              <a:cs typeface="Arial"/>
            </a:endParaRPr>
          </a:p>
          <a:p>
            <a:pPr marL="469900" marR="100330" indent="-45720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ereka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bertang</a:t>
            </a:r>
            <a:r>
              <a:rPr sz="2200" b="1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atas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diikutsertakan</a:t>
            </a:r>
            <a:r>
              <a:rPr sz="22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dl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proses.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83185">
              <a:lnSpc>
                <a:spcPct val="100000"/>
              </a:lnSpc>
              <a:tabLst>
                <a:tab pos="1251585" algn="l"/>
              </a:tabLst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3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.2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prosedur</a:t>
            </a:r>
            <a:r>
              <a:rPr sz="22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untuk</a:t>
            </a:r>
            <a:r>
              <a:rPr sz="2200" b="1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mengintegrasikan</a:t>
            </a:r>
            <a:r>
              <a:rPr sz="2200" b="1" u="heavy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dan</a:t>
            </a:r>
            <a:r>
              <a:rPr sz="22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mengkoordinasikan</a:t>
            </a:r>
            <a:r>
              <a:rPr sz="22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asuhan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diberikan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kepada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setiap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pasien.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emen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enilaian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3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.2</a:t>
            </a:r>
            <a:endParaRPr sz="22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lr>
                <a:srgbClr val="FFFF00"/>
              </a:buClr>
              <a:buFont typeface="Arial"/>
              <a:buAutoNum type="arabicPeriod"/>
              <a:tabLst>
                <a:tab pos="246379" algn="l"/>
              </a:tabLst>
            </a:pP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encana</a:t>
            </a:r>
            <a:r>
              <a:rPr sz="2200" b="1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asuhan</a:t>
            </a:r>
            <a:r>
              <a:rPr sz="2200" b="1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diintegrasikan</a:t>
            </a:r>
            <a:r>
              <a:rPr sz="2200"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dikoordinasikan</a:t>
            </a:r>
            <a:r>
              <a:rPr sz="22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antara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berbagai</a:t>
            </a:r>
            <a:r>
              <a:rPr sz="22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lih.juga</a:t>
            </a:r>
            <a:r>
              <a:rPr sz="22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APK.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22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3)</a:t>
            </a:r>
            <a:endParaRPr sz="2200">
              <a:latin typeface="Arial"/>
              <a:cs typeface="Arial"/>
            </a:endParaRPr>
          </a:p>
          <a:p>
            <a:pPr marL="241300" marR="652145" indent="-228600">
              <a:lnSpc>
                <a:spcPct val="100000"/>
              </a:lnSpc>
              <a:buClr>
                <a:srgbClr val="FFFF00"/>
              </a:buClr>
              <a:buFont typeface="Arial"/>
              <a:buAutoNum type="arabicPeriod"/>
              <a:tabLst>
                <a:tab pos="246379" algn="l"/>
              </a:tabLst>
            </a:pP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emberian</a:t>
            </a:r>
            <a:r>
              <a:rPr sz="22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asuhan</a:t>
            </a:r>
            <a:r>
              <a:rPr sz="22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diintegrasikan</a:t>
            </a:r>
            <a:r>
              <a:rPr sz="2200" b="1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dikoordinasikan</a:t>
            </a:r>
            <a:r>
              <a:rPr sz="22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berbagai</a:t>
            </a:r>
            <a:r>
              <a:rPr sz="22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2200">
              <a:latin typeface="Arial"/>
              <a:cs typeface="Arial"/>
            </a:endParaRPr>
          </a:p>
          <a:p>
            <a:pPr marR="414020" algn="r">
              <a:lnSpc>
                <a:spcPct val="100000"/>
              </a:lnSpc>
              <a:spcBef>
                <a:spcPts val="925"/>
              </a:spcBef>
            </a:pPr>
            <a:r>
              <a:rPr sz="1050" spc="-5" dirty="0">
                <a:solidFill>
                  <a:srgbClr val="888888"/>
                </a:solidFill>
                <a:latin typeface="Arial"/>
                <a:cs typeface="Arial"/>
              </a:rPr>
              <a:t>48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9579" y="475488"/>
            <a:ext cx="2246630" cy="399415"/>
          </a:xfrm>
          <a:prstGeom prst="rect">
            <a:avLst/>
          </a:prstGeom>
          <a:solidFill>
            <a:srgbClr val="CCFF65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anda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15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6883" y="3779520"/>
            <a:ext cx="8813800" cy="121920"/>
          </a:xfrm>
          <a:custGeom>
            <a:avLst/>
            <a:gdLst/>
            <a:ahLst/>
            <a:cxnLst/>
            <a:rect l="l" t="t" r="r" b="b"/>
            <a:pathLst>
              <a:path w="8813800" h="121920">
                <a:moveTo>
                  <a:pt x="16763" y="0"/>
                </a:moveTo>
                <a:lnTo>
                  <a:pt x="0" y="0"/>
                </a:lnTo>
                <a:lnTo>
                  <a:pt x="0" y="118872"/>
                </a:lnTo>
                <a:lnTo>
                  <a:pt x="4571" y="121920"/>
                </a:lnTo>
                <a:lnTo>
                  <a:pt x="8808719" y="121920"/>
                </a:lnTo>
                <a:lnTo>
                  <a:pt x="8813291" y="118872"/>
                </a:lnTo>
                <a:lnTo>
                  <a:pt x="8813291" y="114300"/>
                </a:lnTo>
                <a:lnTo>
                  <a:pt x="16763" y="114300"/>
                </a:lnTo>
                <a:lnTo>
                  <a:pt x="9143" y="106680"/>
                </a:lnTo>
                <a:lnTo>
                  <a:pt x="16763" y="106680"/>
                </a:lnTo>
                <a:lnTo>
                  <a:pt x="16763" y="0"/>
                </a:lnTo>
                <a:close/>
              </a:path>
              <a:path w="8813800" h="121920">
                <a:moveTo>
                  <a:pt x="16763" y="106680"/>
                </a:moveTo>
                <a:lnTo>
                  <a:pt x="9143" y="106680"/>
                </a:lnTo>
                <a:lnTo>
                  <a:pt x="16763" y="114300"/>
                </a:lnTo>
                <a:lnTo>
                  <a:pt x="16763" y="106680"/>
                </a:lnTo>
                <a:close/>
              </a:path>
              <a:path w="8813800" h="121920">
                <a:moveTo>
                  <a:pt x="8796527" y="106680"/>
                </a:moveTo>
                <a:lnTo>
                  <a:pt x="16763" y="106680"/>
                </a:lnTo>
                <a:lnTo>
                  <a:pt x="16763" y="114300"/>
                </a:lnTo>
                <a:lnTo>
                  <a:pt x="8796527" y="114300"/>
                </a:lnTo>
                <a:lnTo>
                  <a:pt x="8796527" y="106680"/>
                </a:lnTo>
                <a:close/>
              </a:path>
              <a:path w="8813800" h="121920">
                <a:moveTo>
                  <a:pt x="8813291" y="0"/>
                </a:moveTo>
                <a:lnTo>
                  <a:pt x="8796527" y="0"/>
                </a:lnTo>
                <a:lnTo>
                  <a:pt x="8796527" y="114300"/>
                </a:lnTo>
                <a:lnTo>
                  <a:pt x="8804147" y="106680"/>
                </a:lnTo>
                <a:lnTo>
                  <a:pt x="8813291" y="106680"/>
                </a:lnTo>
                <a:lnTo>
                  <a:pt x="8813291" y="0"/>
                </a:lnTo>
                <a:close/>
              </a:path>
              <a:path w="8813800" h="121920">
                <a:moveTo>
                  <a:pt x="8813291" y="106680"/>
                </a:moveTo>
                <a:lnTo>
                  <a:pt x="8804147" y="106680"/>
                </a:lnTo>
                <a:lnTo>
                  <a:pt x="8796527" y="114300"/>
                </a:lnTo>
                <a:lnTo>
                  <a:pt x="8813291" y="114300"/>
                </a:lnTo>
                <a:lnTo>
                  <a:pt x="8813291" y="106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6883" y="4131564"/>
            <a:ext cx="8813800" cy="2478405"/>
          </a:xfrm>
          <a:custGeom>
            <a:avLst/>
            <a:gdLst/>
            <a:ahLst/>
            <a:cxnLst/>
            <a:rect l="l" t="t" r="r" b="b"/>
            <a:pathLst>
              <a:path w="8813800" h="2478404">
                <a:moveTo>
                  <a:pt x="8808719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2473451"/>
                </a:lnTo>
                <a:lnTo>
                  <a:pt x="4571" y="2478023"/>
                </a:lnTo>
                <a:lnTo>
                  <a:pt x="8808719" y="2478023"/>
                </a:lnTo>
                <a:lnTo>
                  <a:pt x="8813291" y="2473451"/>
                </a:lnTo>
                <a:lnTo>
                  <a:pt x="8813291" y="2470403"/>
                </a:lnTo>
                <a:lnTo>
                  <a:pt x="16763" y="2470403"/>
                </a:lnTo>
                <a:lnTo>
                  <a:pt x="9143" y="2461259"/>
                </a:lnTo>
                <a:lnTo>
                  <a:pt x="16763" y="2461259"/>
                </a:lnTo>
                <a:lnTo>
                  <a:pt x="16763" y="15239"/>
                </a:lnTo>
                <a:lnTo>
                  <a:pt x="9143" y="15239"/>
                </a:lnTo>
                <a:lnTo>
                  <a:pt x="16763" y="7619"/>
                </a:lnTo>
                <a:lnTo>
                  <a:pt x="8813291" y="7619"/>
                </a:lnTo>
                <a:lnTo>
                  <a:pt x="8813291" y="3047"/>
                </a:lnTo>
                <a:lnTo>
                  <a:pt x="8808719" y="0"/>
                </a:lnTo>
                <a:close/>
              </a:path>
              <a:path w="8813800" h="2478404">
                <a:moveTo>
                  <a:pt x="16763" y="2461259"/>
                </a:moveTo>
                <a:lnTo>
                  <a:pt x="9143" y="2461259"/>
                </a:lnTo>
                <a:lnTo>
                  <a:pt x="16763" y="2470403"/>
                </a:lnTo>
                <a:lnTo>
                  <a:pt x="16763" y="2461259"/>
                </a:lnTo>
                <a:close/>
              </a:path>
              <a:path w="8813800" h="2478404">
                <a:moveTo>
                  <a:pt x="8796527" y="2461259"/>
                </a:moveTo>
                <a:lnTo>
                  <a:pt x="16763" y="2461259"/>
                </a:lnTo>
                <a:lnTo>
                  <a:pt x="16763" y="2470403"/>
                </a:lnTo>
                <a:lnTo>
                  <a:pt x="8796527" y="2470403"/>
                </a:lnTo>
                <a:lnTo>
                  <a:pt x="8796527" y="2461259"/>
                </a:lnTo>
                <a:close/>
              </a:path>
              <a:path w="8813800" h="2478404">
                <a:moveTo>
                  <a:pt x="8796527" y="7619"/>
                </a:moveTo>
                <a:lnTo>
                  <a:pt x="8796527" y="2470403"/>
                </a:lnTo>
                <a:lnTo>
                  <a:pt x="8804147" y="2461259"/>
                </a:lnTo>
                <a:lnTo>
                  <a:pt x="8813291" y="2461259"/>
                </a:lnTo>
                <a:lnTo>
                  <a:pt x="8813291" y="15239"/>
                </a:lnTo>
                <a:lnTo>
                  <a:pt x="8804147" y="15239"/>
                </a:lnTo>
                <a:lnTo>
                  <a:pt x="8796527" y="7619"/>
                </a:lnTo>
                <a:close/>
              </a:path>
              <a:path w="8813800" h="2478404">
                <a:moveTo>
                  <a:pt x="8813291" y="2461259"/>
                </a:moveTo>
                <a:lnTo>
                  <a:pt x="8804147" y="2461259"/>
                </a:lnTo>
                <a:lnTo>
                  <a:pt x="8796527" y="2470403"/>
                </a:lnTo>
                <a:lnTo>
                  <a:pt x="8813291" y="2470403"/>
                </a:lnTo>
                <a:lnTo>
                  <a:pt x="8813291" y="2461259"/>
                </a:lnTo>
                <a:close/>
              </a:path>
              <a:path w="8813800" h="2478404">
                <a:moveTo>
                  <a:pt x="16763" y="7619"/>
                </a:moveTo>
                <a:lnTo>
                  <a:pt x="9143" y="15239"/>
                </a:lnTo>
                <a:lnTo>
                  <a:pt x="16763" y="15239"/>
                </a:lnTo>
                <a:lnTo>
                  <a:pt x="16763" y="7619"/>
                </a:lnTo>
                <a:close/>
              </a:path>
              <a:path w="8813800" h="2478404">
                <a:moveTo>
                  <a:pt x="8796527" y="7619"/>
                </a:moveTo>
                <a:lnTo>
                  <a:pt x="16763" y="7619"/>
                </a:lnTo>
                <a:lnTo>
                  <a:pt x="16763" y="15239"/>
                </a:lnTo>
                <a:lnTo>
                  <a:pt x="8796527" y="15239"/>
                </a:lnTo>
                <a:lnTo>
                  <a:pt x="8796527" y="7619"/>
                </a:lnTo>
                <a:close/>
              </a:path>
              <a:path w="8813800" h="2478404">
                <a:moveTo>
                  <a:pt x="8813291" y="7619"/>
                </a:moveTo>
                <a:lnTo>
                  <a:pt x="8796527" y="7619"/>
                </a:lnTo>
                <a:lnTo>
                  <a:pt x="8804147" y="15239"/>
                </a:lnTo>
                <a:lnTo>
                  <a:pt x="8813291" y="15239"/>
                </a:lnTo>
                <a:lnTo>
                  <a:pt x="8813291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467" y="4834128"/>
            <a:ext cx="2638425" cy="0"/>
          </a:xfrm>
          <a:custGeom>
            <a:avLst/>
            <a:gdLst/>
            <a:ahLst/>
            <a:cxnLst/>
            <a:rect l="l" t="t" r="r" b="b"/>
            <a:pathLst>
              <a:path w="2638425">
                <a:moveTo>
                  <a:pt x="0" y="0"/>
                </a:moveTo>
                <a:lnTo>
                  <a:pt x="2638043" y="0"/>
                </a:lnTo>
              </a:path>
            </a:pathLst>
          </a:custGeom>
          <a:ln w="28701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7035" y="4834128"/>
            <a:ext cx="1057910" cy="0"/>
          </a:xfrm>
          <a:custGeom>
            <a:avLst/>
            <a:gdLst/>
            <a:ahLst/>
            <a:cxnLst/>
            <a:rect l="l" t="t" r="r" b="b"/>
            <a:pathLst>
              <a:path w="1057910">
                <a:moveTo>
                  <a:pt x="0" y="0"/>
                </a:moveTo>
                <a:lnTo>
                  <a:pt x="1057655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59579" y="475488"/>
            <a:ext cx="2246630" cy="399415"/>
          </a:xfrm>
          <a:prstGeom prst="rect">
            <a:avLst/>
          </a:prstGeom>
          <a:solidFill>
            <a:srgbClr val="CCFF65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anda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15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0787" y="1275588"/>
            <a:ext cx="8811895" cy="2505710"/>
          </a:xfrm>
          <a:custGeom>
            <a:avLst/>
            <a:gdLst/>
            <a:ahLst/>
            <a:cxnLst/>
            <a:rect l="l" t="t" r="r" b="b"/>
            <a:pathLst>
              <a:path w="8811895" h="2505710">
                <a:moveTo>
                  <a:pt x="8808719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2505455"/>
                </a:lnTo>
                <a:lnTo>
                  <a:pt x="15239" y="2505455"/>
                </a:lnTo>
                <a:lnTo>
                  <a:pt x="15239" y="15239"/>
                </a:lnTo>
                <a:lnTo>
                  <a:pt x="7619" y="15239"/>
                </a:lnTo>
                <a:lnTo>
                  <a:pt x="15239" y="7619"/>
                </a:lnTo>
                <a:lnTo>
                  <a:pt x="8811767" y="7619"/>
                </a:lnTo>
                <a:lnTo>
                  <a:pt x="8811767" y="3047"/>
                </a:lnTo>
                <a:lnTo>
                  <a:pt x="8808719" y="0"/>
                </a:lnTo>
                <a:close/>
              </a:path>
              <a:path w="8811895" h="2505710">
                <a:moveTo>
                  <a:pt x="8796527" y="7619"/>
                </a:moveTo>
                <a:lnTo>
                  <a:pt x="8796527" y="2505455"/>
                </a:lnTo>
                <a:lnTo>
                  <a:pt x="8811767" y="2505455"/>
                </a:lnTo>
                <a:lnTo>
                  <a:pt x="8811767" y="15239"/>
                </a:lnTo>
                <a:lnTo>
                  <a:pt x="8804147" y="15239"/>
                </a:lnTo>
                <a:lnTo>
                  <a:pt x="8796527" y="7619"/>
                </a:lnTo>
                <a:close/>
              </a:path>
              <a:path w="8811895" h="2505710">
                <a:moveTo>
                  <a:pt x="15239" y="7619"/>
                </a:moveTo>
                <a:lnTo>
                  <a:pt x="7619" y="15239"/>
                </a:lnTo>
                <a:lnTo>
                  <a:pt x="15239" y="15239"/>
                </a:lnTo>
                <a:lnTo>
                  <a:pt x="15239" y="7619"/>
                </a:lnTo>
                <a:close/>
              </a:path>
              <a:path w="8811895" h="2505710">
                <a:moveTo>
                  <a:pt x="8796527" y="7619"/>
                </a:moveTo>
                <a:lnTo>
                  <a:pt x="15239" y="7619"/>
                </a:lnTo>
                <a:lnTo>
                  <a:pt x="15239" y="15239"/>
                </a:lnTo>
                <a:lnTo>
                  <a:pt x="8796527" y="15239"/>
                </a:lnTo>
                <a:lnTo>
                  <a:pt x="8796527" y="7619"/>
                </a:lnTo>
                <a:close/>
              </a:path>
              <a:path w="8811895" h="2505710">
                <a:moveTo>
                  <a:pt x="8811767" y="7619"/>
                </a:moveTo>
                <a:lnTo>
                  <a:pt x="8796527" y="7619"/>
                </a:lnTo>
                <a:lnTo>
                  <a:pt x="8804147" y="15239"/>
                </a:lnTo>
                <a:lnTo>
                  <a:pt x="8811767" y="15239"/>
                </a:lnTo>
                <a:lnTo>
                  <a:pt x="8811767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6359" y="2983992"/>
            <a:ext cx="3325495" cy="0"/>
          </a:xfrm>
          <a:custGeom>
            <a:avLst/>
            <a:gdLst/>
            <a:ahLst/>
            <a:cxnLst/>
            <a:rect l="l" t="t" r="r" b="b"/>
            <a:pathLst>
              <a:path w="3325495">
                <a:moveTo>
                  <a:pt x="0" y="0"/>
                </a:moveTo>
                <a:lnTo>
                  <a:pt x="3325367" y="0"/>
                </a:lnTo>
              </a:path>
            </a:pathLst>
          </a:custGeom>
          <a:ln w="28701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3251" y="298399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0787" y="3779520"/>
            <a:ext cx="8811895" cy="312420"/>
          </a:xfrm>
          <a:custGeom>
            <a:avLst/>
            <a:gdLst/>
            <a:ahLst/>
            <a:cxnLst/>
            <a:rect l="l" t="t" r="r" b="b"/>
            <a:pathLst>
              <a:path w="8811895" h="312420">
                <a:moveTo>
                  <a:pt x="15239" y="0"/>
                </a:moveTo>
                <a:lnTo>
                  <a:pt x="0" y="0"/>
                </a:lnTo>
                <a:lnTo>
                  <a:pt x="0" y="309372"/>
                </a:lnTo>
                <a:lnTo>
                  <a:pt x="3047" y="312420"/>
                </a:lnTo>
                <a:lnTo>
                  <a:pt x="8808719" y="312420"/>
                </a:lnTo>
                <a:lnTo>
                  <a:pt x="8811767" y="309372"/>
                </a:lnTo>
                <a:lnTo>
                  <a:pt x="8811767" y="304800"/>
                </a:lnTo>
                <a:lnTo>
                  <a:pt x="15239" y="304800"/>
                </a:lnTo>
                <a:lnTo>
                  <a:pt x="7619" y="295656"/>
                </a:lnTo>
                <a:lnTo>
                  <a:pt x="15239" y="295656"/>
                </a:lnTo>
                <a:lnTo>
                  <a:pt x="15239" y="0"/>
                </a:lnTo>
                <a:close/>
              </a:path>
              <a:path w="8811895" h="312420">
                <a:moveTo>
                  <a:pt x="15239" y="295656"/>
                </a:moveTo>
                <a:lnTo>
                  <a:pt x="7619" y="295656"/>
                </a:lnTo>
                <a:lnTo>
                  <a:pt x="15239" y="304800"/>
                </a:lnTo>
                <a:lnTo>
                  <a:pt x="15239" y="295656"/>
                </a:lnTo>
                <a:close/>
              </a:path>
              <a:path w="8811895" h="312420">
                <a:moveTo>
                  <a:pt x="8796527" y="295656"/>
                </a:moveTo>
                <a:lnTo>
                  <a:pt x="15239" y="295656"/>
                </a:lnTo>
                <a:lnTo>
                  <a:pt x="15239" y="304800"/>
                </a:lnTo>
                <a:lnTo>
                  <a:pt x="8796527" y="304800"/>
                </a:lnTo>
                <a:lnTo>
                  <a:pt x="8796527" y="295656"/>
                </a:lnTo>
                <a:close/>
              </a:path>
              <a:path w="8811895" h="312420">
                <a:moveTo>
                  <a:pt x="8811767" y="0"/>
                </a:moveTo>
                <a:lnTo>
                  <a:pt x="8796527" y="0"/>
                </a:lnTo>
                <a:lnTo>
                  <a:pt x="8796527" y="304800"/>
                </a:lnTo>
                <a:lnTo>
                  <a:pt x="8804147" y="295656"/>
                </a:lnTo>
                <a:lnTo>
                  <a:pt x="8811767" y="295656"/>
                </a:lnTo>
                <a:lnTo>
                  <a:pt x="8811767" y="0"/>
                </a:lnTo>
                <a:close/>
              </a:path>
              <a:path w="8811895" h="312420">
                <a:moveTo>
                  <a:pt x="8811767" y="295656"/>
                </a:moveTo>
                <a:lnTo>
                  <a:pt x="8804147" y="295656"/>
                </a:lnTo>
                <a:lnTo>
                  <a:pt x="8796527" y="304800"/>
                </a:lnTo>
                <a:lnTo>
                  <a:pt x="8811767" y="304800"/>
                </a:lnTo>
                <a:lnTo>
                  <a:pt x="8811767" y="29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0787" y="4555236"/>
            <a:ext cx="8811895" cy="2216150"/>
          </a:xfrm>
          <a:custGeom>
            <a:avLst/>
            <a:gdLst/>
            <a:ahLst/>
            <a:cxnLst/>
            <a:rect l="l" t="t" r="r" b="b"/>
            <a:pathLst>
              <a:path w="8811895" h="2216150">
                <a:moveTo>
                  <a:pt x="8808719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2212847"/>
                </a:lnTo>
                <a:lnTo>
                  <a:pt x="3047" y="2215895"/>
                </a:lnTo>
                <a:lnTo>
                  <a:pt x="8808719" y="2215895"/>
                </a:lnTo>
                <a:lnTo>
                  <a:pt x="8811767" y="2212847"/>
                </a:lnTo>
                <a:lnTo>
                  <a:pt x="8811767" y="2208275"/>
                </a:lnTo>
                <a:lnTo>
                  <a:pt x="15239" y="2208275"/>
                </a:lnTo>
                <a:lnTo>
                  <a:pt x="7619" y="2200655"/>
                </a:lnTo>
                <a:lnTo>
                  <a:pt x="15239" y="2200655"/>
                </a:lnTo>
                <a:lnTo>
                  <a:pt x="15239" y="15239"/>
                </a:lnTo>
                <a:lnTo>
                  <a:pt x="7619" y="15239"/>
                </a:lnTo>
                <a:lnTo>
                  <a:pt x="15239" y="7619"/>
                </a:lnTo>
                <a:lnTo>
                  <a:pt x="8811767" y="7619"/>
                </a:lnTo>
                <a:lnTo>
                  <a:pt x="8811767" y="3047"/>
                </a:lnTo>
                <a:lnTo>
                  <a:pt x="8808719" y="0"/>
                </a:lnTo>
                <a:close/>
              </a:path>
              <a:path w="8811895" h="2216150">
                <a:moveTo>
                  <a:pt x="15239" y="2200655"/>
                </a:moveTo>
                <a:lnTo>
                  <a:pt x="7619" y="2200655"/>
                </a:lnTo>
                <a:lnTo>
                  <a:pt x="15239" y="2208275"/>
                </a:lnTo>
                <a:lnTo>
                  <a:pt x="15239" y="2200655"/>
                </a:lnTo>
                <a:close/>
              </a:path>
              <a:path w="8811895" h="2216150">
                <a:moveTo>
                  <a:pt x="8796527" y="2200655"/>
                </a:moveTo>
                <a:lnTo>
                  <a:pt x="15239" y="2200655"/>
                </a:lnTo>
                <a:lnTo>
                  <a:pt x="15239" y="2208275"/>
                </a:lnTo>
                <a:lnTo>
                  <a:pt x="8796527" y="2208275"/>
                </a:lnTo>
                <a:lnTo>
                  <a:pt x="8796527" y="2200655"/>
                </a:lnTo>
                <a:close/>
              </a:path>
              <a:path w="8811895" h="2216150">
                <a:moveTo>
                  <a:pt x="8796527" y="7619"/>
                </a:moveTo>
                <a:lnTo>
                  <a:pt x="8796527" y="2208275"/>
                </a:lnTo>
                <a:lnTo>
                  <a:pt x="8804147" y="2200655"/>
                </a:lnTo>
                <a:lnTo>
                  <a:pt x="8811767" y="2200655"/>
                </a:lnTo>
                <a:lnTo>
                  <a:pt x="8811767" y="15239"/>
                </a:lnTo>
                <a:lnTo>
                  <a:pt x="8804147" y="15239"/>
                </a:lnTo>
                <a:lnTo>
                  <a:pt x="8796527" y="7619"/>
                </a:lnTo>
                <a:close/>
              </a:path>
              <a:path w="8811895" h="2216150">
                <a:moveTo>
                  <a:pt x="8811767" y="2200655"/>
                </a:moveTo>
                <a:lnTo>
                  <a:pt x="8804147" y="2200655"/>
                </a:lnTo>
                <a:lnTo>
                  <a:pt x="8796527" y="2208275"/>
                </a:lnTo>
                <a:lnTo>
                  <a:pt x="8811767" y="2208275"/>
                </a:lnTo>
                <a:lnTo>
                  <a:pt x="8811767" y="2200655"/>
                </a:lnTo>
                <a:close/>
              </a:path>
              <a:path w="8811895" h="2216150">
                <a:moveTo>
                  <a:pt x="15239" y="7619"/>
                </a:moveTo>
                <a:lnTo>
                  <a:pt x="7619" y="15239"/>
                </a:lnTo>
                <a:lnTo>
                  <a:pt x="15239" y="15239"/>
                </a:lnTo>
                <a:lnTo>
                  <a:pt x="15239" y="7619"/>
                </a:lnTo>
                <a:close/>
              </a:path>
              <a:path w="8811895" h="2216150">
                <a:moveTo>
                  <a:pt x="8796527" y="7619"/>
                </a:moveTo>
                <a:lnTo>
                  <a:pt x="15239" y="7619"/>
                </a:lnTo>
                <a:lnTo>
                  <a:pt x="15239" y="15239"/>
                </a:lnTo>
                <a:lnTo>
                  <a:pt x="8796527" y="15239"/>
                </a:lnTo>
                <a:lnTo>
                  <a:pt x="8796527" y="7619"/>
                </a:lnTo>
                <a:close/>
              </a:path>
              <a:path w="8811895" h="2216150">
                <a:moveTo>
                  <a:pt x="8811767" y="7619"/>
                </a:moveTo>
                <a:lnTo>
                  <a:pt x="8796527" y="7619"/>
                </a:lnTo>
                <a:lnTo>
                  <a:pt x="8804147" y="15239"/>
                </a:lnTo>
                <a:lnTo>
                  <a:pt x="8811767" y="15239"/>
                </a:lnTo>
                <a:lnTo>
                  <a:pt x="8811767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6196" y="1360679"/>
            <a:ext cx="8618220" cy="533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75335">
              <a:lnSpc>
                <a:spcPct val="100000"/>
              </a:lnSpc>
              <a:tabLst>
                <a:tab pos="1604645" algn="l"/>
              </a:tabLst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*S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3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.2.1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suhan</a:t>
            </a:r>
            <a:r>
              <a:rPr sz="22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kpd</a:t>
            </a:r>
            <a:r>
              <a:rPr sz="22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direncanakan</a:t>
            </a:r>
            <a:r>
              <a:rPr sz="22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rtulis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rekam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medis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emen</a:t>
            </a:r>
            <a:r>
              <a:rPr sz="22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enilaian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3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2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2200">
              <a:latin typeface="Arial"/>
              <a:cs typeface="Arial"/>
            </a:endParaRPr>
          </a:p>
          <a:p>
            <a:pPr marL="299085" marR="415290" indent="-287020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2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suhan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tk</a:t>
            </a:r>
            <a:r>
              <a:rPr sz="22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setiap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direncanakan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sz="22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2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200" b="1" u="heavy" spc="-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2200" b="1" u="heavy" spc="-30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200" b="1" u="heavy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pera</a:t>
            </a:r>
            <a:r>
              <a:rPr sz="2200" b="1" u="heavy" spc="-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2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dan</a:t>
            </a:r>
            <a:r>
              <a:rPr sz="22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pember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2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sz="22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kes</a:t>
            </a:r>
            <a:r>
              <a:rPr sz="2200" b="1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lain</a:t>
            </a:r>
            <a:r>
              <a:rPr sz="2200" b="1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dl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kt</a:t>
            </a:r>
            <a:r>
              <a:rPr sz="22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sesudah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masuk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rana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p.</a:t>
            </a:r>
            <a:endParaRPr sz="22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22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encana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asuhan</a:t>
            </a:r>
            <a:r>
              <a:rPr sz="22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utk</a:t>
            </a:r>
            <a:r>
              <a:rPr sz="22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iap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direvie</a:t>
            </a:r>
            <a:r>
              <a:rPr sz="2200" b="1" u="heavy" spc="-2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200" b="1" u="heavy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dan</a:t>
            </a:r>
            <a:r>
              <a:rPr sz="22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 veri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ikas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200" b="1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JP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dgn</a:t>
            </a:r>
            <a:r>
              <a:rPr sz="22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mencatat</a:t>
            </a:r>
            <a:r>
              <a:rPr sz="22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pd</a:t>
            </a:r>
            <a:r>
              <a:rPr sz="22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CP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73660">
              <a:lnSpc>
                <a:spcPct val="100000"/>
              </a:lnSpc>
              <a:tabLst>
                <a:tab pos="1826260" algn="l"/>
              </a:tabLst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*S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AB.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7.4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suhan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setelah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pembedahan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direncanakan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didokumentasikan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emen</a:t>
            </a:r>
            <a:r>
              <a:rPr sz="22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enilaian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AB.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7.4</a:t>
            </a:r>
            <a:endParaRPr sz="2200">
              <a:latin typeface="Arial"/>
              <a:cs typeface="Arial"/>
            </a:endParaRPr>
          </a:p>
          <a:p>
            <a:pPr marL="299085" marR="168910" indent="-287020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2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iap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asuhan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pasca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bedah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segera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direncanakan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rmasuk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asuhan</a:t>
            </a:r>
            <a:r>
              <a:rPr sz="2200" b="1" u="heavy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u="heavy" spc="-2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edis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 kepera</a:t>
            </a:r>
            <a:r>
              <a:rPr sz="2200" b="1" u="heavy" spc="-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ta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200" b="1" u="heavy" spc="-1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200" b="1" u="heavy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dan</a:t>
            </a:r>
            <a:r>
              <a:rPr sz="22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pela</a:t>
            </a:r>
            <a:r>
              <a:rPr sz="2200" b="1" u="heavy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anan</a:t>
            </a:r>
            <a:r>
              <a:rPr sz="2200" b="1" u="heavy" spc="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lainn</a:t>
            </a:r>
            <a:r>
              <a:rPr sz="2200" b="1" u="heavy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200" b="1" u="heavy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200" b="1" u="heavy" spc="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sesuai</a:t>
            </a:r>
            <a:r>
              <a:rPr sz="22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kebutuhan</a:t>
            </a:r>
            <a:r>
              <a:rPr sz="22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pasien.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75859" y="6652806"/>
            <a:ext cx="17462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888888"/>
                </a:solidFill>
                <a:latin typeface="Arial"/>
                <a:cs typeface="Arial"/>
              </a:rPr>
              <a:t>49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0723" y="1046988"/>
            <a:ext cx="8105140" cy="913130"/>
          </a:xfrm>
          <a:custGeom>
            <a:avLst/>
            <a:gdLst/>
            <a:ahLst/>
            <a:cxnLst/>
            <a:rect l="l" t="t" r="r" b="b"/>
            <a:pathLst>
              <a:path w="8105140" h="913130">
                <a:moveTo>
                  <a:pt x="0" y="912875"/>
                </a:moveTo>
                <a:lnTo>
                  <a:pt x="8104631" y="912875"/>
                </a:lnTo>
                <a:lnTo>
                  <a:pt x="8104631" y="0"/>
                </a:lnTo>
                <a:lnTo>
                  <a:pt x="0" y="0"/>
                </a:lnTo>
                <a:lnTo>
                  <a:pt x="0" y="91287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1306" y="1393735"/>
            <a:ext cx="4946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b="1" spc="185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4238" y="1243192"/>
            <a:ext cx="608774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6335" indent="-115697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Menj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ng mem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ilik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 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823" y="2217420"/>
            <a:ext cx="8105140" cy="1564005"/>
          </a:xfrm>
          <a:custGeom>
            <a:avLst/>
            <a:gdLst/>
            <a:ahLst/>
            <a:cxnLst/>
            <a:rect l="l" t="t" r="r" b="b"/>
            <a:pathLst>
              <a:path w="8105140" h="1564004">
                <a:moveTo>
                  <a:pt x="8104631" y="1563623"/>
                </a:moveTo>
                <a:lnTo>
                  <a:pt x="8104631" y="0"/>
                </a:lnTo>
                <a:lnTo>
                  <a:pt x="0" y="0"/>
                </a:lnTo>
                <a:lnTo>
                  <a:pt x="0" y="1563623"/>
                </a:lnTo>
                <a:lnTo>
                  <a:pt x="8104631" y="156362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26706" y="2543086"/>
            <a:ext cx="5581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1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8544" y="533400"/>
            <a:ext cx="1089659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3359" y="525780"/>
            <a:ext cx="1688591" cy="291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1491" y="525780"/>
            <a:ext cx="1153667" cy="291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0983" y="525780"/>
            <a:ext cx="815339" cy="291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8823" y="3779520"/>
            <a:ext cx="8105140" cy="1076325"/>
          </a:xfrm>
          <a:custGeom>
            <a:avLst/>
            <a:gdLst/>
            <a:ahLst/>
            <a:cxnLst/>
            <a:rect l="l" t="t" r="r" b="b"/>
            <a:pathLst>
              <a:path w="8105140" h="1076325">
                <a:moveTo>
                  <a:pt x="0" y="1075944"/>
                </a:moveTo>
                <a:lnTo>
                  <a:pt x="8104631" y="1075944"/>
                </a:lnTo>
                <a:lnTo>
                  <a:pt x="8104631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55883" y="2398520"/>
            <a:ext cx="6474460" cy="2103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5615" marR="14604" indent="-463550">
              <a:lnSpc>
                <a:spcPct val="944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000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Memb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mb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memb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 pe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 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 me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50825" marR="5080" indent="76200">
              <a:lnSpc>
                <a:spcPct val="100000"/>
              </a:lnSpc>
              <a:spcBef>
                <a:spcPts val="1425"/>
              </a:spcBef>
              <a:buClr>
                <a:srgbClr val="FFFFFF"/>
              </a:buClr>
              <a:buSzPct val="150000"/>
              <a:buFont typeface="Arial"/>
              <a:buChar char="•"/>
              <a:tabLst>
                <a:tab pos="55562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Mempe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eh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seb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eh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Qua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lit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H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e)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mempe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eh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 m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iti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upun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72539" y="5151120"/>
            <a:ext cx="8105140" cy="1428115"/>
          </a:xfrm>
          <a:custGeom>
            <a:avLst/>
            <a:gdLst/>
            <a:ahLst/>
            <a:cxnLst/>
            <a:rect l="l" t="t" r="r" b="b"/>
            <a:pathLst>
              <a:path w="8105140" h="1428115">
                <a:moveTo>
                  <a:pt x="0" y="1427987"/>
                </a:moveTo>
                <a:lnTo>
                  <a:pt x="8104631" y="1427987"/>
                </a:lnTo>
                <a:lnTo>
                  <a:pt x="8104631" y="0"/>
                </a:lnTo>
                <a:lnTo>
                  <a:pt x="0" y="0"/>
                </a:lnTo>
                <a:lnTo>
                  <a:pt x="0" y="14279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26706" y="5448213"/>
            <a:ext cx="698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1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5225" y="5272795"/>
            <a:ext cx="2754630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480" indent="-52578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538480" algn="l"/>
              </a:tabLst>
            </a:pP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538480" algn="l"/>
              </a:tabLst>
            </a:pP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538480" algn="l"/>
              </a:tabLst>
            </a:pPr>
            <a:r>
              <a:rPr sz="2000" b="1" spc="15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tm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538480" algn="l"/>
              </a:tabLst>
            </a:pP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1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31479" y="5597652"/>
            <a:ext cx="952500" cy="559435"/>
          </a:xfrm>
          <a:custGeom>
            <a:avLst/>
            <a:gdLst/>
            <a:ahLst/>
            <a:cxnLst/>
            <a:rect l="l" t="t" r="r" b="b"/>
            <a:pathLst>
              <a:path w="952500" h="559435">
                <a:moveTo>
                  <a:pt x="207771" y="493775"/>
                </a:moveTo>
                <a:lnTo>
                  <a:pt x="124967" y="493775"/>
                </a:lnTo>
                <a:lnTo>
                  <a:pt x="140207" y="495299"/>
                </a:lnTo>
                <a:lnTo>
                  <a:pt x="167639" y="501395"/>
                </a:lnTo>
                <a:lnTo>
                  <a:pt x="182879" y="505967"/>
                </a:lnTo>
                <a:lnTo>
                  <a:pt x="211835" y="515111"/>
                </a:lnTo>
                <a:lnTo>
                  <a:pt x="269747" y="536447"/>
                </a:lnTo>
                <a:lnTo>
                  <a:pt x="298703" y="545591"/>
                </a:lnTo>
                <a:lnTo>
                  <a:pt x="313943" y="550163"/>
                </a:lnTo>
                <a:lnTo>
                  <a:pt x="344423" y="556259"/>
                </a:lnTo>
                <a:lnTo>
                  <a:pt x="374903" y="559307"/>
                </a:lnTo>
                <a:lnTo>
                  <a:pt x="405383" y="556259"/>
                </a:lnTo>
                <a:lnTo>
                  <a:pt x="420623" y="553211"/>
                </a:lnTo>
                <a:lnTo>
                  <a:pt x="437387" y="548639"/>
                </a:lnTo>
                <a:lnTo>
                  <a:pt x="452627" y="542543"/>
                </a:lnTo>
                <a:lnTo>
                  <a:pt x="458723" y="539495"/>
                </a:lnTo>
                <a:lnTo>
                  <a:pt x="361187" y="539495"/>
                </a:lnTo>
                <a:lnTo>
                  <a:pt x="347471" y="537971"/>
                </a:lnTo>
                <a:lnTo>
                  <a:pt x="332231" y="534923"/>
                </a:lnTo>
                <a:lnTo>
                  <a:pt x="318515" y="531875"/>
                </a:lnTo>
                <a:lnTo>
                  <a:pt x="304799" y="527303"/>
                </a:lnTo>
                <a:lnTo>
                  <a:pt x="275843" y="518159"/>
                </a:lnTo>
                <a:lnTo>
                  <a:pt x="217931" y="496823"/>
                </a:lnTo>
                <a:lnTo>
                  <a:pt x="207771" y="493775"/>
                </a:lnTo>
                <a:close/>
              </a:path>
              <a:path w="952500" h="559435">
                <a:moveTo>
                  <a:pt x="674623" y="493775"/>
                </a:moveTo>
                <a:lnTo>
                  <a:pt x="592835" y="493775"/>
                </a:lnTo>
                <a:lnTo>
                  <a:pt x="606551" y="495299"/>
                </a:lnTo>
                <a:lnTo>
                  <a:pt x="633983" y="501395"/>
                </a:lnTo>
                <a:lnTo>
                  <a:pt x="649223" y="505967"/>
                </a:lnTo>
                <a:lnTo>
                  <a:pt x="678179" y="515111"/>
                </a:lnTo>
                <a:lnTo>
                  <a:pt x="736091" y="536447"/>
                </a:lnTo>
                <a:lnTo>
                  <a:pt x="766571" y="545591"/>
                </a:lnTo>
                <a:lnTo>
                  <a:pt x="780287" y="550163"/>
                </a:lnTo>
                <a:lnTo>
                  <a:pt x="810767" y="556259"/>
                </a:lnTo>
                <a:lnTo>
                  <a:pt x="841247" y="559307"/>
                </a:lnTo>
                <a:lnTo>
                  <a:pt x="873251" y="556259"/>
                </a:lnTo>
                <a:lnTo>
                  <a:pt x="888491" y="553211"/>
                </a:lnTo>
                <a:lnTo>
                  <a:pt x="903731" y="548639"/>
                </a:lnTo>
                <a:lnTo>
                  <a:pt x="918971" y="542543"/>
                </a:lnTo>
                <a:lnTo>
                  <a:pt x="925067" y="539495"/>
                </a:lnTo>
                <a:lnTo>
                  <a:pt x="827531" y="539495"/>
                </a:lnTo>
                <a:lnTo>
                  <a:pt x="813815" y="537971"/>
                </a:lnTo>
                <a:lnTo>
                  <a:pt x="800099" y="534923"/>
                </a:lnTo>
                <a:lnTo>
                  <a:pt x="784859" y="531875"/>
                </a:lnTo>
                <a:lnTo>
                  <a:pt x="771143" y="527303"/>
                </a:lnTo>
                <a:lnTo>
                  <a:pt x="742187" y="518159"/>
                </a:lnTo>
                <a:lnTo>
                  <a:pt x="684275" y="496823"/>
                </a:lnTo>
                <a:lnTo>
                  <a:pt x="674623" y="493775"/>
                </a:lnTo>
                <a:close/>
              </a:path>
              <a:path w="952500" h="559435">
                <a:moveTo>
                  <a:pt x="579119" y="473963"/>
                </a:moveTo>
                <a:lnTo>
                  <a:pt x="533399" y="480059"/>
                </a:lnTo>
                <a:lnTo>
                  <a:pt x="487679" y="498347"/>
                </a:lnTo>
                <a:lnTo>
                  <a:pt x="457199" y="518159"/>
                </a:lnTo>
                <a:lnTo>
                  <a:pt x="443483" y="525779"/>
                </a:lnTo>
                <a:lnTo>
                  <a:pt x="429767" y="531875"/>
                </a:lnTo>
                <a:lnTo>
                  <a:pt x="402335" y="537971"/>
                </a:lnTo>
                <a:lnTo>
                  <a:pt x="388619" y="539495"/>
                </a:lnTo>
                <a:lnTo>
                  <a:pt x="458723" y="539495"/>
                </a:lnTo>
                <a:lnTo>
                  <a:pt x="467867" y="534923"/>
                </a:lnTo>
                <a:lnTo>
                  <a:pt x="481583" y="524255"/>
                </a:lnTo>
                <a:lnTo>
                  <a:pt x="495299" y="515111"/>
                </a:lnTo>
                <a:lnTo>
                  <a:pt x="509015" y="507491"/>
                </a:lnTo>
                <a:lnTo>
                  <a:pt x="536447" y="498347"/>
                </a:lnTo>
                <a:lnTo>
                  <a:pt x="550163" y="495299"/>
                </a:lnTo>
                <a:lnTo>
                  <a:pt x="563879" y="493775"/>
                </a:lnTo>
                <a:lnTo>
                  <a:pt x="674623" y="493775"/>
                </a:lnTo>
                <a:lnTo>
                  <a:pt x="655319" y="487679"/>
                </a:lnTo>
                <a:lnTo>
                  <a:pt x="640079" y="483107"/>
                </a:lnTo>
                <a:lnTo>
                  <a:pt x="609599" y="477011"/>
                </a:lnTo>
                <a:lnTo>
                  <a:pt x="579119" y="473963"/>
                </a:lnTo>
                <a:close/>
              </a:path>
              <a:path w="952500" h="559435">
                <a:moveTo>
                  <a:pt x="934211" y="511759"/>
                </a:moveTo>
                <a:lnTo>
                  <a:pt x="896111" y="531875"/>
                </a:lnTo>
                <a:lnTo>
                  <a:pt x="854963" y="539495"/>
                </a:lnTo>
                <a:lnTo>
                  <a:pt x="925067" y="539495"/>
                </a:lnTo>
                <a:lnTo>
                  <a:pt x="934211" y="534923"/>
                </a:lnTo>
                <a:lnTo>
                  <a:pt x="949451" y="524255"/>
                </a:lnTo>
                <a:lnTo>
                  <a:pt x="950975" y="522731"/>
                </a:lnTo>
                <a:lnTo>
                  <a:pt x="952499" y="519683"/>
                </a:lnTo>
                <a:lnTo>
                  <a:pt x="952499" y="516635"/>
                </a:lnTo>
                <a:lnTo>
                  <a:pt x="934211" y="516635"/>
                </a:lnTo>
                <a:lnTo>
                  <a:pt x="934211" y="511759"/>
                </a:lnTo>
                <a:close/>
              </a:path>
              <a:path w="952500" h="559435">
                <a:moveTo>
                  <a:pt x="128015" y="0"/>
                </a:moveTo>
                <a:lnTo>
                  <a:pt x="96011" y="0"/>
                </a:lnTo>
                <a:lnTo>
                  <a:pt x="80771" y="1523"/>
                </a:lnTo>
                <a:lnTo>
                  <a:pt x="65531" y="4571"/>
                </a:lnTo>
                <a:lnTo>
                  <a:pt x="50291" y="9143"/>
                </a:lnTo>
                <a:lnTo>
                  <a:pt x="35051" y="15239"/>
                </a:lnTo>
                <a:lnTo>
                  <a:pt x="4571" y="33527"/>
                </a:lnTo>
                <a:lnTo>
                  <a:pt x="1523" y="35051"/>
                </a:lnTo>
                <a:lnTo>
                  <a:pt x="0" y="38099"/>
                </a:lnTo>
                <a:lnTo>
                  <a:pt x="0" y="519683"/>
                </a:lnTo>
                <a:lnTo>
                  <a:pt x="6095" y="525779"/>
                </a:lnTo>
                <a:lnTo>
                  <a:pt x="9143" y="527303"/>
                </a:lnTo>
                <a:lnTo>
                  <a:pt x="12191" y="527303"/>
                </a:lnTo>
                <a:lnTo>
                  <a:pt x="15239" y="524255"/>
                </a:lnTo>
                <a:lnTo>
                  <a:pt x="26669" y="516635"/>
                </a:lnTo>
                <a:lnTo>
                  <a:pt x="19811" y="516635"/>
                </a:lnTo>
                <a:lnTo>
                  <a:pt x="4571" y="509015"/>
                </a:lnTo>
                <a:lnTo>
                  <a:pt x="19811" y="498347"/>
                </a:lnTo>
                <a:lnTo>
                  <a:pt x="19811" y="50291"/>
                </a:lnTo>
                <a:lnTo>
                  <a:pt x="15239" y="50291"/>
                </a:lnTo>
                <a:lnTo>
                  <a:pt x="19811" y="41147"/>
                </a:lnTo>
                <a:lnTo>
                  <a:pt x="28302" y="41147"/>
                </a:lnTo>
                <a:lnTo>
                  <a:pt x="30479" y="39623"/>
                </a:lnTo>
                <a:lnTo>
                  <a:pt x="44195" y="32003"/>
                </a:lnTo>
                <a:lnTo>
                  <a:pt x="71627" y="22859"/>
                </a:lnTo>
                <a:lnTo>
                  <a:pt x="85343" y="19811"/>
                </a:lnTo>
                <a:lnTo>
                  <a:pt x="99059" y="18287"/>
                </a:lnTo>
                <a:lnTo>
                  <a:pt x="204869" y="18287"/>
                </a:lnTo>
                <a:lnTo>
                  <a:pt x="187451" y="12191"/>
                </a:lnTo>
                <a:lnTo>
                  <a:pt x="172211" y="9143"/>
                </a:lnTo>
                <a:lnTo>
                  <a:pt x="156971" y="4571"/>
                </a:lnTo>
                <a:lnTo>
                  <a:pt x="143255" y="1523"/>
                </a:lnTo>
                <a:lnTo>
                  <a:pt x="128015" y="0"/>
                </a:lnTo>
                <a:close/>
              </a:path>
              <a:path w="952500" h="559435">
                <a:moveTo>
                  <a:pt x="19811" y="498347"/>
                </a:moveTo>
                <a:lnTo>
                  <a:pt x="4571" y="509015"/>
                </a:lnTo>
                <a:lnTo>
                  <a:pt x="19811" y="516635"/>
                </a:lnTo>
                <a:lnTo>
                  <a:pt x="19811" y="498347"/>
                </a:lnTo>
                <a:close/>
              </a:path>
              <a:path w="952500" h="559435">
                <a:moveTo>
                  <a:pt x="112775" y="473963"/>
                </a:moveTo>
                <a:lnTo>
                  <a:pt x="67055" y="480059"/>
                </a:lnTo>
                <a:lnTo>
                  <a:pt x="19811" y="498347"/>
                </a:lnTo>
                <a:lnTo>
                  <a:pt x="19811" y="516635"/>
                </a:lnTo>
                <a:lnTo>
                  <a:pt x="26669" y="516635"/>
                </a:lnTo>
                <a:lnTo>
                  <a:pt x="28955" y="515111"/>
                </a:lnTo>
                <a:lnTo>
                  <a:pt x="42671" y="507491"/>
                </a:lnTo>
                <a:lnTo>
                  <a:pt x="70103" y="498347"/>
                </a:lnTo>
                <a:lnTo>
                  <a:pt x="83819" y="495299"/>
                </a:lnTo>
                <a:lnTo>
                  <a:pt x="97535" y="493775"/>
                </a:lnTo>
                <a:lnTo>
                  <a:pt x="207771" y="493775"/>
                </a:lnTo>
                <a:lnTo>
                  <a:pt x="187451" y="487679"/>
                </a:lnTo>
                <a:lnTo>
                  <a:pt x="173735" y="483107"/>
                </a:lnTo>
                <a:lnTo>
                  <a:pt x="143255" y="477011"/>
                </a:lnTo>
                <a:lnTo>
                  <a:pt x="112775" y="473963"/>
                </a:lnTo>
                <a:close/>
              </a:path>
              <a:path w="952500" h="559435">
                <a:moveTo>
                  <a:pt x="938783" y="509015"/>
                </a:moveTo>
                <a:lnTo>
                  <a:pt x="934211" y="511759"/>
                </a:lnTo>
                <a:lnTo>
                  <a:pt x="934211" y="516635"/>
                </a:lnTo>
                <a:lnTo>
                  <a:pt x="938783" y="509015"/>
                </a:lnTo>
                <a:close/>
              </a:path>
              <a:path w="952500" h="559435">
                <a:moveTo>
                  <a:pt x="952499" y="509015"/>
                </a:moveTo>
                <a:lnTo>
                  <a:pt x="938783" y="509015"/>
                </a:lnTo>
                <a:lnTo>
                  <a:pt x="934211" y="516635"/>
                </a:lnTo>
                <a:lnTo>
                  <a:pt x="952499" y="516635"/>
                </a:lnTo>
                <a:lnTo>
                  <a:pt x="952499" y="509015"/>
                </a:lnTo>
                <a:close/>
              </a:path>
              <a:path w="952500" h="559435">
                <a:moveTo>
                  <a:pt x="952499" y="41147"/>
                </a:moveTo>
                <a:lnTo>
                  <a:pt x="934211" y="41147"/>
                </a:lnTo>
                <a:lnTo>
                  <a:pt x="949451" y="50291"/>
                </a:lnTo>
                <a:lnTo>
                  <a:pt x="934211" y="59435"/>
                </a:lnTo>
                <a:lnTo>
                  <a:pt x="934211" y="511759"/>
                </a:lnTo>
                <a:lnTo>
                  <a:pt x="938783" y="509015"/>
                </a:lnTo>
                <a:lnTo>
                  <a:pt x="952499" y="509015"/>
                </a:lnTo>
                <a:lnTo>
                  <a:pt x="952499" y="41147"/>
                </a:lnTo>
                <a:close/>
              </a:path>
              <a:path w="952500" h="559435">
                <a:moveTo>
                  <a:pt x="204869" y="18287"/>
                </a:moveTo>
                <a:lnTo>
                  <a:pt x="112775" y="18287"/>
                </a:lnTo>
                <a:lnTo>
                  <a:pt x="140207" y="21335"/>
                </a:lnTo>
                <a:lnTo>
                  <a:pt x="167639" y="27431"/>
                </a:lnTo>
                <a:lnTo>
                  <a:pt x="182879" y="30479"/>
                </a:lnTo>
                <a:lnTo>
                  <a:pt x="211835" y="39623"/>
                </a:lnTo>
                <a:lnTo>
                  <a:pt x="269747" y="60959"/>
                </a:lnTo>
                <a:lnTo>
                  <a:pt x="298703" y="70103"/>
                </a:lnTo>
                <a:lnTo>
                  <a:pt x="313943" y="74675"/>
                </a:lnTo>
                <a:lnTo>
                  <a:pt x="344423" y="80771"/>
                </a:lnTo>
                <a:lnTo>
                  <a:pt x="374903" y="83819"/>
                </a:lnTo>
                <a:lnTo>
                  <a:pt x="390143" y="83819"/>
                </a:lnTo>
                <a:lnTo>
                  <a:pt x="405383" y="82295"/>
                </a:lnTo>
                <a:lnTo>
                  <a:pt x="420623" y="79247"/>
                </a:lnTo>
                <a:lnTo>
                  <a:pt x="435863" y="74675"/>
                </a:lnTo>
                <a:lnTo>
                  <a:pt x="457199" y="64007"/>
                </a:lnTo>
                <a:lnTo>
                  <a:pt x="361187" y="64007"/>
                </a:lnTo>
                <a:lnTo>
                  <a:pt x="347471" y="62483"/>
                </a:lnTo>
                <a:lnTo>
                  <a:pt x="333755" y="59435"/>
                </a:lnTo>
                <a:lnTo>
                  <a:pt x="318515" y="56387"/>
                </a:lnTo>
                <a:lnTo>
                  <a:pt x="304799" y="51815"/>
                </a:lnTo>
                <a:lnTo>
                  <a:pt x="275843" y="42671"/>
                </a:lnTo>
                <a:lnTo>
                  <a:pt x="246887" y="32003"/>
                </a:lnTo>
                <a:lnTo>
                  <a:pt x="217931" y="22859"/>
                </a:lnTo>
                <a:lnTo>
                  <a:pt x="204869" y="18287"/>
                </a:lnTo>
                <a:close/>
              </a:path>
              <a:path w="952500" h="559435">
                <a:moveTo>
                  <a:pt x="671213" y="18287"/>
                </a:moveTo>
                <a:lnTo>
                  <a:pt x="579119" y="18287"/>
                </a:lnTo>
                <a:lnTo>
                  <a:pt x="606551" y="21335"/>
                </a:lnTo>
                <a:lnTo>
                  <a:pt x="620267" y="24383"/>
                </a:lnTo>
                <a:lnTo>
                  <a:pt x="635507" y="27431"/>
                </a:lnTo>
                <a:lnTo>
                  <a:pt x="649223" y="30479"/>
                </a:lnTo>
                <a:lnTo>
                  <a:pt x="678179" y="39623"/>
                </a:lnTo>
                <a:lnTo>
                  <a:pt x="736091" y="60959"/>
                </a:lnTo>
                <a:lnTo>
                  <a:pt x="765047" y="70103"/>
                </a:lnTo>
                <a:lnTo>
                  <a:pt x="780287" y="74675"/>
                </a:lnTo>
                <a:lnTo>
                  <a:pt x="810767" y="80771"/>
                </a:lnTo>
                <a:lnTo>
                  <a:pt x="841247" y="83819"/>
                </a:lnTo>
                <a:lnTo>
                  <a:pt x="856487" y="83819"/>
                </a:lnTo>
                <a:lnTo>
                  <a:pt x="871727" y="82295"/>
                </a:lnTo>
                <a:lnTo>
                  <a:pt x="886967" y="79247"/>
                </a:lnTo>
                <a:lnTo>
                  <a:pt x="902207" y="74675"/>
                </a:lnTo>
                <a:lnTo>
                  <a:pt x="917447" y="67055"/>
                </a:lnTo>
                <a:lnTo>
                  <a:pt x="924153" y="64007"/>
                </a:lnTo>
                <a:lnTo>
                  <a:pt x="827531" y="64007"/>
                </a:lnTo>
                <a:lnTo>
                  <a:pt x="813815" y="62483"/>
                </a:lnTo>
                <a:lnTo>
                  <a:pt x="786383" y="56387"/>
                </a:lnTo>
                <a:lnTo>
                  <a:pt x="771143" y="51815"/>
                </a:lnTo>
                <a:lnTo>
                  <a:pt x="742187" y="42671"/>
                </a:lnTo>
                <a:lnTo>
                  <a:pt x="713231" y="32003"/>
                </a:lnTo>
                <a:lnTo>
                  <a:pt x="684275" y="22859"/>
                </a:lnTo>
                <a:lnTo>
                  <a:pt x="671213" y="18287"/>
                </a:lnTo>
                <a:close/>
              </a:path>
              <a:path w="952500" h="559435">
                <a:moveTo>
                  <a:pt x="594359" y="0"/>
                </a:moveTo>
                <a:lnTo>
                  <a:pt x="563879" y="0"/>
                </a:lnTo>
                <a:lnTo>
                  <a:pt x="547115" y="1523"/>
                </a:lnTo>
                <a:lnTo>
                  <a:pt x="501395" y="15239"/>
                </a:lnTo>
                <a:lnTo>
                  <a:pt x="457199" y="42671"/>
                </a:lnTo>
                <a:lnTo>
                  <a:pt x="443483" y="50291"/>
                </a:lnTo>
                <a:lnTo>
                  <a:pt x="429767" y="56387"/>
                </a:lnTo>
                <a:lnTo>
                  <a:pt x="402335" y="62483"/>
                </a:lnTo>
                <a:lnTo>
                  <a:pt x="388619" y="64007"/>
                </a:lnTo>
                <a:lnTo>
                  <a:pt x="457199" y="64007"/>
                </a:lnTo>
                <a:lnTo>
                  <a:pt x="466343" y="59435"/>
                </a:lnTo>
                <a:lnTo>
                  <a:pt x="481583" y="50291"/>
                </a:lnTo>
                <a:lnTo>
                  <a:pt x="496823" y="39623"/>
                </a:lnTo>
                <a:lnTo>
                  <a:pt x="510539" y="32003"/>
                </a:lnTo>
                <a:lnTo>
                  <a:pt x="537971" y="22859"/>
                </a:lnTo>
                <a:lnTo>
                  <a:pt x="551687" y="19811"/>
                </a:lnTo>
                <a:lnTo>
                  <a:pt x="565403" y="18287"/>
                </a:lnTo>
                <a:lnTo>
                  <a:pt x="671213" y="18287"/>
                </a:lnTo>
                <a:lnTo>
                  <a:pt x="653795" y="12191"/>
                </a:lnTo>
                <a:lnTo>
                  <a:pt x="640079" y="9143"/>
                </a:lnTo>
                <a:lnTo>
                  <a:pt x="624839" y="4571"/>
                </a:lnTo>
                <a:lnTo>
                  <a:pt x="609599" y="1523"/>
                </a:lnTo>
                <a:lnTo>
                  <a:pt x="594359" y="0"/>
                </a:lnTo>
                <a:close/>
              </a:path>
              <a:path w="952500" h="559435">
                <a:moveTo>
                  <a:pt x="944879" y="32003"/>
                </a:moveTo>
                <a:lnTo>
                  <a:pt x="941831" y="32003"/>
                </a:lnTo>
                <a:lnTo>
                  <a:pt x="938783" y="33527"/>
                </a:lnTo>
                <a:lnTo>
                  <a:pt x="925067" y="42671"/>
                </a:lnTo>
                <a:lnTo>
                  <a:pt x="911351" y="50291"/>
                </a:lnTo>
                <a:lnTo>
                  <a:pt x="897635" y="56387"/>
                </a:lnTo>
                <a:lnTo>
                  <a:pt x="870203" y="62483"/>
                </a:lnTo>
                <a:lnTo>
                  <a:pt x="856487" y="64007"/>
                </a:lnTo>
                <a:lnTo>
                  <a:pt x="924153" y="64007"/>
                </a:lnTo>
                <a:lnTo>
                  <a:pt x="934211" y="59435"/>
                </a:lnTo>
                <a:lnTo>
                  <a:pt x="934211" y="41147"/>
                </a:lnTo>
                <a:lnTo>
                  <a:pt x="952499" y="41147"/>
                </a:lnTo>
                <a:lnTo>
                  <a:pt x="952499" y="38099"/>
                </a:lnTo>
                <a:lnTo>
                  <a:pt x="950975" y="35051"/>
                </a:lnTo>
                <a:lnTo>
                  <a:pt x="944879" y="32003"/>
                </a:lnTo>
                <a:close/>
              </a:path>
              <a:path w="952500" h="559435">
                <a:moveTo>
                  <a:pt x="934211" y="41147"/>
                </a:moveTo>
                <a:lnTo>
                  <a:pt x="934211" y="59435"/>
                </a:lnTo>
                <a:lnTo>
                  <a:pt x="949451" y="50291"/>
                </a:lnTo>
                <a:lnTo>
                  <a:pt x="934211" y="41147"/>
                </a:lnTo>
                <a:close/>
              </a:path>
              <a:path w="952500" h="559435">
                <a:moveTo>
                  <a:pt x="19811" y="41147"/>
                </a:moveTo>
                <a:lnTo>
                  <a:pt x="15239" y="50291"/>
                </a:lnTo>
                <a:lnTo>
                  <a:pt x="19811" y="47091"/>
                </a:lnTo>
                <a:lnTo>
                  <a:pt x="19811" y="41147"/>
                </a:lnTo>
                <a:close/>
              </a:path>
              <a:path w="952500" h="559435">
                <a:moveTo>
                  <a:pt x="19811" y="47091"/>
                </a:moveTo>
                <a:lnTo>
                  <a:pt x="15239" y="50291"/>
                </a:lnTo>
                <a:lnTo>
                  <a:pt x="19811" y="50291"/>
                </a:lnTo>
                <a:lnTo>
                  <a:pt x="19811" y="47091"/>
                </a:lnTo>
                <a:close/>
              </a:path>
              <a:path w="952500" h="559435">
                <a:moveTo>
                  <a:pt x="28302" y="41147"/>
                </a:moveTo>
                <a:lnTo>
                  <a:pt x="19811" y="41147"/>
                </a:lnTo>
                <a:lnTo>
                  <a:pt x="19811" y="47091"/>
                </a:lnTo>
                <a:lnTo>
                  <a:pt x="28302" y="41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03025" y="5702514"/>
            <a:ext cx="5949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ip</a:t>
            </a:r>
            <a:r>
              <a:rPr sz="2800" b="1" spc="-30" dirty="0">
                <a:solidFill>
                  <a:srgbClr val="FFFF00"/>
                </a:solidFill>
                <a:latin typeface="Calibri"/>
                <a:cs typeface="Calibri"/>
              </a:rPr>
              <a:t>k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771" y="786955"/>
            <a:ext cx="5694045" cy="2994660"/>
          </a:xfrm>
          <a:custGeom>
            <a:avLst/>
            <a:gdLst/>
            <a:ahLst/>
            <a:cxnLst/>
            <a:rect l="l" t="t" r="r" b="b"/>
            <a:pathLst>
              <a:path w="5694045" h="2994660">
                <a:moveTo>
                  <a:pt x="2794253" y="0"/>
                </a:moveTo>
                <a:lnTo>
                  <a:pt x="2575982" y="10108"/>
                </a:lnTo>
                <a:lnTo>
                  <a:pt x="2359055" y="36882"/>
                </a:lnTo>
                <a:lnTo>
                  <a:pt x="2144511" y="80312"/>
                </a:lnTo>
                <a:lnTo>
                  <a:pt x="1933385" y="140387"/>
                </a:lnTo>
                <a:lnTo>
                  <a:pt x="1726715" y="217098"/>
                </a:lnTo>
                <a:lnTo>
                  <a:pt x="1525537" y="310434"/>
                </a:lnTo>
                <a:lnTo>
                  <a:pt x="1330888" y="420384"/>
                </a:lnTo>
                <a:lnTo>
                  <a:pt x="1143804" y="546939"/>
                </a:lnTo>
                <a:lnTo>
                  <a:pt x="965323" y="690087"/>
                </a:lnTo>
                <a:lnTo>
                  <a:pt x="796480" y="849820"/>
                </a:lnTo>
                <a:lnTo>
                  <a:pt x="641234" y="1022789"/>
                </a:lnTo>
                <a:lnTo>
                  <a:pt x="502840" y="1204962"/>
                </a:lnTo>
                <a:lnTo>
                  <a:pt x="381278" y="1395304"/>
                </a:lnTo>
                <a:lnTo>
                  <a:pt x="276528" y="1592776"/>
                </a:lnTo>
                <a:lnTo>
                  <a:pt x="188571" y="1796343"/>
                </a:lnTo>
                <a:lnTo>
                  <a:pt x="117387" y="2004968"/>
                </a:lnTo>
                <a:lnTo>
                  <a:pt x="62958" y="2217614"/>
                </a:lnTo>
                <a:lnTo>
                  <a:pt x="25263" y="2433244"/>
                </a:lnTo>
                <a:lnTo>
                  <a:pt x="4283" y="2650822"/>
                </a:lnTo>
                <a:lnTo>
                  <a:pt x="0" y="2869310"/>
                </a:lnTo>
                <a:lnTo>
                  <a:pt x="7081" y="2994088"/>
                </a:lnTo>
                <a:lnTo>
                  <a:pt x="5690724" y="2994088"/>
                </a:lnTo>
                <a:lnTo>
                  <a:pt x="5694044" y="2824733"/>
                </a:lnTo>
                <a:lnTo>
                  <a:pt x="5681652" y="2606370"/>
                </a:lnTo>
                <a:lnTo>
                  <a:pt x="5652602" y="2389170"/>
                </a:lnTo>
                <a:lnTo>
                  <a:pt x="5606915" y="2174168"/>
                </a:lnTo>
                <a:lnTo>
                  <a:pt x="5544610" y="1962402"/>
                </a:lnTo>
                <a:lnTo>
                  <a:pt x="5465706" y="1754909"/>
                </a:lnTo>
                <a:lnTo>
                  <a:pt x="5370223" y="1552725"/>
                </a:lnTo>
                <a:lnTo>
                  <a:pt x="5258181" y="1356887"/>
                </a:lnTo>
                <a:lnTo>
                  <a:pt x="5129597" y="1168432"/>
                </a:lnTo>
                <a:lnTo>
                  <a:pt x="4984493" y="988396"/>
                </a:lnTo>
                <a:lnTo>
                  <a:pt x="4822888" y="817816"/>
                </a:lnTo>
                <a:lnTo>
                  <a:pt x="4648182" y="660697"/>
                </a:lnTo>
                <a:lnTo>
                  <a:pt x="4464454" y="520348"/>
                </a:lnTo>
                <a:lnTo>
                  <a:pt x="4272741" y="396757"/>
                </a:lnTo>
                <a:lnTo>
                  <a:pt x="4074080" y="289915"/>
                </a:lnTo>
                <a:lnTo>
                  <a:pt x="3869507" y="199810"/>
                </a:lnTo>
                <a:lnTo>
                  <a:pt x="3660059" y="126434"/>
                </a:lnTo>
                <a:lnTo>
                  <a:pt x="3446773" y="69775"/>
                </a:lnTo>
                <a:lnTo>
                  <a:pt x="3230686" y="29823"/>
                </a:lnTo>
                <a:lnTo>
                  <a:pt x="3012834" y="6568"/>
                </a:lnTo>
                <a:lnTo>
                  <a:pt x="2794253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786384"/>
            <a:ext cx="5695315" cy="2994660"/>
          </a:xfrm>
          <a:custGeom>
            <a:avLst/>
            <a:gdLst/>
            <a:ahLst/>
            <a:cxnLst/>
            <a:rect l="l" t="t" r="r" b="b"/>
            <a:pathLst>
              <a:path w="5695315" h="2994660">
                <a:moveTo>
                  <a:pt x="2880198" y="2879344"/>
                </a:moveTo>
                <a:lnTo>
                  <a:pt x="2816171" y="2879841"/>
                </a:lnTo>
                <a:lnTo>
                  <a:pt x="2818292" y="2994659"/>
                </a:lnTo>
                <a:lnTo>
                  <a:pt x="2882328" y="2994659"/>
                </a:lnTo>
                <a:lnTo>
                  <a:pt x="2880198" y="2879344"/>
                </a:lnTo>
                <a:close/>
              </a:path>
              <a:path w="5695315" h="2994660">
                <a:moveTo>
                  <a:pt x="2815003" y="2816613"/>
                </a:moveTo>
                <a:lnTo>
                  <a:pt x="0" y="2839211"/>
                </a:lnTo>
                <a:lnTo>
                  <a:pt x="0" y="2901695"/>
                </a:lnTo>
                <a:lnTo>
                  <a:pt x="2816171" y="2879841"/>
                </a:lnTo>
                <a:lnTo>
                  <a:pt x="2815003" y="2816613"/>
                </a:lnTo>
                <a:close/>
              </a:path>
              <a:path w="5695315" h="2994660">
                <a:moveTo>
                  <a:pt x="2879030" y="2816099"/>
                </a:moveTo>
                <a:lnTo>
                  <a:pt x="2815003" y="2816613"/>
                </a:lnTo>
                <a:lnTo>
                  <a:pt x="2816171" y="2879841"/>
                </a:lnTo>
                <a:lnTo>
                  <a:pt x="2880198" y="2879344"/>
                </a:lnTo>
                <a:lnTo>
                  <a:pt x="2879030" y="2816099"/>
                </a:lnTo>
                <a:close/>
              </a:path>
              <a:path w="5695315" h="2994660">
                <a:moveTo>
                  <a:pt x="5695187" y="2793491"/>
                </a:moveTo>
                <a:lnTo>
                  <a:pt x="2879030" y="2816099"/>
                </a:lnTo>
                <a:lnTo>
                  <a:pt x="2880198" y="2879344"/>
                </a:lnTo>
                <a:lnTo>
                  <a:pt x="5695187" y="2857499"/>
                </a:lnTo>
                <a:lnTo>
                  <a:pt x="5695187" y="2793491"/>
                </a:lnTo>
                <a:close/>
              </a:path>
              <a:path w="5695315" h="2994660">
                <a:moveTo>
                  <a:pt x="2827019" y="0"/>
                </a:moveTo>
                <a:lnTo>
                  <a:pt x="2763011" y="1523"/>
                </a:lnTo>
                <a:lnTo>
                  <a:pt x="2815003" y="2816613"/>
                </a:lnTo>
                <a:lnTo>
                  <a:pt x="2879030" y="2816099"/>
                </a:lnTo>
                <a:lnTo>
                  <a:pt x="282701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0195" y="755904"/>
            <a:ext cx="5759450" cy="3025140"/>
          </a:xfrm>
          <a:custGeom>
            <a:avLst/>
            <a:gdLst/>
            <a:ahLst/>
            <a:cxnLst/>
            <a:rect l="l" t="t" r="r" b="b"/>
            <a:pathLst>
              <a:path w="5759450" h="3025140">
                <a:moveTo>
                  <a:pt x="2895599" y="0"/>
                </a:moveTo>
                <a:lnTo>
                  <a:pt x="2825495" y="0"/>
                </a:lnTo>
                <a:lnTo>
                  <a:pt x="2756915" y="1523"/>
                </a:lnTo>
                <a:lnTo>
                  <a:pt x="2688335" y="4571"/>
                </a:lnTo>
                <a:lnTo>
                  <a:pt x="2619755" y="9143"/>
                </a:lnTo>
                <a:lnTo>
                  <a:pt x="2551175" y="15239"/>
                </a:lnTo>
                <a:lnTo>
                  <a:pt x="2482595" y="22859"/>
                </a:lnTo>
                <a:lnTo>
                  <a:pt x="2414015" y="32003"/>
                </a:lnTo>
                <a:lnTo>
                  <a:pt x="2276855" y="56387"/>
                </a:lnTo>
                <a:lnTo>
                  <a:pt x="2142743" y="86867"/>
                </a:lnTo>
                <a:lnTo>
                  <a:pt x="2075687" y="105155"/>
                </a:lnTo>
                <a:lnTo>
                  <a:pt x="2008631" y="124967"/>
                </a:lnTo>
                <a:lnTo>
                  <a:pt x="1943099" y="146303"/>
                </a:lnTo>
                <a:lnTo>
                  <a:pt x="1876043" y="169163"/>
                </a:lnTo>
                <a:lnTo>
                  <a:pt x="1812035" y="193547"/>
                </a:lnTo>
                <a:lnTo>
                  <a:pt x="1746503" y="219455"/>
                </a:lnTo>
                <a:lnTo>
                  <a:pt x="1682495" y="246887"/>
                </a:lnTo>
                <a:lnTo>
                  <a:pt x="1618487" y="275843"/>
                </a:lnTo>
                <a:lnTo>
                  <a:pt x="1556003" y="306323"/>
                </a:lnTo>
                <a:lnTo>
                  <a:pt x="1431035" y="373379"/>
                </a:lnTo>
                <a:lnTo>
                  <a:pt x="1370075" y="409955"/>
                </a:lnTo>
                <a:lnTo>
                  <a:pt x="1251203" y="486155"/>
                </a:lnTo>
                <a:lnTo>
                  <a:pt x="1191767" y="527303"/>
                </a:lnTo>
                <a:lnTo>
                  <a:pt x="1133855" y="569975"/>
                </a:lnTo>
                <a:lnTo>
                  <a:pt x="1077467" y="614171"/>
                </a:lnTo>
                <a:lnTo>
                  <a:pt x="1021079" y="659891"/>
                </a:lnTo>
                <a:lnTo>
                  <a:pt x="966215" y="707135"/>
                </a:lnTo>
                <a:lnTo>
                  <a:pt x="911351" y="755903"/>
                </a:lnTo>
                <a:lnTo>
                  <a:pt x="858011" y="806195"/>
                </a:lnTo>
                <a:lnTo>
                  <a:pt x="754379" y="912875"/>
                </a:lnTo>
                <a:lnTo>
                  <a:pt x="705611" y="967739"/>
                </a:lnTo>
                <a:lnTo>
                  <a:pt x="658367" y="1022603"/>
                </a:lnTo>
                <a:lnTo>
                  <a:pt x="612647" y="1078991"/>
                </a:lnTo>
                <a:lnTo>
                  <a:pt x="568451" y="1136903"/>
                </a:lnTo>
                <a:lnTo>
                  <a:pt x="525779" y="1194815"/>
                </a:lnTo>
                <a:lnTo>
                  <a:pt x="484631" y="1254251"/>
                </a:lnTo>
                <a:lnTo>
                  <a:pt x="445007" y="1313687"/>
                </a:lnTo>
                <a:lnTo>
                  <a:pt x="371855" y="1435607"/>
                </a:lnTo>
                <a:lnTo>
                  <a:pt x="336803" y="1498091"/>
                </a:lnTo>
                <a:lnTo>
                  <a:pt x="304799" y="1560575"/>
                </a:lnTo>
                <a:lnTo>
                  <a:pt x="274319" y="1623059"/>
                </a:lnTo>
                <a:lnTo>
                  <a:pt x="216407" y="1751075"/>
                </a:lnTo>
                <a:lnTo>
                  <a:pt x="190499" y="1816607"/>
                </a:lnTo>
                <a:lnTo>
                  <a:pt x="166115" y="1882139"/>
                </a:lnTo>
                <a:lnTo>
                  <a:pt x="144779" y="1947671"/>
                </a:lnTo>
                <a:lnTo>
                  <a:pt x="123443" y="2014727"/>
                </a:lnTo>
                <a:lnTo>
                  <a:pt x="103631" y="2081783"/>
                </a:lnTo>
                <a:lnTo>
                  <a:pt x="70103" y="2215895"/>
                </a:lnTo>
                <a:lnTo>
                  <a:pt x="56387" y="2282951"/>
                </a:lnTo>
                <a:lnTo>
                  <a:pt x="42671" y="2351531"/>
                </a:lnTo>
                <a:lnTo>
                  <a:pt x="32003" y="2420111"/>
                </a:lnTo>
                <a:lnTo>
                  <a:pt x="22859" y="2488691"/>
                </a:lnTo>
                <a:lnTo>
                  <a:pt x="15239" y="2557271"/>
                </a:lnTo>
                <a:lnTo>
                  <a:pt x="9143" y="2625851"/>
                </a:lnTo>
                <a:lnTo>
                  <a:pt x="4571" y="2694431"/>
                </a:lnTo>
                <a:lnTo>
                  <a:pt x="1523" y="2763011"/>
                </a:lnTo>
                <a:lnTo>
                  <a:pt x="0" y="2833115"/>
                </a:lnTo>
                <a:lnTo>
                  <a:pt x="0" y="2901695"/>
                </a:lnTo>
                <a:lnTo>
                  <a:pt x="3047" y="2970275"/>
                </a:lnTo>
                <a:lnTo>
                  <a:pt x="5433" y="3025139"/>
                </a:lnTo>
                <a:lnTo>
                  <a:pt x="69480" y="3025139"/>
                </a:lnTo>
                <a:lnTo>
                  <a:pt x="65531" y="2967227"/>
                </a:lnTo>
                <a:lnTo>
                  <a:pt x="64007" y="2900171"/>
                </a:lnTo>
                <a:lnTo>
                  <a:pt x="64007" y="2764535"/>
                </a:lnTo>
                <a:lnTo>
                  <a:pt x="67055" y="2697479"/>
                </a:lnTo>
                <a:lnTo>
                  <a:pt x="71627" y="2630423"/>
                </a:lnTo>
                <a:lnTo>
                  <a:pt x="77723" y="2561843"/>
                </a:lnTo>
                <a:lnTo>
                  <a:pt x="85343" y="2494787"/>
                </a:lnTo>
                <a:lnTo>
                  <a:pt x="94487" y="2429255"/>
                </a:lnTo>
                <a:lnTo>
                  <a:pt x="105155" y="2362199"/>
                </a:lnTo>
                <a:lnTo>
                  <a:pt x="118871" y="2295143"/>
                </a:lnTo>
                <a:lnTo>
                  <a:pt x="132587" y="2229611"/>
                </a:lnTo>
                <a:lnTo>
                  <a:pt x="147827" y="2162555"/>
                </a:lnTo>
                <a:lnTo>
                  <a:pt x="164591" y="2097023"/>
                </a:lnTo>
                <a:lnTo>
                  <a:pt x="184403" y="2031491"/>
                </a:lnTo>
                <a:lnTo>
                  <a:pt x="204215" y="1967483"/>
                </a:lnTo>
                <a:lnTo>
                  <a:pt x="249935" y="1839467"/>
                </a:lnTo>
                <a:lnTo>
                  <a:pt x="275843" y="1775459"/>
                </a:lnTo>
                <a:lnTo>
                  <a:pt x="303275" y="1712975"/>
                </a:lnTo>
                <a:lnTo>
                  <a:pt x="332231" y="1650491"/>
                </a:lnTo>
                <a:lnTo>
                  <a:pt x="362711" y="1588007"/>
                </a:lnTo>
                <a:lnTo>
                  <a:pt x="393191" y="1527047"/>
                </a:lnTo>
                <a:lnTo>
                  <a:pt x="426719" y="1466087"/>
                </a:lnTo>
                <a:lnTo>
                  <a:pt x="499871" y="1347215"/>
                </a:lnTo>
                <a:lnTo>
                  <a:pt x="537971" y="1289303"/>
                </a:lnTo>
                <a:lnTo>
                  <a:pt x="577595" y="1231391"/>
                </a:lnTo>
                <a:lnTo>
                  <a:pt x="618743" y="1175003"/>
                </a:lnTo>
                <a:lnTo>
                  <a:pt x="707135" y="1062227"/>
                </a:lnTo>
                <a:lnTo>
                  <a:pt x="801623" y="955547"/>
                </a:lnTo>
                <a:lnTo>
                  <a:pt x="851915" y="902207"/>
                </a:lnTo>
                <a:lnTo>
                  <a:pt x="955547" y="801623"/>
                </a:lnTo>
                <a:lnTo>
                  <a:pt x="1008887" y="754379"/>
                </a:lnTo>
                <a:lnTo>
                  <a:pt x="1062227" y="708659"/>
                </a:lnTo>
                <a:lnTo>
                  <a:pt x="1117091" y="662939"/>
                </a:lnTo>
                <a:lnTo>
                  <a:pt x="1173479" y="620267"/>
                </a:lnTo>
                <a:lnTo>
                  <a:pt x="1229867" y="579119"/>
                </a:lnTo>
                <a:lnTo>
                  <a:pt x="1286255" y="539495"/>
                </a:lnTo>
                <a:lnTo>
                  <a:pt x="1345691" y="499871"/>
                </a:lnTo>
                <a:lnTo>
                  <a:pt x="1403603" y="463295"/>
                </a:lnTo>
                <a:lnTo>
                  <a:pt x="1463039" y="428243"/>
                </a:lnTo>
                <a:lnTo>
                  <a:pt x="1523999" y="394715"/>
                </a:lnTo>
                <a:lnTo>
                  <a:pt x="1584959" y="362711"/>
                </a:lnTo>
                <a:lnTo>
                  <a:pt x="1647443" y="333755"/>
                </a:lnTo>
                <a:lnTo>
                  <a:pt x="1708403" y="304799"/>
                </a:lnTo>
                <a:lnTo>
                  <a:pt x="1772411" y="277367"/>
                </a:lnTo>
                <a:lnTo>
                  <a:pt x="1834895" y="251459"/>
                </a:lnTo>
                <a:lnTo>
                  <a:pt x="1962911" y="205739"/>
                </a:lnTo>
                <a:lnTo>
                  <a:pt x="2092451" y="166115"/>
                </a:lnTo>
                <a:lnTo>
                  <a:pt x="2225039" y="132587"/>
                </a:lnTo>
                <a:lnTo>
                  <a:pt x="2290571" y="118871"/>
                </a:lnTo>
                <a:lnTo>
                  <a:pt x="2423159" y="94487"/>
                </a:lnTo>
                <a:lnTo>
                  <a:pt x="2490215" y="85343"/>
                </a:lnTo>
                <a:lnTo>
                  <a:pt x="2557271" y="77723"/>
                </a:lnTo>
                <a:lnTo>
                  <a:pt x="2625851" y="71627"/>
                </a:lnTo>
                <a:lnTo>
                  <a:pt x="2692907" y="67055"/>
                </a:lnTo>
                <a:lnTo>
                  <a:pt x="2759963" y="64007"/>
                </a:lnTo>
                <a:lnTo>
                  <a:pt x="2827019" y="62483"/>
                </a:lnTo>
                <a:lnTo>
                  <a:pt x="3452469" y="62483"/>
                </a:lnTo>
                <a:lnTo>
                  <a:pt x="3445763" y="60959"/>
                </a:lnTo>
                <a:lnTo>
                  <a:pt x="3377183" y="47243"/>
                </a:lnTo>
                <a:lnTo>
                  <a:pt x="3240023" y="25907"/>
                </a:lnTo>
                <a:lnTo>
                  <a:pt x="3171443" y="16763"/>
                </a:lnTo>
                <a:lnTo>
                  <a:pt x="3032759" y="4571"/>
                </a:lnTo>
                <a:lnTo>
                  <a:pt x="2964179" y="1523"/>
                </a:lnTo>
                <a:lnTo>
                  <a:pt x="2895599" y="0"/>
                </a:lnTo>
                <a:close/>
              </a:path>
              <a:path w="5759450" h="3025140">
                <a:moveTo>
                  <a:pt x="3452469" y="62483"/>
                </a:moveTo>
                <a:lnTo>
                  <a:pt x="2895599" y="62483"/>
                </a:lnTo>
                <a:lnTo>
                  <a:pt x="3029711" y="68579"/>
                </a:lnTo>
                <a:lnTo>
                  <a:pt x="3098291" y="73151"/>
                </a:lnTo>
                <a:lnTo>
                  <a:pt x="3232403" y="88391"/>
                </a:lnTo>
                <a:lnTo>
                  <a:pt x="3366515" y="109727"/>
                </a:lnTo>
                <a:lnTo>
                  <a:pt x="3433571" y="123443"/>
                </a:lnTo>
                <a:lnTo>
                  <a:pt x="3499103" y="138683"/>
                </a:lnTo>
                <a:lnTo>
                  <a:pt x="3631691" y="172211"/>
                </a:lnTo>
                <a:lnTo>
                  <a:pt x="3697223" y="192023"/>
                </a:lnTo>
                <a:lnTo>
                  <a:pt x="3761231" y="213359"/>
                </a:lnTo>
                <a:lnTo>
                  <a:pt x="3826763" y="236219"/>
                </a:lnTo>
                <a:lnTo>
                  <a:pt x="3890771" y="260603"/>
                </a:lnTo>
                <a:lnTo>
                  <a:pt x="3954779" y="286511"/>
                </a:lnTo>
                <a:lnTo>
                  <a:pt x="4018787" y="313943"/>
                </a:lnTo>
                <a:lnTo>
                  <a:pt x="4143755" y="374903"/>
                </a:lnTo>
                <a:lnTo>
                  <a:pt x="4204715" y="406907"/>
                </a:lnTo>
                <a:lnTo>
                  <a:pt x="4326635" y="477011"/>
                </a:lnTo>
                <a:lnTo>
                  <a:pt x="4386071" y="515111"/>
                </a:lnTo>
                <a:lnTo>
                  <a:pt x="4443983" y="553211"/>
                </a:lnTo>
                <a:lnTo>
                  <a:pt x="4501895" y="594359"/>
                </a:lnTo>
                <a:lnTo>
                  <a:pt x="4559807" y="637031"/>
                </a:lnTo>
                <a:lnTo>
                  <a:pt x="4672583" y="725423"/>
                </a:lnTo>
                <a:lnTo>
                  <a:pt x="4727447" y="772667"/>
                </a:lnTo>
                <a:lnTo>
                  <a:pt x="4780787" y="821435"/>
                </a:lnTo>
                <a:lnTo>
                  <a:pt x="4834127" y="871727"/>
                </a:lnTo>
                <a:lnTo>
                  <a:pt x="4885943" y="923543"/>
                </a:lnTo>
                <a:lnTo>
                  <a:pt x="4936235" y="976883"/>
                </a:lnTo>
                <a:lnTo>
                  <a:pt x="4985003" y="1030223"/>
                </a:lnTo>
                <a:lnTo>
                  <a:pt x="5076443" y="1139951"/>
                </a:lnTo>
                <a:lnTo>
                  <a:pt x="5120639" y="1196339"/>
                </a:lnTo>
                <a:lnTo>
                  <a:pt x="5161787" y="1252727"/>
                </a:lnTo>
                <a:lnTo>
                  <a:pt x="5202935" y="1310639"/>
                </a:lnTo>
                <a:lnTo>
                  <a:pt x="5242559" y="1370075"/>
                </a:lnTo>
                <a:lnTo>
                  <a:pt x="5315711" y="1488947"/>
                </a:lnTo>
                <a:lnTo>
                  <a:pt x="5349239" y="1549907"/>
                </a:lnTo>
                <a:lnTo>
                  <a:pt x="5381243" y="1610867"/>
                </a:lnTo>
                <a:lnTo>
                  <a:pt x="5413247" y="1673351"/>
                </a:lnTo>
                <a:lnTo>
                  <a:pt x="5442203" y="1735835"/>
                </a:lnTo>
                <a:lnTo>
                  <a:pt x="5469635" y="1798319"/>
                </a:lnTo>
                <a:lnTo>
                  <a:pt x="5495543" y="1862327"/>
                </a:lnTo>
                <a:lnTo>
                  <a:pt x="5519927" y="1926335"/>
                </a:lnTo>
                <a:lnTo>
                  <a:pt x="5542787" y="1990343"/>
                </a:lnTo>
                <a:lnTo>
                  <a:pt x="5564123" y="2055875"/>
                </a:lnTo>
                <a:lnTo>
                  <a:pt x="5583935" y="2121407"/>
                </a:lnTo>
                <a:lnTo>
                  <a:pt x="5602223" y="2186939"/>
                </a:lnTo>
                <a:lnTo>
                  <a:pt x="5618987" y="2252471"/>
                </a:lnTo>
                <a:lnTo>
                  <a:pt x="5634227" y="2319527"/>
                </a:lnTo>
                <a:lnTo>
                  <a:pt x="5647943" y="2386583"/>
                </a:lnTo>
                <a:lnTo>
                  <a:pt x="5658611" y="2452115"/>
                </a:lnTo>
                <a:lnTo>
                  <a:pt x="5669279" y="2519171"/>
                </a:lnTo>
                <a:lnTo>
                  <a:pt x="5676899" y="2587751"/>
                </a:lnTo>
                <a:lnTo>
                  <a:pt x="5684519" y="2654807"/>
                </a:lnTo>
                <a:lnTo>
                  <a:pt x="5693663" y="2788919"/>
                </a:lnTo>
                <a:lnTo>
                  <a:pt x="5695187" y="2857499"/>
                </a:lnTo>
                <a:lnTo>
                  <a:pt x="5696711" y="2924555"/>
                </a:lnTo>
                <a:lnTo>
                  <a:pt x="5695187" y="2991611"/>
                </a:lnTo>
                <a:lnTo>
                  <a:pt x="5693697" y="3025139"/>
                </a:lnTo>
                <a:lnTo>
                  <a:pt x="5756960" y="3025139"/>
                </a:lnTo>
                <a:lnTo>
                  <a:pt x="5759195" y="2924555"/>
                </a:lnTo>
                <a:lnTo>
                  <a:pt x="5759195" y="2854451"/>
                </a:lnTo>
                <a:lnTo>
                  <a:pt x="5753099" y="2717291"/>
                </a:lnTo>
                <a:lnTo>
                  <a:pt x="5747003" y="2647187"/>
                </a:lnTo>
                <a:lnTo>
                  <a:pt x="5740907" y="2578607"/>
                </a:lnTo>
                <a:lnTo>
                  <a:pt x="5731763" y="2510027"/>
                </a:lnTo>
                <a:lnTo>
                  <a:pt x="5721095" y="2441447"/>
                </a:lnTo>
                <a:lnTo>
                  <a:pt x="5708903" y="2372867"/>
                </a:lnTo>
                <a:lnTo>
                  <a:pt x="5696711" y="2305811"/>
                </a:lnTo>
                <a:lnTo>
                  <a:pt x="5679947" y="2237231"/>
                </a:lnTo>
                <a:lnTo>
                  <a:pt x="5663183" y="2170175"/>
                </a:lnTo>
                <a:lnTo>
                  <a:pt x="5644895" y="2103119"/>
                </a:lnTo>
                <a:lnTo>
                  <a:pt x="5625083" y="2036063"/>
                </a:lnTo>
                <a:lnTo>
                  <a:pt x="5603747" y="1970531"/>
                </a:lnTo>
                <a:lnTo>
                  <a:pt x="5579363" y="1903475"/>
                </a:lnTo>
                <a:lnTo>
                  <a:pt x="5554979" y="1837943"/>
                </a:lnTo>
                <a:lnTo>
                  <a:pt x="5527547" y="1773935"/>
                </a:lnTo>
                <a:lnTo>
                  <a:pt x="5500115" y="1708403"/>
                </a:lnTo>
                <a:lnTo>
                  <a:pt x="5469635" y="1644395"/>
                </a:lnTo>
                <a:lnTo>
                  <a:pt x="5437631" y="1581911"/>
                </a:lnTo>
                <a:lnTo>
                  <a:pt x="5404103" y="1519427"/>
                </a:lnTo>
                <a:lnTo>
                  <a:pt x="5369051" y="1456943"/>
                </a:lnTo>
                <a:lnTo>
                  <a:pt x="5332475" y="1395983"/>
                </a:lnTo>
                <a:lnTo>
                  <a:pt x="5294375" y="1335023"/>
                </a:lnTo>
                <a:lnTo>
                  <a:pt x="5254751" y="1274063"/>
                </a:lnTo>
                <a:lnTo>
                  <a:pt x="5213603" y="1216151"/>
                </a:lnTo>
                <a:lnTo>
                  <a:pt x="5170931" y="1156715"/>
                </a:lnTo>
                <a:lnTo>
                  <a:pt x="5125211" y="1100327"/>
                </a:lnTo>
                <a:lnTo>
                  <a:pt x="5079491" y="1042415"/>
                </a:lnTo>
                <a:lnTo>
                  <a:pt x="4981955" y="932687"/>
                </a:lnTo>
                <a:lnTo>
                  <a:pt x="4878323" y="826007"/>
                </a:lnTo>
                <a:lnTo>
                  <a:pt x="4823459" y="774191"/>
                </a:lnTo>
                <a:lnTo>
                  <a:pt x="4768595" y="725423"/>
                </a:lnTo>
                <a:lnTo>
                  <a:pt x="4712207" y="676655"/>
                </a:lnTo>
                <a:lnTo>
                  <a:pt x="4655819" y="630935"/>
                </a:lnTo>
                <a:lnTo>
                  <a:pt x="4597907" y="585215"/>
                </a:lnTo>
                <a:lnTo>
                  <a:pt x="4538471" y="542543"/>
                </a:lnTo>
                <a:lnTo>
                  <a:pt x="4479035" y="501395"/>
                </a:lnTo>
                <a:lnTo>
                  <a:pt x="4419599" y="461771"/>
                </a:lnTo>
                <a:lnTo>
                  <a:pt x="4358639" y="422147"/>
                </a:lnTo>
                <a:lnTo>
                  <a:pt x="4296155" y="385571"/>
                </a:lnTo>
                <a:lnTo>
                  <a:pt x="4171187" y="318515"/>
                </a:lnTo>
                <a:lnTo>
                  <a:pt x="4107179" y="286511"/>
                </a:lnTo>
                <a:lnTo>
                  <a:pt x="4043171" y="256031"/>
                </a:lnTo>
                <a:lnTo>
                  <a:pt x="3913631" y="201167"/>
                </a:lnTo>
                <a:lnTo>
                  <a:pt x="3848099" y="176783"/>
                </a:lnTo>
                <a:lnTo>
                  <a:pt x="3715511" y="131063"/>
                </a:lnTo>
                <a:lnTo>
                  <a:pt x="3648455" y="111251"/>
                </a:lnTo>
                <a:lnTo>
                  <a:pt x="3581399" y="92963"/>
                </a:lnTo>
                <a:lnTo>
                  <a:pt x="3512819" y="76199"/>
                </a:lnTo>
                <a:lnTo>
                  <a:pt x="3452469" y="6248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7831" y="1722120"/>
            <a:ext cx="3983990" cy="2059305"/>
          </a:xfrm>
          <a:custGeom>
            <a:avLst/>
            <a:gdLst/>
            <a:ahLst/>
            <a:cxnLst/>
            <a:rect l="l" t="t" r="r" b="b"/>
            <a:pathLst>
              <a:path w="3983990" h="2059304">
                <a:moveTo>
                  <a:pt x="1991867" y="0"/>
                </a:moveTo>
                <a:lnTo>
                  <a:pt x="1828470" y="6522"/>
                </a:lnTo>
                <a:lnTo>
                  <a:pt x="1668715" y="25751"/>
                </a:lnTo>
                <a:lnTo>
                  <a:pt x="1513117" y="57180"/>
                </a:lnTo>
                <a:lnTo>
                  <a:pt x="1362187" y="100303"/>
                </a:lnTo>
                <a:lnTo>
                  <a:pt x="1216437" y="154614"/>
                </a:lnTo>
                <a:lnTo>
                  <a:pt x="1076379" y="219606"/>
                </a:lnTo>
                <a:lnTo>
                  <a:pt x="942526" y="294774"/>
                </a:lnTo>
                <a:lnTo>
                  <a:pt x="815388" y="379610"/>
                </a:lnTo>
                <a:lnTo>
                  <a:pt x="695479" y="473608"/>
                </a:lnTo>
                <a:lnTo>
                  <a:pt x="583310" y="576262"/>
                </a:lnTo>
                <a:lnTo>
                  <a:pt x="479394" y="687066"/>
                </a:lnTo>
                <a:lnTo>
                  <a:pt x="384243" y="805513"/>
                </a:lnTo>
                <a:lnTo>
                  <a:pt x="298367" y="931097"/>
                </a:lnTo>
                <a:lnTo>
                  <a:pt x="222281" y="1063311"/>
                </a:lnTo>
                <a:lnTo>
                  <a:pt x="156495" y="1201650"/>
                </a:lnTo>
                <a:lnTo>
                  <a:pt x="101522" y="1345606"/>
                </a:lnTo>
                <a:lnTo>
                  <a:pt x="57874" y="1494674"/>
                </a:lnTo>
                <a:lnTo>
                  <a:pt x="26063" y="1648347"/>
                </a:lnTo>
                <a:lnTo>
                  <a:pt x="6601" y="1806119"/>
                </a:lnTo>
                <a:lnTo>
                  <a:pt x="0" y="1967483"/>
                </a:lnTo>
                <a:lnTo>
                  <a:pt x="3740" y="2058923"/>
                </a:lnTo>
                <a:lnTo>
                  <a:pt x="3979995" y="2058923"/>
                </a:lnTo>
                <a:lnTo>
                  <a:pt x="3983735" y="1967483"/>
                </a:lnTo>
                <a:lnTo>
                  <a:pt x="3977134" y="1806119"/>
                </a:lnTo>
                <a:lnTo>
                  <a:pt x="3957672" y="1648347"/>
                </a:lnTo>
                <a:lnTo>
                  <a:pt x="3925861" y="1494674"/>
                </a:lnTo>
                <a:lnTo>
                  <a:pt x="3882213" y="1345606"/>
                </a:lnTo>
                <a:lnTo>
                  <a:pt x="3827240" y="1201650"/>
                </a:lnTo>
                <a:lnTo>
                  <a:pt x="3761454" y="1063311"/>
                </a:lnTo>
                <a:lnTo>
                  <a:pt x="3685367" y="931097"/>
                </a:lnTo>
                <a:lnTo>
                  <a:pt x="3599492" y="805513"/>
                </a:lnTo>
                <a:lnTo>
                  <a:pt x="3504341" y="687066"/>
                </a:lnTo>
                <a:lnTo>
                  <a:pt x="3400424" y="576262"/>
                </a:lnTo>
                <a:lnTo>
                  <a:pt x="3288256" y="473608"/>
                </a:lnTo>
                <a:lnTo>
                  <a:pt x="3168347" y="379610"/>
                </a:lnTo>
                <a:lnTo>
                  <a:pt x="3041209" y="294774"/>
                </a:lnTo>
                <a:lnTo>
                  <a:pt x="2907356" y="219606"/>
                </a:lnTo>
                <a:lnTo>
                  <a:pt x="2767298" y="154614"/>
                </a:lnTo>
                <a:lnTo>
                  <a:pt x="2621548" y="100303"/>
                </a:lnTo>
                <a:lnTo>
                  <a:pt x="2470618" y="57180"/>
                </a:lnTo>
                <a:lnTo>
                  <a:pt x="2315019" y="25751"/>
                </a:lnTo>
                <a:lnTo>
                  <a:pt x="2155265" y="6522"/>
                </a:lnTo>
                <a:lnTo>
                  <a:pt x="199186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8664" y="2275332"/>
            <a:ext cx="2862580" cy="1506220"/>
          </a:xfrm>
          <a:custGeom>
            <a:avLst/>
            <a:gdLst/>
            <a:ahLst/>
            <a:cxnLst/>
            <a:rect l="l" t="t" r="r" b="b"/>
            <a:pathLst>
              <a:path w="2862579" h="1506220">
                <a:moveTo>
                  <a:pt x="1386169" y="1413897"/>
                </a:moveTo>
                <a:lnTo>
                  <a:pt x="1293198" y="1505711"/>
                </a:lnTo>
                <a:lnTo>
                  <a:pt x="1382880" y="1505711"/>
                </a:lnTo>
                <a:lnTo>
                  <a:pt x="1431035" y="1458181"/>
                </a:lnTo>
                <a:lnTo>
                  <a:pt x="1386169" y="1413897"/>
                </a:lnTo>
                <a:close/>
              </a:path>
              <a:path w="2862579" h="1506220">
                <a:moveTo>
                  <a:pt x="1475902" y="1413897"/>
                </a:moveTo>
                <a:lnTo>
                  <a:pt x="1431035" y="1458181"/>
                </a:lnTo>
                <a:lnTo>
                  <a:pt x="1479191" y="1505711"/>
                </a:lnTo>
                <a:lnTo>
                  <a:pt x="1568873" y="1505711"/>
                </a:lnTo>
                <a:lnTo>
                  <a:pt x="1475902" y="1413897"/>
                </a:lnTo>
                <a:close/>
              </a:path>
              <a:path w="2862579" h="1506220">
                <a:moveTo>
                  <a:pt x="1431035" y="1369588"/>
                </a:moveTo>
                <a:lnTo>
                  <a:pt x="1386169" y="1413897"/>
                </a:lnTo>
                <a:lnTo>
                  <a:pt x="1431035" y="1458181"/>
                </a:lnTo>
                <a:lnTo>
                  <a:pt x="1475902" y="1413897"/>
                </a:lnTo>
                <a:lnTo>
                  <a:pt x="1431035" y="1369588"/>
                </a:lnTo>
                <a:close/>
              </a:path>
              <a:path w="2862579" h="1506220">
                <a:moveTo>
                  <a:pt x="44195" y="0"/>
                </a:moveTo>
                <a:lnTo>
                  <a:pt x="0" y="45719"/>
                </a:lnTo>
                <a:lnTo>
                  <a:pt x="1386169" y="1413897"/>
                </a:lnTo>
                <a:lnTo>
                  <a:pt x="1431035" y="1369588"/>
                </a:lnTo>
                <a:lnTo>
                  <a:pt x="44195" y="0"/>
                </a:lnTo>
                <a:close/>
              </a:path>
              <a:path w="2862579" h="1506220">
                <a:moveTo>
                  <a:pt x="2817875" y="0"/>
                </a:moveTo>
                <a:lnTo>
                  <a:pt x="1431035" y="1369588"/>
                </a:lnTo>
                <a:lnTo>
                  <a:pt x="1475902" y="1413897"/>
                </a:lnTo>
                <a:lnTo>
                  <a:pt x="2862071" y="45719"/>
                </a:lnTo>
                <a:lnTo>
                  <a:pt x="281787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5827" y="1690116"/>
            <a:ext cx="4048125" cy="2091055"/>
          </a:xfrm>
          <a:custGeom>
            <a:avLst/>
            <a:gdLst/>
            <a:ahLst/>
            <a:cxnLst/>
            <a:rect l="l" t="t" r="r" b="b"/>
            <a:pathLst>
              <a:path w="4048125" h="2091054">
                <a:moveTo>
                  <a:pt x="2023871" y="0"/>
                </a:moveTo>
                <a:lnTo>
                  <a:pt x="1918715" y="3047"/>
                </a:lnTo>
                <a:lnTo>
                  <a:pt x="1816607" y="10667"/>
                </a:lnTo>
                <a:lnTo>
                  <a:pt x="1716023" y="22859"/>
                </a:lnTo>
                <a:lnTo>
                  <a:pt x="1615439" y="41147"/>
                </a:lnTo>
                <a:lnTo>
                  <a:pt x="1517903" y="62483"/>
                </a:lnTo>
                <a:lnTo>
                  <a:pt x="1421891" y="89915"/>
                </a:lnTo>
                <a:lnTo>
                  <a:pt x="1327403" y="121919"/>
                </a:lnTo>
                <a:lnTo>
                  <a:pt x="1235963" y="156971"/>
                </a:lnTo>
                <a:lnTo>
                  <a:pt x="1146047" y="198119"/>
                </a:lnTo>
                <a:lnTo>
                  <a:pt x="1059179" y="240791"/>
                </a:lnTo>
                <a:lnTo>
                  <a:pt x="973835" y="289559"/>
                </a:lnTo>
                <a:lnTo>
                  <a:pt x="891539" y="341375"/>
                </a:lnTo>
                <a:lnTo>
                  <a:pt x="812291" y="397763"/>
                </a:lnTo>
                <a:lnTo>
                  <a:pt x="736091" y="457199"/>
                </a:lnTo>
                <a:lnTo>
                  <a:pt x="662939" y="519683"/>
                </a:lnTo>
                <a:lnTo>
                  <a:pt x="592835" y="585215"/>
                </a:lnTo>
                <a:lnTo>
                  <a:pt x="525779" y="655319"/>
                </a:lnTo>
                <a:lnTo>
                  <a:pt x="461771" y="728471"/>
                </a:lnTo>
                <a:lnTo>
                  <a:pt x="402335" y="803147"/>
                </a:lnTo>
                <a:lnTo>
                  <a:pt x="345947" y="882395"/>
                </a:lnTo>
                <a:lnTo>
                  <a:pt x="292607" y="963167"/>
                </a:lnTo>
                <a:lnTo>
                  <a:pt x="243839" y="1046987"/>
                </a:lnTo>
                <a:lnTo>
                  <a:pt x="199643" y="1132331"/>
                </a:lnTo>
                <a:lnTo>
                  <a:pt x="158495" y="1222247"/>
                </a:lnTo>
                <a:lnTo>
                  <a:pt x="123443" y="1312163"/>
                </a:lnTo>
                <a:lnTo>
                  <a:pt x="91439" y="1405127"/>
                </a:lnTo>
                <a:lnTo>
                  <a:pt x="64007" y="1499615"/>
                </a:lnTo>
                <a:lnTo>
                  <a:pt x="41147" y="1597151"/>
                </a:lnTo>
                <a:lnTo>
                  <a:pt x="22859" y="1694687"/>
                </a:lnTo>
                <a:lnTo>
                  <a:pt x="10667" y="1795271"/>
                </a:lnTo>
                <a:lnTo>
                  <a:pt x="3047" y="1897379"/>
                </a:lnTo>
                <a:lnTo>
                  <a:pt x="0" y="1999487"/>
                </a:lnTo>
                <a:lnTo>
                  <a:pt x="2689" y="2090927"/>
                </a:lnTo>
                <a:lnTo>
                  <a:pt x="65416" y="2090927"/>
                </a:lnTo>
                <a:lnTo>
                  <a:pt x="64007" y="1997963"/>
                </a:lnTo>
                <a:lnTo>
                  <a:pt x="65531" y="1898903"/>
                </a:lnTo>
                <a:lnTo>
                  <a:pt x="73151" y="1799843"/>
                </a:lnTo>
                <a:lnTo>
                  <a:pt x="86867" y="1703831"/>
                </a:lnTo>
                <a:lnTo>
                  <a:pt x="103631" y="1607819"/>
                </a:lnTo>
                <a:lnTo>
                  <a:pt x="124967" y="1514855"/>
                </a:lnTo>
                <a:lnTo>
                  <a:pt x="152399" y="1423415"/>
                </a:lnTo>
                <a:lnTo>
                  <a:pt x="182879" y="1333499"/>
                </a:lnTo>
                <a:lnTo>
                  <a:pt x="217931" y="1245107"/>
                </a:lnTo>
                <a:lnTo>
                  <a:pt x="257555" y="1159763"/>
                </a:lnTo>
                <a:lnTo>
                  <a:pt x="300227" y="1075943"/>
                </a:lnTo>
                <a:lnTo>
                  <a:pt x="347471" y="995171"/>
                </a:lnTo>
                <a:lnTo>
                  <a:pt x="399287" y="915923"/>
                </a:lnTo>
                <a:lnTo>
                  <a:pt x="454151" y="841247"/>
                </a:lnTo>
                <a:lnTo>
                  <a:pt x="512063" y="768095"/>
                </a:lnTo>
                <a:lnTo>
                  <a:pt x="573023" y="696467"/>
                </a:lnTo>
                <a:lnTo>
                  <a:pt x="638555" y="629411"/>
                </a:lnTo>
                <a:lnTo>
                  <a:pt x="707135" y="565403"/>
                </a:lnTo>
                <a:lnTo>
                  <a:pt x="777239" y="504443"/>
                </a:lnTo>
                <a:lnTo>
                  <a:pt x="851915" y="448055"/>
                </a:lnTo>
                <a:lnTo>
                  <a:pt x="928115" y="393191"/>
                </a:lnTo>
                <a:lnTo>
                  <a:pt x="1007363" y="342899"/>
                </a:lnTo>
                <a:lnTo>
                  <a:pt x="1089659" y="297179"/>
                </a:lnTo>
                <a:lnTo>
                  <a:pt x="1175003" y="254507"/>
                </a:lnTo>
                <a:lnTo>
                  <a:pt x="1261871" y="214883"/>
                </a:lnTo>
                <a:lnTo>
                  <a:pt x="1350263" y="181355"/>
                </a:lnTo>
                <a:lnTo>
                  <a:pt x="1441703" y="150875"/>
                </a:lnTo>
                <a:lnTo>
                  <a:pt x="1534667" y="123443"/>
                </a:lnTo>
                <a:lnTo>
                  <a:pt x="1629155" y="102107"/>
                </a:lnTo>
                <a:lnTo>
                  <a:pt x="1726691" y="85343"/>
                </a:lnTo>
                <a:lnTo>
                  <a:pt x="1824227" y="73151"/>
                </a:lnTo>
                <a:lnTo>
                  <a:pt x="1924811" y="65531"/>
                </a:lnTo>
                <a:lnTo>
                  <a:pt x="2025395" y="64007"/>
                </a:lnTo>
                <a:lnTo>
                  <a:pt x="2535173" y="64007"/>
                </a:lnTo>
                <a:lnTo>
                  <a:pt x="2529839" y="62483"/>
                </a:lnTo>
                <a:lnTo>
                  <a:pt x="2430779" y="41147"/>
                </a:lnTo>
                <a:lnTo>
                  <a:pt x="2331719" y="22859"/>
                </a:lnTo>
                <a:lnTo>
                  <a:pt x="2229611" y="10667"/>
                </a:lnTo>
                <a:lnTo>
                  <a:pt x="2127503" y="3047"/>
                </a:lnTo>
                <a:lnTo>
                  <a:pt x="2023871" y="0"/>
                </a:lnTo>
                <a:close/>
              </a:path>
              <a:path w="4048125" h="2091054">
                <a:moveTo>
                  <a:pt x="2535173" y="64007"/>
                </a:moveTo>
                <a:lnTo>
                  <a:pt x="2025395" y="64007"/>
                </a:lnTo>
                <a:lnTo>
                  <a:pt x="2125979" y="65531"/>
                </a:lnTo>
                <a:lnTo>
                  <a:pt x="2225039" y="73151"/>
                </a:lnTo>
                <a:lnTo>
                  <a:pt x="2324099" y="85343"/>
                </a:lnTo>
                <a:lnTo>
                  <a:pt x="2420111" y="103631"/>
                </a:lnTo>
                <a:lnTo>
                  <a:pt x="2514599" y="124967"/>
                </a:lnTo>
                <a:lnTo>
                  <a:pt x="2607563" y="150875"/>
                </a:lnTo>
                <a:lnTo>
                  <a:pt x="2699003" y="181355"/>
                </a:lnTo>
                <a:lnTo>
                  <a:pt x="2788919" y="216407"/>
                </a:lnTo>
                <a:lnTo>
                  <a:pt x="2874263" y="254507"/>
                </a:lnTo>
                <a:lnTo>
                  <a:pt x="2959607" y="297179"/>
                </a:lnTo>
                <a:lnTo>
                  <a:pt x="3041903" y="344423"/>
                </a:lnTo>
                <a:lnTo>
                  <a:pt x="3121151" y="394715"/>
                </a:lnTo>
                <a:lnTo>
                  <a:pt x="3197351" y="448055"/>
                </a:lnTo>
                <a:lnTo>
                  <a:pt x="3272027" y="505967"/>
                </a:lnTo>
                <a:lnTo>
                  <a:pt x="3343655" y="566927"/>
                </a:lnTo>
                <a:lnTo>
                  <a:pt x="3410711" y="630935"/>
                </a:lnTo>
                <a:lnTo>
                  <a:pt x="3476243" y="697991"/>
                </a:lnTo>
                <a:lnTo>
                  <a:pt x="3537203" y="768095"/>
                </a:lnTo>
                <a:lnTo>
                  <a:pt x="3595115" y="841247"/>
                </a:lnTo>
                <a:lnTo>
                  <a:pt x="3649979" y="917447"/>
                </a:lnTo>
                <a:lnTo>
                  <a:pt x="3701795" y="996695"/>
                </a:lnTo>
                <a:lnTo>
                  <a:pt x="3749039" y="1077467"/>
                </a:lnTo>
                <a:lnTo>
                  <a:pt x="3791711" y="1161287"/>
                </a:lnTo>
                <a:lnTo>
                  <a:pt x="3831335" y="1246631"/>
                </a:lnTo>
                <a:lnTo>
                  <a:pt x="3866387" y="1335023"/>
                </a:lnTo>
                <a:lnTo>
                  <a:pt x="3896867" y="1424939"/>
                </a:lnTo>
                <a:lnTo>
                  <a:pt x="3922775" y="1516379"/>
                </a:lnTo>
                <a:lnTo>
                  <a:pt x="3945635" y="1609343"/>
                </a:lnTo>
                <a:lnTo>
                  <a:pt x="3962399" y="1705355"/>
                </a:lnTo>
                <a:lnTo>
                  <a:pt x="3974591" y="1801367"/>
                </a:lnTo>
                <a:lnTo>
                  <a:pt x="3982211" y="1900427"/>
                </a:lnTo>
                <a:lnTo>
                  <a:pt x="3985259" y="1999487"/>
                </a:lnTo>
                <a:lnTo>
                  <a:pt x="3982489" y="2090927"/>
                </a:lnTo>
                <a:lnTo>
                  <a:pt x="4046376" y="2090927"/>
                </a:lnTo>
                <a:lnTo>
                  <a:pt x="4047743" y="1997963"/>
                </a:lnTo>
                <a:lnTo>
                  <a:pt x="4046219" y="1895855"/>
                </a:lnTo>
                <a:lnTo>
                  <a:pt x="4037075" y="1793747"/>
                </a:lnTo>
                <a:lnTo>
                  <a:pt x="4024883" y="1693163"/>
                </a:lnTo>
                <a:lnTo>
                  <a:pt x="4006595" y="1595627"/>
                </a:lnTo>
                <a:lnTo>
                  <a:pt x="3983735" y="1498091"/>
                </a:lnTo>
                <a:lnTo>
                  <a:pt x="3956303" y="1403603"/>
                </a:lnTo>
                <a:lnTo>
                  <a:pt x="3925823" y="1310639"/>
                </a:lnTo>
                <a:lnTo>
                  <a:pt x="3889247" y="1220723"/>
                </a:lnTo>
                <a:lnTo>
                  <a:pt x="3848099" y="1132331"/>
                </a:lnTo>
                <a:lnTo>
                  <a:pt x="3803903" y="1045463"/>
                </a:lnTo>
                <a:lnTo>
                  <a:pt x="3755135" y="961643"/>
                </a:lnTo>
                <a:lnTo>
                  <a:pt x="3701795" y="880871"/>
                </a:lnTo>
                <a:lnTo>
                  <a:pt x="3645407" y="801623"/>
                </a:lnTo>
                <a:lnTo>
                  <a:pt x="3585971" y="726947"/>
                </a:lnTo>
                <a:lnTo>
                  <a:pt x="3521963" y="653795"/>
                </a:lnTo>
                <a:lnTo>
                  <a:pt x="3454907" y="585215"/>
                </a:lnTo>
                <a:lnTo>
                  <a:pt x="3384803" y="518159"/>
                </a:lnTo>
                <a:lnTo>
                  <a:pt x="3311651" y="455675"/>
                </a:lnTo>
                <a:lnTo>
                  <a:pt x="3233927" y="396239"/>
                </a:lnTo>
                <a:lnTo>
                  <a:pt x="3154679" y="341375"/>
                </a:lnTo>
                <a:lnTo>
                  <a:pt x="3072383" y="289559"/>
                </a:lnTo>
                <a:lnTo>
                  <a:pt x="2988563" y="240791"/>
                </a:lnTo>
                <a:lnTo>
                  <a:pt x="2900171" y="196595"/>
                </a:lnTo>
                <a:lnTo>
                  <a:pt x="2811779" y="156971"/>
                </a:lnTo>
                <a:lnTo>
                  <a:pt x="2718815" y="120395"/>
                </a:lnTo>
                <a:lnTo>
                  <a:pt x="2625851" y="89915"/>
                </a:lnTo>
                <a:lnTo>
                  <a:pt x="2535173" y="6400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2064" y="2772156"/>
            <a:ext cx="1833880" cy="1009015"/>
          </a:xfrm>
          <a:custGeom>
            <a:avLst/>
            <a:gdLst/>
            <a:ahLst/>
            <a:cxnLst/>
            <a:rect l="l" t="t" r="r" b="b"/>
            <a:pathLst>
              <a:path w="1833879" h="1009014">
                <a:moveTo>
                  <a:pt x="915923" y="0"/>
                </a:moveTo>
                <a:lnTo>
                  <a:pt x="840788" y="2866"/>
                </a:lnTo>
                <a:lnTo>
                  <a:pt x="767327" y="11317"/>
                </a:lnTo>
                <a:lnTo>
                  <a:pt x="695778" y="25131"/>
                </a:lnTo>
                <a:lnTo>
                  <a:pt x="626376" y="44086"/>
                </a:lnTo>
                <a:lnTo>
                  <a:pt x="559355" y="67960"/>
                </a:lnTo>
                <a:lnTo>
                  <a:pt x="494952" y="96533"/>
                </a:lnTo>
                <a:lnTo>
                  <a:pt x="433402" y="129581"/>
                </a:lnTo>
                <a:lnTo>
                  <a:pt x="374940" y="166884"/>
                </a:lnTo>
                <a:lnTo>
                  <a:pt x="319802" y="208219"/>
                </a:lnTo>
                <a:lnTo>
                  <a:pt x="268223" y="253364"/>
                </a:lnTo>
                <a:lnTo>
                  <a:pt x="220440" y="302099"/>
                </a:lnTo>
                <a:lnTo>
                  <a:pt x="176686" y="354201"/>
                </a:lnTo>
                <a:lnTo>
                  <a:pt x="137198" y="409449"/>
                </a:lnTo>
                <a:lnTo>
                  <a:pt x="102211" y="467621"/>
                </a:lnTo>
                <a:lnTo>
                  <a:pt x="71961" y="528494"/>
                </a:lnTo>
                <a:lnTo>
                  <a:pt x="46683" y="591848"/>
                </a:lnTo>
                <a:lnTo>
                  <a:pt x="26612" y="657460"/>
                </a:lnTo>
                <a:lnTo>
                  <a:pt x="11984" y="725110"/>
                </a:lnTo>
                <a:lnTo>
                  <a:pt x="3035" y="794574"/>
                </a:lnTo>
                <a:lnTo>
                  <a:pt x="0" y="865631"/>
                </a:lnTo>
                <a:lnTo>
                  <a:pt x="3035" y="936689"/>
                </a:lnTo>
                <a:lnTo>
                  <a:pt x="11984" y="1006153"/>
                </a:lnTo>
                <a:lnTo>
                  <a:pt x="12575" y="1008887"/>
                </a:lnTo>
                <a:lnTo>
                  <a:pt x="1820751" y="1008887"/>
                </a:lnTo>
                <a:lnTo>
                  <a:pt x="1821344" y="1006153"/>
                </a:lnTo>
                <a:lnTo>
                  <a:pt x="1830325" y="936689"/>
                </a:lnTo>
                <a:lnTo>
                  <a:pt x="1833371" y="865631"/>
                </a:lnTo>
                <a:lnTo>
                  <a:pt x="1830325" y="794574"/>
                </a:lnTo>
                <a:lnTo>
                  <a:pt x="1821344" y="725110"/>
                </a:lnTo>
                <a:lnTo>
                  <a:pt x="1806666" y="657460"/>
                </a:lnTo>
                <a:lnTo>
                  <a:pt x="1786530" y="591848"/>
                </a:lnTo>
                <a:lnTo>
                  <a:pt x="1761172" y="528494"/>
                </a:lnTo>
                <a:lnTo>
                  <a:pt x="1730831" y="467621"/>
                </a:lnTo>
                <a:lnTo>
                  <a:pt x="1695744" y="409449"/>
                </a:lnTo>
                <a:lnTo>
                  <a:pt x="1656149" y="354201"/>
                </a:lnTo>
                <a:lnTo>
                  <a:pt x="1612283" y="302099"/>
                </a:lnTo>
                <a:lnTo>
                  <a:pt x="1564385" y="253364"/>
                </a:lnTo>
                <a:lnTo>
                  <a:pt x="1512693" y="208219"/>
                </a:lnTo>
                <a:lnTo>
                  <a:pt x="1457443" y="166884"/>
                </a:lnTo>
                <a:lnTo>
                  <a:pt x="1398874" y="129581"/>
                </a:lnTo>
                <a:lnTo>
                  <a:pt x="1337224" y="96533"/>
                </a:lnTo>
                <a:lnTo>
                  <a:pt x="1272730" y="67960"/>
                </a:lnTo>
                <a:lnTo>
                  <a:pt x="1205630" y="44086"/>
                </a:lnTo>
                <a:lnTo>
                  <a:pt x="1136161" y="25131"/>
                </a:lnTo>
                <a:lnTo>
                  <a:pt x="1064562" y="11317"/>
                </a:lnTo>
                <a:lnTo>
                  <a:pt x="991070" y="2866"/>
                </a:lnTo>
                <a:lnTo>
                  <a:pt x="915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9871" y="2759964"/>
            <a:ext cx="1858010" cy="1021080"/>
          </a:xfrm>
          <a:custGeom>
            <a:avLst/>
            <a:gdLst/>
            <a:ahLst/>
            <a:cxnLst/>
            <a:rect l="l" t="t" r="r" b="b"/>
            <a:pathLst>
              <a:path w="1858010" h="1021079">
                <a:moveTo>
                  <a:pt x="928115" y="0"/>
                </a:moveTo>
                <a:lnTo>
                  <a:pt x="880871" y="0"/>
                </a:lnTo>
                <a:lnTo>
                  <a:pt x="786383" y="9143"/>
                </a:lnTo>
                <a:lnTo>
                  <a:pt x="740663" y="16763"/>
                </a:lnTo>
                <a:lnTo>
                  <a:pt x="696467" y="27431"/>
                </a:lnTo>
                <a:lnTo>
                  <a:pt x="652271" y="39623"/>
                </a:lnTo>
                <a:lnTo>
                  <a:pt x="609599" y="53339"/>
                </a:lnTo>
                <a:lnTo>
                  <a:pt x="566927" y="68579"/>
                </a:lnTo>
                <a:lnTo>
                  <a:pt x="525779" y="85343"/>
                </a:lnTo>
                <a:lnTo>
                  <a:pt x="486155" y="105155"/>
                </a:lnTo>
                <a:lnTo>
                  <a:pt x="446531" y="126491"/>
                </a:lnTo>
                <a:lnTo>
                  <a:pt x="408431" y="149351"/>
                </a:lnTo>
                <a:lnTo>
                  <a:pt x="371855" y="173735"/>
                </a:lnTo>
                <a:lnTo>
                  <a:pt x="336803" y="199643"/>
                </a:lnTo>
                <a:lnTo>
                  <a:pt x="303275" y="227075"/>
                </a:lnTo>
                <a:lnTo>
                  <a:pt x="271271" y="256031"/>
                </a:lnTo>
                <a:lnTo>
                  <a:pt x="211835" y="318515"/>
                </a:lnTo>
                <a:lnTo>
                  <a:pt x="184403" y="352043"/>
                </a:lnTo>
                <a:lnTo>
                  <a:pt x="158495" y="387095"/>
                </a:lnTo>
                <a:lnTo>
                  <a:pt x="134111" y="422147"/>
                </a:lnTo>
                <a:lnTo>
                  <a:pt x="111251" y="458723"/>
                </a:lnTo>
                <a:lnTo>
                  <a:pt x="91439" y="496823"/>
                </a:lnTo>
                <a:lnTo>
                  <a:pt x="71627" y="536447"/>
                </a:lnTo>
                <a:lnTo>
                  <a:pt x="54863" y="576071"/>
                </a:lnTo>
                <a:lnTo>
                  <a:pt x="41147" y="617219"/>
                </a:lnTo>
                <a:lnTo>
                  <a:pt x="28955" y="658367"/>
                </a:lnTo>
                <a:lnTo>
                  <a:pt x="18287" y="701039"/>
                </a:lnTo>
                <a:lnTo>
                  <a:pt x="10667" y="743711"/>
                </a:lnTo>
                <a:lnTo>
                  <a:pt x="6095" y="766571"/>
                </a:lnTo>
                <a:lnTo>
                  <a:pt x="4571" y="787907"/>
                </a:lnTo>
                <a:lnTo>
                  <a:pt x="1523" y="810767"/>
                </a:lnTo>
                <a:lnTo>
                  <a:pt x="0" y="833627"/>
                </a:lnTo>
                <a:lnTo>
                  <a:pt x="0" y="923543"/>
                </a:lnTo>
                <a:lnTo>
                  <a:pt x="1523" y="946403"/>
                </a:lnTo>
                <a:lnTo>
                  <a:pt x="4571" y="967739"/>
                </a:lnTo>
                <a:lnTo>
                  <a:pt x="6095" y="990599"/>
                </a:lnTo>
                <a:lnTo>
                  <a:pt x="10667" y="1011935"/>
                </a:lnTo>
                <a:lnTo>
                  <a:pt x="12244" y="1021079"/>
                </a:lnTo>
                <a:lnTo>
                  <a:pt x="37501" y="1021079"/>
                </a:lnTo>
                <a:lnTo>
                  <a:pt x="35051" y="1007363"/>
                </a:lnTo>
                <a:lnTo>
                  <a:pt x="28955" y="964691"/>
                </a:lnTo>
                <a:lnTo>
                  <a:pt x="24383" y="900683"/>
                </a:lnTo>
                <a:lnTo>
                  <a:pt x="24383" y="856487"/>
                </a:lnTo>
                <a:lnTo>
                  <a:pt x="28955" y="790955"/>
                </a:lnTo>
                <a:lnTo>
                  <a:pt x="35051" y="748283"/>
                </a:lnTo>
                <a:lnTo>
                  <a:pt x="42671" y="705611"/>
                </a:lnTo>
                <a:lnTo>
                  <a:pt x="53339" y="664463"/>
                </a:lnTo>
                <a:lnTo>
                  <a:pt x="65531" y="624839"/>
                </a:lnTo>
                <a:lnTo>
                  <a:pt x="79247" y="585215"/>
                </a:lnTo>
                <a:lnTo>
                  <a:pt x="96011" y="545591"/>
                </a:lnTo>
                <a:lnTo>
                  <a:pt x="114299" y="507491"/>
                </a:lnTo>
                <a:lnTo>
                  <a:pt x="134111" y="470915"/>
                </a:lnTo>
                <a:lnTo>
                  <a:pt x="155447" y="435863"/>
                </a:lnTo>
                <a:lnTo>
                  <a:pt x="178307" y="400811"/>
                </a:lnTo>
                <a:lnTo>
                  <a:pt x="204215" y="367283"/>
                </a:lnTo>
                <a:lnTo>
                  <a:pt x="231647" y="335279"/>
                </a:lnTo>
                <a:lnTo>
                  <a:pt x="259079" y="304799"/>
                </a:lnTo>
                <a:lnTo>
                  <a:pt x="289559" y="274319"/>
                </a:lnTo>
                <a:lnTo>
                  <a:pt x="320039" y="246887"/>
                </a:lnTo>
                <a:lnTo>
                  <a:pt x="353567" y="219455"/>
                </a:lnTo>
                <a:lnTo>
                  <a:pt x="387095" y="195071"/>
                </a:lnTo>
                <a:lnTo>
                  <a:pt x="423671" y="170687"/>
                </a:lnTo>
                <a:lnTo>
                  <a:pt x="460247" y="147827"/>
                </a:lnTo>
                <a:lnTo>
                  <a:pt x="536447" y="108203"/>
                </a:lnTo>
                <a:lnTo>
                  <a:pt x="576071" y="91439"/>
                </a:lnTo>
                <a:lnTo>
                  <a:pt x="617219" y="76199"/>
                </a:lnTo>
                <a:lnTo>
                  <a:pt x="659891" y="62483"/>
                </a:lnTo>
                <a:lnTo>
                  <a:pt x="702563" y="51815"/>
                </a:lnTo>
                <a:lnTo>
                  <a:pt x="746759" y="42671"/>
                </a:lnTo>
                <a:lnTo>
                  <a:pt x="790955" y="35051"/>
                </a:lnTo>
                <a:lnTo>
                  <a:pt x="836675" y="28955"/>
                </a:lnTo>
                <a:lnTo>
                  <a:pt x="882395" y="25907"/>
                </a:lnTo>
                <a:lnTo>
                  <a:pt x="928115" y="24383"/>
                </a:lnTo>
                <a:lnTo>
                  <a:pt x="922019" y="24383"/>
                </a:lnTo>
                <a:lnTo>
                  <a:pt x="915923" y="18287"/>
                </a:lnTo>
                <a:lnTo>
                  <a:pt x="915923" y="12191"/>
                </a:lnTo>
                <a:lnTo>
                  <a:pt x="941831" y="12191"/>
                </a:lnTo>
                <a:lnTo>
                  <a:pt x="928115" y="0"/>
                </a:lnTo>
                <a:close/>
              </a:path>
              <a:path w="1858010" h="1021079">
                <a:moveTo>
                  <a:pt x="975359" y="0"/>
                </a:moveTo>
                <a:lnTo>
                  <a:pt x="934211" y="0"/>
                </a:lnTo>
                <a:lnTo>
                  <a:pt x="940307" y="6095"/>
                </a:lnTo>
                <a:lnTo>
                  <a:pt x="941831" y="9143"/>
                </a:lnTo>
                <a:lnTo>
                  <a:pt x="941831" y="12191"/>
                </a:lnTo>
                <a:lnTo>
                  <a:pt x="915923" y="12191"/>
                </a:lnTo>
                <a:lnTo>
                  <a:pt x="928115" y="24383"/>
                </a:lnTo>
                <a:lnTo>
                  <a:pt x="975359" y="25907"/>
                </a:lnTo>
                <a:lnTo>
                  <a:pt x="1021079" y="28955"/>
                </a:lnTo>
                <a:lnTo>
                  <a:pt x="1066799" y="35051"/>
                </a:lnTo>
                <a:lnTo>
                  <a:pt x="1110995" y="42671"/>
                </a:lnTo>
                <a:lnTo>
                  <a:pt x="1155191" y="51815"/>
                </a:lnTo>
                <a:lnTo>
                  <a:pt x="1240535" y="76199"/>
                </a:lnTo>
                <a:lnTo>
                  <a:pt x="1280159" y="91439"/>
                </a:lnTo>
                <a:lnTo>
                  <a:pt x="1321307" y="109727"/>
                </a:lnTo>
                <a:lnTo>
                  <a:pt x="1359407" y="128015"/>
                </a:lnTo>
                <a:lnTo>
                  <a:pt x="1397507" y="149351"/>
                </a:lnTo>
                <a:lnTo>
                  <a:pt x="1434083" y="170687"/>
                </a:lnTo>
                <a:lnTo>
                  <a:pt x="1470659" y="195071"/>
                </a:lnTo>
                <a:lnTo>
                  <a:pt x="1504187" y="219455"/>
                </a:lnTo>
                <a:lnTo>
                  <a:pt x="1536191" y="246887"/>
                </a:lnTo>
                <a:lnTo>
                  <a:pt x="1568195" y="275843"/>
                </a:lnTo>
                <a:lnTo>
                  <a:pt x="1598675" y="304799"/>
                </a:lnTo>
                <a:lnTo>
                  <a:pt x="1626107" y="335279"/>
                </a:lnTo>
                <a:lnTo>
                  <a:pt x="1653539" y="368807"/>
                </a:lnTo>
                <a:lnTo>
                  <a:pt x="1702307" y="435863"/>
                </a:lnTo>
                <a:lnTo>
                  <a:pt x="1723643" y="472439"/>
                </a:lnTo>
                <a:lnTo>
                  <a:pt x="1743455" y="509015"/>
                </a:lnTo>
                <a:lnTo>
                  <a:pt x="1761743" y="547115"/>
                </a:lnTo>
                <a:lnTo>
                  <a:pt x="1778507" y="585215"/>
                </a:lnTo>
                <a:lnTo>
                  <a:pt x="1792223" y="624839"/>
                </a:lnTo>
                <a:lnTo>
                  <a:pt x="1804415" y="665987"/>
                </a:lnTo>
                <a:lnTo>
                  <a:pt x="1822703" y="748283"/>
                </a:lnTo>
                <a:lnTo>
                  <a:pt x="1827275" y="790955"/>
                </a:lnTo>
                <a:lnTo>
                  <a:pt x="1830323" y="812291"/>
                </a:lnTo>
                <a:lnTo>
                  <a:pt x="1831847" y="835151"/>
                </a:lnTo>
                <a:lnTo>
                  <a:pt x="1831847" y="922019"/>
                </a:lnTo>
                <a:lnTo>
                  <a:pt x="1830323" y="943355"/>
                </a:lnTo>
                <a:lnTo>
                  <a:pt x="1827275" y="966215"/>
                </a:lnTo>
                <a:lnTo>
                  <a:pt x="1825751" y="987551"/>
                </a:lnTo>
                <a:lnTo>
                  <a:pt x="1822703" y="1008887"/>
                </a:lnTo>
                <a:lnTo>
                  <a:pt x="1819994" y="1021079"/>
                </a:lnTo>
                <a:lnTo>
                  <a:pt x="1845455" y="1021079"/>
                </a:lnTo>
                <a:lnTo>
                  <a:pt x="1853183" y="967739"/>
                </a:lnTo>
                <a:lnTo>
                  <a:pt x="1857755" y="900683"/>
                </a:lnTo>
                <a:lnTo>
                  <a:pt x="1857755" y="854963"/>
                </a:lnTo>
                <a:lnTo>
                  <a:pt x="1856231" y="832103"/>
                </a:lnTo>
                <a:lnTo>
                  <a:pt x="1854707" y="810767"/>
                </a:lnTo>
                <a:lnTo>
                  <a:pt x="1853183" y="787907"/>
                </a:lnTo>
                <a:lnTo>
                  <a:pt x="1850135" y="766571"/>
                </a:lnTo>
                <a:lnTo>
                  <a:pt x="1847087" y="743711"/>
                </a:lnTo>
                <a:lnTo>
                  <a:pt x="1839467" y="701039"/>
                </a:lnTo>
                <a:lnTo>
                  <a:pt x="1828799" y="658367"/>
                </a:lnTo>
                <a:lnTo>
                  <a:pt x="1816607" y="615695"/>
                </a:lnTo>
                <a:lnTo>
                  <a:pt x="1801367" y="576071"/>
                </a:lnTo>
                <a:lnTo>
                  <a:pt x="1784603" y="534923"/>
                </a:lnTo>
                <a:lnTo>
                  <a:pt x="1766315" y="496823"/>
                </a:lnTo>
                <a:lnTo>
                  <a:pt x="1744979" y="458723"/>
                </a:lnTo>
                <a:lnTo>
                  <a:pt x="1723643" y="422147"/>
                </a:lnTo>
                <a:lnTo>
                  <a:pt x="1699259" y="387095"/>
                </a:lnTo>
                <a:lnTo>
                  <a:pt x="1673351" y="352043"/>
                </a:lnTo>
                <a:lnTo>
                  <a:pt x="1645919" y="318515"/>
                </a:lnTo>
                <a:lnTo>
                  <a:pt x="1615439" y="286511"/>
                </a:lnTo>
                <a:lnTo>
                  <a:pt x="1584959" y="256031"/>
                </a:lnTo>
                <a:lnTo>
                  <a:pt x="1552955" y="227075"/>
                </a:lnTo>
                <a:lnTo>
                  <a:pt x="1519427" y="199643"/>
                </a:lnTo>
                <a:lnTo>
                  <a:pt x="1484375" y="173735"/>
                </a:lnTo>
                <a:lnTo>
                  <a:pt x="1447799" y="149351"/>
                </a:lnTo>
                <a:lnTo>
                  <a:pt x="1409699" y="126491"/>
                </a:lnTo>
                <a:lnTo>
                  <a:pt x="1371599" y="105155"/>
                </a:lnTo>
                <a:lnTo>
                  <a:pt x="1330451" y="85343"/>
                </a:lnTo>
                <a:lnTo>
                  <a:pt x="1289303" y="68579"/>
                </a:lnTo>
                <a:lnTo>
                  <a:pt x="1248155" y="53339"/>
                </a:lnTo>
                <a:lnTo>
                  <a:pt x="1203959" y="38099"/>
                </a:lnTo>
                <a:lnTo>
                  <a:pt x="1115567" y="16763"/>
                </a:lnTo>
                <a:lnTo>
                  <a:pt x="1069847" y="9143"/>
                </a:lnTo>
                <a:lnTo>
                  <a:pt x="975359" y="0"/>
                </a:lnTo>
                <a:close/>
              </a:path>
              <a:path w="1858010" h="1021079">
                <a:moveTo>
                  <a:pt x="915923" y="12191"/>
                </a:moveTo>
                <a:lnTo>
                  <a:pt x="915923" y="18287"/>
                </a:lnTo>
                <a:lnTo>
                  <a:pt x="922019" y="24383"/>
                </a:lnTo>
                <a:lnTo>
                  <a:pt x="928115" y="24383"/>
                </a:lnTo>
                <a:lnTo>
                  <a:pt x="915923" y="12191"/>
                </a:lnTo>
                <a:close/>
              </a:path>
              <a:path w="1858010" h="1021079">
                <a:moveTo>
                  <a:pt x="934211" y="0"/>
                </a:moveTo>
                <a:lnTo>
                  <a:pt x="928115" y="0"/>
                </a:lnTo>
                <a:lnTo>
                  <a:pt x="941831" y="12191"/>
                </a:lnTo>
                <a:lnTo>
                  <a:pt x="941831" y="9143"/>
                </a:lnTo>
                <a:lnTo>
                  <a:pt x="940307" y="6095"/>
                </a:lnTo>
                <a:lnTo>
                  <a:pt x="93421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0832" y="3104388"/>
            <a:ext cx="1751075" cy="67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14828" y="2050389"/>
            <a:ext cx="114046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</a:pP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igni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5144" y="1269492"/>
            <a:ext cx="1507235" cy="1569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7351" y="1712976"/>
            <a:ext cx="448309" cy="405765"/>
          </a:xfrm>
          <a:custGeom>
            <a:avLst/>
            <a:gdLst/>
            <a:ahLst/>
            <a:cxnLst/>
            <a:rect l="l" t="t" r="r" b="b"/>
            <a:pathLst>
              <a:path w="448310" h="405764">
                <a:moveTo>
                  <a:pt x="93357" y="212070"/>
                </a:moveTo>
                <a:lnTo>
                  <a:pt x="82038" y="214991"/>
                </a:lnTo>
                <a:lnTo>
                  <a:pt x="70573" y="221438"/>
                </a:lnTo>
                <a:lnTo>
                  <a:pt x="59435" y="231647"/>
                </a:lnTo>
                <a:lnTo>
                  <a:pt x="0" y="291083"/>
                </a:lnTo>
                <a:lnTo>
                  <a:pt x="115823" y="405383"/>
                </a:lnTo>
                <a:lnTo>
                  <a:pt x="150875" y="370331"/>
                </a:lnTo>
                <a:lnTo>
                  <a:pt x="108203" y="327659"/>
                </a:lnTo>
                <a:lnTo>
                  <a:pt x="131747" y="303943"/>
                </a:lnTo>
                <a:lnTo>
                  <a:pt x="132267" y="303275"/>
                </a:lnTo>
                <a:lnTo>
                  <a:pt x="85343" y="303275"/>
                </a:lnTo>
                <a:lnTo>
                  <a:pt x="59435" y="278891"/>
                </a:lnTo>
                <a:lnTo>
                  <a:pt x="70103" y="268223"/>
                </a:lnTo>
                <a:lnTo>
                  <a:pt x="76199" y="260603"/>
                </a:lnTo>
                <a:lnTo>
                  <a:pt x="82295" y="257555"/>
                </a:lnTo>
                <a:lnTo>
                  <a:pt x="149990" y="257555"/>
                </a:lnTo>
                <a:lnTo>
                  <a:pt x="150062" y="256827"/>
                </a:lnTo>
                <a:lnTo>
                  <a:pt x="128651" y="222624"/>
                </a:lnTo>
                <a:lnTo>
                  <a:pt x="106376" y="212395"/>
                </a:lnTo>
                <a:lnTo>
                  <a:pt x="93357" y="212070"/>
                </a:lnTo>
                <a:close/>
              </a:path>
              <a:path w="448310" h="405764">
                <a:moveTo>
                  <a:pt x="149990" y="257555"/>
                </a:moveTo>
                <a:lnTo>
                  <a:pt x="91439" y="257555"/>
                </a:lnTo>
                <a:lnTo>
                  <a:pt x="96011" y="260603"/>
                </a:lnTo>
                <a:lnTo>
                  <a:pt x="99059" y="263651"/>
                </a:lnTo>
                <a:lnTo>
                  <a:pt x="103631" y="266699"/>
                </a:lnTo>
                <a:lnTo>
                  <a:pt x="105155" y="271271"/>
                </a:lnTo>
                <a:lnTo>
                  <a:pt x="105155" y="277367"/>
                </a:lnTo>
                <a:lnTo>
                  <a:pt x="103631" y="281939"/>
                </a:lnTo>
                <a:lnTo>
                  <a:pt x="100583" y="288035"/>
                </a:lnTo>
                <a:lnTo>
                  <a:pt x="94487" y="295655"/>
                </a:lnTo>
                <a:lnTo>
                  <a:pt x="85343" y="303275"/>
                </a:lnTo>
                <a:lnTo>
                  <a:pt x="132267" y="303275"/>
                </a:lnTo>
                <a:lnTo>
                  <a:pt x="139798" y="293614"/>
                </a:lnTo>
                <a:lnTo>
                  <a:pt x="145355" y="282789"/>
                </a:lnTo>
                <a:lnTo>
                  <a:pt x="148687" y="270762"/>
                </a:lnTo>
                <a:lnTo>
                  <a:pt x="149990" y="257555"/>
                </a:lnTo>
                <a:close/>
              </a:path>
              <a:path w="448310" h="405764">
                <a:moveTo>
                  <a:pt x="209181" y="94774"/>
                </a:moveTo>
                <a:lnTo>
                  <a:pt x="197862" y="98095"/>
                </a:lnTo>
                <a:lnTo>
                  <a:pt x="186397" y="104761"/>
                </a:lnTo>
                <a:lnTo>
                  <a:pt x="175259" y="114299"/>
                </a:lnTo>
                <a:lnTo>
                  <a:pt x="115823" y="173735"/>
                </a:lnTo>
                <a:lnTo>
                  <a:pt x="231647" y="289559"/>
                </a:lnTo>
                <a:lnTo>
                  <a:pt x="268223" y="252983"/>
                </a:lnTo>
                <a:lnTo>
                  <a:pt x="224027" y="210311"/>
                </a:lnTo>
                <a:lnTo>
                  <a:pt x="247094" y="187451"/>
                </a:lnTo>
                <a:lnTo>
                  <a:pt x="201167" y="187451"/>
                </a:lnTo>
                <a:lnTo>
                  <a:pt x="175259" y="161543"/>
                </a:lnTo>
                <a:lnTo>
                  <a:pt x="192023" y="144779"/>
                </a:lnTo>
                <a:lnTo>
                  <a:pt x="198119" y="141731"/>
                </a:lnTo>
                <a:lnTo>
                  <a:pt x="265858" y="141731"/>
                </a:lnTo>
                <a:lnTo>
                  <a:pt x="265897" y="141037"/>
                </a:lnTo>
                <a:lnTo>
                  <a:pt x="244893" y="106645"/>
                </a:lnTo>
                <a:lnTo>
                  <a:pt x="222362" y="95797"/>
                </a:lnTo>
                <a:lnTo>
                  <a:pt x="209181" y="94774"/>
                </a:lnTo>
                <a:close/>
              </a:path>
              <a:path w="448310" h="405764">
                <a:moveTo>
                  <a:pt x="289559" y="0"/>
                </a:moveTo>
                <a:lnTo>
                  <a:pt x="249935" y="39623"/>
                </a:lnTo>
                <a:lnTo>
                  <a:pt x="323087" y="198119"/>
                </a:lnTo>
                <a:lnTo>
                  <a:pt x="359663" y="161543"/>
                </a:lnTo>
                <a:lnTo>
                  <a:pt x="345947" y="137159"/>
                </a:lnTo>
                <a:lnTo>
                  <a:pt x="378234" y="103631"/>
                </a:lnTo>
                <a:lnTo>
                  <a:pt x="327659" y="103631"/>
                </a:lnTo>
                <a:lnTo>
                  <a:pt x="298703" y="50291"/>
                </a:lnTo>
                <a:lnTo>
                  <a:pt x="400844" y="50291"/>
                </a:lnTo>
                <a:lnTo>
                  <a:pt x="289559" y="0"/>
                </a:lnTo>
                <a:close/>
              </a:path>
              <a:path w="448310" h="405764">
                <a:moveTo>
                  <a:pt x="265858" y="141731"/>
                </a:moveTo>
                <a:lnTo>
                  <a:pt x="207263" y="141731"/>
                </a:lnTo>
                <a:lnTo>
                  <a:pt x="211835" y="143255"/>
                </a:lnTo>
                <a:lnTo>
                  <a:pt x="216407" y="146303"/>
                </a:lnTo>
                <a:lnTo>
                  <a:pt x="219455" y="150875"/>
                </a:lnTo>
                <a:lnTo>
                  <a:pt x="220979" y="155447"/>
                </a:lnTo>
                <a:lnTo>
                  <a:pt x="220979" y="166115"/>
                </a:lnTo>
                <a:lnTo>
                  <a:pt x="216407" y="172211"/>
                </a:lnTo>
                <a:lnTo>
                  <a:pt x="201167" y="187451"/>
                </a:lnTo>
                <a:lnTo>
                  <a:pt x="247094" y="187451"/>
                </a:lnTo>
                <a:lnTo>
                  <a:pt x="255639" y="177708"/>
                </a:lnTo>
                <a:lnTo>
                  <a:pt x="261670" y="167127"/>
                </a:lnTo>
                <a:lnTo>
                  <a:pt x="265109" y="155110"/>
                </a:lnTo>
                <a:lnTo>
                  <a:pt x="265858" y="141731"/>
                </a:lnTo>
                <a:close/>
              </a:path>
              <a:path w="448310" h="405764">
                <a:moveTo>
                  <a:pt x="424647" y="96011"/>
                </a:moveTo>
                <a:lnTo>
                  <a:pt x="385571" y="96011"/>
                </a:lnTo>
                <a:lnTo>
                  <a:pt x="411479" y="109727"/>
                </a:lnTo>
                <a:lnTo>
                  <a:pt x="424647" y="96011"/>
                </a:lnTo>
                <a:close/>
              </a:path>
              <a:path w="448310" h="405764">
                <a:moveTo>
                  <a:pt x="400844" y="50291"/>
                </a:moveTo>
                <a:lnTo>
                  <a:pt x="298703" y="50291"/>
                </a:lnTo>
                <a:lnTo>
                  <a:pt x="353567" y="79247"/>
                </a:lnTo>
                <a:lnTo>
                  <a:pt x="327659" y="103631"/>
                </a:lnTo>
                <a:lnTo>
                  <a:pt x="378234" y="103631"/>
                </a:lnTo>
                <a:lnTo>
                  <a:pt x="385571" y="96011"/>
                </a:lnTo>
                <a:lnTo>
                  <a:pt x="424647" y="96011"/>
                </a:lnTo>
                <a:lnTo>
                  <a:pt x="448055" y="71627"/>
                </a:lnTo>
                <a:lnTo>
                  <a:pt x="400844" y="502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1779" y="2378839"/>
            <a:ext cx="561340" cy="516890"/>
          </a:xfrm>
          <a:custGeom>
            <a:avLst/>
            <a:gdLst/>
            <a:ahLst/>
            <a:cxnLst/>
            <a:rect l="l" t="t" r="r" b="b"/>
            <a:pathLst>
              <a:path w="561339" h="516889">
                <a:moveTo>
                  <a:pt x="124967" y="405508"/>
                </a:moveTo>
                <a:lnTo>
                  <a:pt x="38099" y="490852"/>
                </a:lnTo>
                <a:lnTo>
                  <a:pt x="64007" y="516760"/>
                </a:lnTo>
                <a:lnTo>
                  <a:pt x="149351" y="429892"/>
                </a:lnTo>
                <a:lnTo>
                  <a:pt x="124967" y="405508"/>
                </a:lnTo>
                <a:close/>
              </a:path>
              <a:path w="561339" h="516889">
                <a:moveTo>
                  <a:pt x="85343" y="365884"/>
                </a:moveTo>
                <a:lnTo>
                  <a:pt x="0" y="452752"/>
                </a:lnTo>
                <a:lnTo>
                  <a:pt x="25907" y="478660"/>
                </a:lnTo>
                <a:lnTo>
                  <a:pt x="111251" y="391792"/>
                </a:lnTo>
                <a:lnTo>
                  <a:pt x="85343" y="365884"/>
                </a:lnTo>
                <a:close/>
              </a:path>
              <a:path w="561339" h="516889">
                <a:moveTo>
                  <a:pt x="262742" y="265300"/>
                </a:moveTo>
                <a:lnTo>
                  <a:pt x="192023" y="265300"/>
                </a:lnTo>
                <a:lnTo>
                  <a:pt x="278891" y="352168"/>
                </a:lnTo>
                <a:lnTo>
                  <a:pt x="315467" y="317116"/>
                </a:lnTo>
                <a:lnTo>
                  <a:pt x="262742" y="265300"/>
                </a:lnTo>
                <a:close/>
              </a:path>
              <a:path w="561339" h="516889">
                <a:moveTo>
                  <a:pt x="234695" y="164716"/>
                </a:moveTo>
                <a:lnTo>
                  <a:pt x="126491" y="272920"/>
                </a:lnTo>
                <a:lnTo>
                  <a:pt x="155447" y="301876"/>
                </a:lnTo>
                <a:lnTo>
                  <a:pt x="192023" y="265300"/>
                </a:lnTo>
                <a:lnTo>
                  <a:pt x="262742" y="265300"/>
                </a:lnTo>
                <a:lnTo>
                  <a:pt x="227075" y="230248"/>
                </a:lnTo>
                <a:lnTo>
                  <a:pt x="263651" y="193672"/>
                </a:lnTo>
                <a:lnTo>
                  <a:pt x="234695" y="164716"/>
                </a:lnTo>
                <a:close/>
              </a:path>
              <a:path w="561339" h="516889">
                <a:moveTo>
                  <a:pt x="313943" y="149476"/>
                </a:moveTo>
                <a:lnTo>
                  <a:pt x="281939" y="181480"/>
                </a:lnTo>
                <a:lnTo>
                  <a:pt x="365759" y="265300"/>
                </a:lnTo>
                <a:lnTo>
                  <a:pt x="397763" y="233296"/>
                </a:lnTo>
                <a:lnTo>
                  <a:pt x="313943" y="149476"/>
                </a:lnTo>
                <a:close/>
              </a:path>
              <a:path w="561339" h="516889">
                <a:moveTo>
                  <a:pt x="364235" y="97660"/>
                </a:moveTo>
                <a:lnTo>
                  <a:pt x="335279" y="128140"/>
                </a:lnTo>
                <a:lnTo>
                  <a:pt x="419099" y="211960"/>
                </a:lnTo>
                <a:lnTo>
                  <a:pt x="451103" y="179956"/>
                </a:lnTo>
                <a:lnTo>
                  <a:pt x="402335" y="131188"/>
                </a:lnTo>
                <a:lnTo>
                  <a:pt x="397763" y="125092"/>
                </a:lnTo>
                <a:lnTo>
                  <a:pt x="397763" y="114424"/>
                </a:lnTo>
                <a:lnTo>
                  <a:pt x="399287" y="109852"/>
                </a:lnTo>
                <a:lnTo>
                  <a:pt x="376427" y="109852"/>
                </a:lnTo>
                <a:lnTo>
                  <a:pt x="364235" y="97660"/>
                </a:lnTo>
                <a:close/>
              </a:path>
              <a:path w="561339" h="516889">
                <a:moveTo>
                  <a:pt x="281939" y="117472"/>
                </a:moveTo>
                <a:lnTo>
                  <a:pt x="249935" y="149476"/>
                </a:lnTo>
                <a:lnTo>
                  <a:pt x="271271" y="170812"/>
                </a:lnTo>
                <a:lnTo>
                  <a:pt x="303275" y="138808"/>
                </a:lnTo>
                <a:lnTo>
                  <a:pt x="281939" y="117472"/>
                </a:lnTo>
                <a:close/>
              </a:path>
              <a:path w="561339" h="516889">
                <a:moveTo>
                  <a:pt x="483107" y="102232"/>
                </a:moveTo>
                <a:lnTo>
                  <a:pt x="416051" y="102232"/>
                </a:lnTo>
                <a:lnTo>
                  <a:pt x="419099" y="103756"/>
                </a:lnTo>
                <a:lnTo>
                  <a:pt x="420623" y="105280"/>
                </a:lnTo>
                <a:lnTo>
                  <a:pt x="423671" y="106804"/>
                </a:lnTo>
                <a:lnTo>
                  <a:pt x="426719" y="111376"/>
                </a:lnTo>
                <a:lnTo>
                  <a:pt x="473963" y="157096"/>
                </a:lnTo>
                <a:lnTo>
                  <a:pt x="505967" y="125092"/>
                </a:lnTo>
                <a:lnTo>
                  <a:pt x="483107" y="102232"/>
                </a:lnTo>
                <a:close/>
              </a:path>
              <a:path w="561339" h="516889">
                <a:moveTo>
                  <a:pt x="423671" y="53464"/>
                </a:moveTo>
                <a:lnTo>
                  <a:pt x="417575" y="53464"/>
                </a:lnTo>
                <a:lnTo>
                  <a:pt x="405383" y="56512"/>
                </a:lnTo>
                <a:lnTo>
                  <a:pt x="397763" y="61084"/>
                </a:lnTo>
                <a:lnTo>
                  <a:pt x="385571" y="73276"/>
                </a:lnTo>
                <a:lnTo>
                  <a:pt x="380999" y="79372"/>
                </a:lnTo>
                <a:lnTo>
                  <a:pt x="379475" y="86992"/>
                </a:lnTo>
                <a:lnTo>
                  <a:pt x="376427" y="93088"/>
                </a:lnTo>
                <a:lnTo>
                  <a:pt x="376427" y="109852"/>
                </a:lnTo>
                <a:lnTo>
                  <a:pt x="399287" y="109852"/>
                </a:lnTo>
                <a:lnTo>
                  <a:pt x="406907" y="102232"/>
                </a:lnTo>
                <a:lnTo>
                  <a:pt x="483107" y="102232"/>
                </a:lnTo>
                <a:lnTo>
                  <a:pt x="455675" y="74800"/>
                </a:lnTo>
                <a:lnTo>
                  <a:pt x="452627" y="70228"/>
                </a:lnTo>
                <a:lnTo>
                  <a:pt x="452627" y="59560"/>
                </a:lnTo>
                <a:lnTo>
                  <a:pt x="453643" y="56512"/>
                </a:lnTo>
                <a:lnTo>
                  <a:pt x="431291" y="56512"/>
                </a:lnTo>
                <a:lnTo>
                  <a:pt x="423671" y="53464"/>
                </a:lnTo>
                <a:close/>
              </a:path>
              <a:path w="561339" h="516889">
                <a:moveTo>
                  <a:pt x="538844" y="47368"/>
                </a:moveTo>
                <a:lnTo>
                  <a:pt x="469391" y="47368"/>
                </a:lnTo>
                <a:lnTo>
                  <a:pt x="473963" y="48892"/>
                </a:lnTo>
                <a:lnTo>
                  <a:pt x="477011" y="50416"/>
                </a:lnTo>
                <a:lnTo>
                  <a:pt x="528827" y="102232"/>
                </a:lnTo>
                <a:lnTo>
                  <a:pt x="560831" y="68704"/>
                </a:lnTo>
                <a:lnTo>
                  <a:pt x="538844" y="47368"/>
                </a:lnTo>
                <a:close/>
              </a:path>
              <a:path w="561339" h="516889">
                <a:moveTo>
                  <a:pt x="468538" y="0"/>
                </a:moveTo>
                <a:lnTo>
                  <a:pt x="435863" y="24508"/>
                </a:lnTo>
                <a:lnTo>
                  <a:pt x="431291" y="56512"/>
                </a:lnTo>
                <a:lnTo>
                  <a:pt x="453643" y="56512"/>
                </a:lnTo>
                <a:lnTo>
                  <a:pt x="454151" y="54988"/>
                </a:lnTo>
                <a:lnTo>
                  <a:pt x="460247" y="48892"/>
                </a:lnTo>
                <a:lnTo>
                  <a:pt x="464819" y="47368"/>
                </a:lnTo>
                <a:lnTo>
                  <a:pt x="538844" y="47368"/>
                </a:lnTo>
                <a:lnTo>
                  <a:pt x="504200" y="13750"/>
                </a:lnTo>
                <a:lnTo>
                  <a:pt x="494183" y="6335"/>
                </a:lnTo>
                <a:lnTo>
                  <a:pt x="482668" y="1677"/>
                </a:lnTo>
                <a:lnTo>
                  <a:pt x="468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2988" y="1258824"/>
            <a:ext cx="1155700" cy="1112520"/>
          </a:xfrm>
          <a:custGeom>
            <a:avLst/>
            <a:gdLst/>
            <a:ahLst/>
            <a:cxnLst/>
            <a:rect l="l" t="t" r="r" b="b"/>
            <a:pathLst>
              <a:path w="1155700" h="1112520">
                <a:moveTo>
                  <a:pt x="35051" y="963167"/>
                </a:moveTo>
                <a:lnTo>
                  <a:pt x="0" y="996695"/>
                </a:lnTo>
                <a:lnTo>
                  <a:pt x="115823" y="1112519"/>
                </a:lnTo>
                <a:lnTo>
                  <a:pt x="152399" y="1078991"/>
                </a:lnTo>
                <a:lnTo>
                  <a:pt x="35051" y="963167"/>
                </a:lnTo>
                <a:close/>
              </a:path>
              <a:path w="1155700" h="1112520">
                <a:moveTo>
                  <a:pt x="120395" y="941831"/>
                </a:moveTo>
                <a:lnTo>
                  <a:pt x="91439" y="969263"/>
                </a:lnTo>
                <a:lnTo>
                  <a:pt x="175259" y="1054607"/>
                </a:lnTo>
                <a:lnTo>
                  <a:pt x="207263" y="1021079"/>
                </a:lnTo>
                <a:lnTo>
                  <a:pt x="166115" y="981455"/>
                </a:lnTo>
                <a:lnTo>
                  <a:pt x="158495" y="975359"/>
                </a:lnTo>
                <a:lnTo>
                  <a:pt x="155447" y="969263"/>
                </a:lnTo>
                <a:lnTo>
                  <a:pt x="153923" y="963167"/>
                </a:lnTo>
                <a:lnTo>
                  <a:pt x="153923" y="957071"/>
                </a:lnTo>
                <a:lnTo>
                  <a:pt x="155447" y="954023"/>
                </a:lnTo>
                <a:lnTo>
                  <a:pt x="134111" y="954023"/>
                </a:lnTo>
                <a:lnTo>
                  <a:pt x="120395" y="941831"/>
                </a:lnTo>
                <a:close/>
              </a:path>
              <a:path w="1155700" h="1112520">
                <a:moveTo>
                  <a:pt x="241544" y="944879"/>
                </a:moveTo>
                <a:lnTo>
                  <a:pt x="175259" y="944879"/>
                </a:lnTo>
                <a:lnTo>
                  <a:pt x="184403" y="950975"/>
                </a:lnTo>
                <a:lnTo>
                  <a:pt x="231647" y="996695"/>
                </a:lnTo>
                <a:lnTo>
                  <a:pt x="263651" y="966215"/>
                </a:lnTo>
                <a:lnTo>
                  <a:pt x="241544" y="944879"/>
                </a:lnTo>
                <a:close/>
              </a:path>
              <a:path w="1155700" h="1112520">
                <a:moveTo>
                  <a:pt x="171858" y="896111"/>
                </a:moveTo>
                <a:lnTo>
                  <a:pt x="138683" y="920495"/>
                </a:lnTo>
                <a:lnTo>
                  <a:pt x="133692" y="941831"/>
                </a:lnTo>
                <a:lnTo>
                  <a:pt x="134111" y="954023"/>
                </a:lnTo>
                <a:lnTo>
                  <a:pt x="155447" y="954023"/>
                </a:lnTo>
                <a:lnTo>
                  <a:pt x="158495" y="947927"/>
                </a:lnTo>
                <a:lnTo>
                  <a:pt x="163067" y="944879"/>
                </a:lnTo>
                <a:lnTo>
                  <a:pt x="241544" y="944879"/>
                </a:lnTo>
                <a:lnTo>
                  <a:pt x="206804" y="911351"/>
                </a:lnTo>
                <a:lnTo>
                  <a:pt x="196074" y="902207"/>
                </a:lnTo>
                <a:lnTo>
                  <a:pt x="184777" y="899159"/>
                </a:lnTo>
                <a:lnTo>
                  <a:pt x="171858" y="896111"/>
                </a:lnTo>
                <a:close/>
              </a:path>
              <a:path w="1155700" h="1112520">
                <a:moveTo>
                  <a:pt x="294131" y="880871"/>
                </a:moveTo>
                <a:lnTo>
                  <a:pt x="228599" y="880871"/>
                </a:lnTo>
                <a:lnTo>
                  <a:pt x="260359" y="911351"/>
                </a:lnTo>
                <a:lnTo>
                  <a:pt x="271305" y="920495"/>
                </a:lnTo>
                <a:lnTo>
                  <a:pt x="280415" y="926591"/>
                </a:lnTo>
                <a:lnTo>
                  <a:pt x="286511" y="929639"/>
                </a:lnTo>
                <a:lnTo>
                  <a:pt x="292607" y="929639"/>
                </a:lnTo>
                <a:lnTo>
                  <a:pt x="330707" y="899159"/>
                </a:lnTo>
                <a:lnTo>
                  <a:pt x="338327" y="886967"/>
                </a:lnTo>
                <a:lnTo>
                  <a:pt x="334263" y="883919"/>
                </a:lnTo>
                <a:lnTo>
                  <a:pt x="297179" y="883919"/>
                </a:lnTo>
                <a:lnTo>
                  <a:pt x="294131" y="880871"/>
                </a:lnTo>
                <a:close/>
              </a:path>
              <a:path w="1155700" h="1112520">
                <a:moveTo>
                  <a:pt x="204215" y="792479"/>
                </a:moveTo>
                <a:lnTo>
                  <a:pt x="188975" y="841247"/>
                </a:lnTo>
                <a:lnTo>
                  <a:pt x="204215" y="856487"/>
                </a:lnTo>
                <a:lnTo>
                  <a:pt x="193547" y="868679"/>
                </a:lnTo>
                <a:lnTo>
                  <a:pt x="216407" y="890015"/>
                </a:lnTo>
                <a:lnTo>
                  <a:pt x="228599" y="880871"/>
                </a:lnTo>
                <a:lnTo>
                  <a:pt x="294131" y="880871"/>
                </a:lnTo>
                <a:lnTo>
                  <a:pt x="289559" y="877823"/>
                </a:lnTo>
                <a:lnTo>
                  <a:pt x="260603" y="847343"/>
                </a:lnTo>
                <a:lnTo>
                  <a:pt x="278891" y="829055"/>
                </a:lnTo>
                <a:lnTo>
                  <a:pt x="272795" y="822959"/>
                </a:lnTo>
                <a:lnTo>
                  <a:pt x="236219" y="822959"/>
                </a:lnTo>
                <a:lnTo>
                  <a:pt x="204215" y="792479"/>
                </a:lnTo>
                <a:close/>
              </a:path>
              <a:path w="1155700" h="1112520">
                <a:moveTo>
                  <a:pt x="313943" y="868679"/>
                </a:moveTo>
                <a:lnTo>
                  <a:pt x="309371" y="877823"/>
                </a:lnTo>
                <a:lnTo>
                  <a:pt x="303275" y="883919"/>
                </a:lnTo>
                <a:lnTo>
                  <a:pt x="334263" y="883919"/>
                </a:lnTo>
                <a:lnTo>
                  <a:pt x="313943" y="868679"/>
                </a:lnTo>
                <a:close/>
              </a:path>
              <a:path w="1155700" h="1112520">
                <a:moveTo>
                  <a:pt x="368256" y="719327"/>
                </a:moveTo>
                <a:lnTo>
                  <a:pt x="356273" y="719327"/>
                </a:lnTo>
                <a:lnTo>
                  <a:pt x="341828" y="722375"/>
                </a:lnTo>
                <a:lnTo>
                  <a:pt x="331806" y="728471"/>
                </a:lnTo>
                <a:lnTo>
                  <a:pt x="321075" y="737615"/>
                </a:lnTo>
                <a:lnTo>
                  <a:pt x="309680" y="746759"/>
                </a:lnTo>
                <a:lnTo>
                  <a:pt x="301073" y="758951"/>
                </a:lnTo>
                <a:lnTo>
                  <a:pt x="294764" y="768095"/>
                </a:lnTo>
                <a:lnTo>
                  <a:pt x="290883" y="780287"/>
                </a:lnTo>
                <a:lnTo>
                  <a:pt x="289562" y="792479"/>
                </a:lnTo>
                <a:lnTo>
                  <a:pt x="290831" y="804671"/>
                </a:lnTo>
                <a:lnTo>
                  <a:pt x="294601" y="816863"/>
                </a:lnTo>
                <a:lnTo>
                  <a:pt x="301124" y="829055"/>
                </a:lnTo>
                <a:lnTo>
                  <a:pt x="310657" y="838199"/>
                </a:lnTo>
                <a:lnTo>
                  <a:pt x="319918" y="847343"/>
                </a:lnTo>
                <a:lnTo>
                  <a:pt x="331199" y="850391"/>
                </a:lnTo>
                <a:lnTo>
                  <a:pt x="345396" y="856487"/>
                </a:lnTo>
                <a:lnTo>
                  <a:pt x="357771" y="856487"/>
                </a:lnTo>
                <a:lnTo>
                  <a:pt x="400918" y="832103"/>
                </a:lnTo>
                <a:lnTo>
                  <a:pt x="411442" y="819911"/>
                </a:lnTo>
                <a:lnTo>
                  <a:pt x="359663" y="819911"/>
                </a:lnTo>
                <a:lnTo>
                  <a:pt x="355091" y="816863"/>
                </a:lnTo>
                <a:lnTo>
                  <a:pt x="348995" y="810767"/>
                </a:lnTo>
                <a:lnTo>
                  <a:pt x="364235" y="795527"/>
                </a:lnTo>
                <a:lnTo>
                  <a:pt x="333755" y="795527"/>
                </a:lnTo>
                <a:lnTo>
                  <a:pt x="329183" y="789431"/>
                </a:lnTo>
                <a:lnTo>
                  <a:pt x="326135" y="786383"/>
                </a:lnTo>
                <a:lnTo>
                  <a:pt x="326135" y="780287"/>
                </a:lnTo>
                <a:lnTo>
                  <a:pt x="324611" y="774191"/>
                </a:lnTo>
                <a:lnTo>
                  <a:pt x="327659" y="768095"/>
                </a:lnTo>
                <a:lnTo>
                  <a:pt x="336803" y="758951"/>
                </a:lnTo>
                <a:lnTo>
                  <a:pt x="341375" y="755903"/>
                </a:lnTo>
                <a:lnTo>
                  <a:pt x="403859" y="755903"/>
                </a:lnTo>
                <a:lnTo>
                  <a:pt x="413003" y="746759"/>
                </a:lnTo>
                <a:lnTo>
                  <a:pt x="402701" y="737615"/>
                </a:lnTo>
                <a:lnTo>
                  <a:pt x="392865" y="731519"/>
                </a:lnTo>
                <a:lnTo>
                  <a:pt x="381750" y="725423"/>
                </a:lnTo>
                <a:lnTo>
                  <a:pt x="368256" y="719327"/>
                </a:lnTo>
                <a:close/>
              </a:path>
              <a:path w="1155700" h="1112520">
                <a:moveTo>
                  <a:pt x="254507" y="804671"/>
                </a:moveTo>
                <a:lnTo>
                  <a:pt x="236219" y="822959"/>
                </a:lnTo>
                <a:lnTo>
                  <a:pt x="272795" y="822959"/>
                </a:lnTo>
                <a:lnTo>
                  <a:pt x="254507" y="804671"/>
                </a:lnTo>
                <a:close/>
              </a:path>
              <a:path w="1155700" h="1112520">
                <a:moveTo>
                  <a:pt x="423671" y="761999"/>
                </a:moveTo>
                <a:lnTo>
                  <a:pt x="388619" y="789431"/>
                </a:lnTo>
                <a:lnTo>
                  <a:pt x="390143" y="795527"/>
                </a:lnTo>
                <a:lnTo>
                  <a:pt x="390143" y="798575"/>
                </a:lnTo>
                <a:lnTo>
                  <a:pt x="385571" y="807719"/>
                </a:lnTo>
                <a:lnTo>
                  <a:pt x="382523" y="810767"/>
                </a:lnTo>
                <a:lnTo>
                  <a:pt x="377951" y="816863"/>
                </a:lnTo>
                <a:lnTo>
                  <a:pt x="371855" y="819911"/>
                </a:lnTo>
                <a:lnTo>
                  <a:pt x="411442" y="819911"/>
                </a:lnTo>
                <a:lnTo>
                  <a:pt x="415939" y="813815"/>
                </a:lnTo>
                <a:lnTo>
                  <a:pt x="421330" y="801623"/>
                </a:lnTo>
                <a:lnTo>
                  <a:pt x="425539" y="786383"/>
                </a:lnTo>
                <a:lnTo>
                  <a:pt x="425770" y="774191"/>
                </a:lnTo>
                <a:lnTo>
                  <a:pt x="423671" y="761999"/>
                </a:lnTo>
                <a:close/>
              </a:path>
              <a:path w="1155700" h="1112520">
                <a:moveTo>
                  <a:pt x="403859" y="755903"/>
                </a:moveTo>
                <a:lnTo>
                  <a:pt x="352043" y="755903"/>
                </a:lnTo>
                <a:lnTo>
                  <a:pt x="358139" y="758951"/>
                </a:lnTo>
                <a:lnTo>
                  <a:pt x="365759" y="765047"/>
                </a:lnTo>
                <a:lnTo>
                  <a:pt x="333755" y="795527"/>
                </a:lnTo>
                <a:lnTo>
                  <a:pt x="364235" y="795527"/>
                </a:lnTo>
                <a:lnTo>
                  <a:pt x="403859" y="755903"/>
                </a:lnTo>
                <a:close/>
              </a:path>
              <a:path w="1155700" h="1112520">
                <a:moveTo>
                  <a:pt x="408431" y="652271"/>
                </a:moveTo>
                <a:lnTo>
                  <a:pt x="377951" y="682751"/>
                </a:lnTo>
                <a:lnTo>
                  <a:pt x="461771" y="765047"/>
                </a:lnTo>
                <a:lnTo>
                  <a:pt x="493775" y="734567"/>
                </a:lnTo>
                <a:lnTo>
                  <a:pt x="465075" y="704087"/>
                </a:lnTo>
                <a:lnTo>
                  <a:pt x="454064" y="691895"/>
                </a:lnTo>
                <a:lnTo>
                  <a:pt x="446867" y="682751"/>
                </a:lnTo>
                <a:lnTo>
                  <a:pt x="443483" y="673607"/>
                </a:lnTo>
                <a:lnTo>
                  <a:pt x="441959" y="667511"/>
                </a:lnTo>
                <a:lnTo>
                  <a:pt x="442721" y="664463"/>
                </a:lnTo>
                <a:lnTo>
                  <a:pt x="422147" y="664463"/>
                </a:lnTo>
                <a:lnTo>
                  <a:pt x="408431" y="652271"/>
                </a:lnTo>
                <a:close/>
              </a:path>
              <a:path w="1155700" h="1112520">
                <a:moveTo>
                  <a:pt x="510539" y="484631"/>
                </a:moveTo>
                <a:lnTo>
                  <a:pt x="478535" y="518159"/>
                </a:lnTo>
                <a:lnTo>
                  <a:pt x="518159" y="557783"/>
                </a:lnTo>
                <a:lnTo>
                  <a:pt x="505967" y="557783"/>
                </a:lnTo>
                <a:lnTo>
                  <a:pt x="497958" y="563879"/>
                </a:lnTo>
                <a:lnTo>
                  <a:pt x="489717" y="566927"/>
                </a:lnTo>
                <a:lnTo>
                  <a:pt x="477704" y="579119"/>
                </a:lnTo>
                <a:lnTo>
                  <a:pt x="472718" y="591311"/>
                </a:lnTo>
                <a:lnTo>
                  <a:pt x="470075" y="603503"/>
                </a:lnTo>
                <a:lnTo>
                  <a:pt x="470374" y="618743"/>
                </a:lnTo>
                <a:lnTo>
                  <a:pt x="492017" y="652271"/>
                </a:lnTo>
                <a:lnTo>
                  <a:pt x="537539" y="673607"/>
                </a:lnTo>
                <a:lnTo>
                  <a:pt x="549610" y="673607"/>
                </a:lnTo>
                <a:lnTo>
                  <a:pt x="580643" y="649223"/>
                </a:lnTo>
                <a:lnTo>
                  <a:pt x="585215" y="633983"/>
                </a:lnTo>
                <a:lnTo>
                  <a:pt x="585215" y="630935"/>
                </a:lnTo>
                <a:lnTo>
                  <a:pt x="537971" y="630935"/>
                </a:lnTo>
                <a:lnTo>
                  <a:pt x="531875" y="627887"/>
                </a:lnTo>
                <a:lnTo>
                  <a:pt x="516635" y="612647"/>
                </a:lnTo>
                <a:lnTo>
                  <a:pt x="513587" y="606551"/>
                </a:lnTo>
                <a:lnTo>
                  <a:pt x="512063" y="600455"/>
                </a:lnTo>
                <a:lnTo>
                  <a:pt x="512063" y="594359"/>
                </a:lnTo>
                <a:lnTo>
                  <a:pt x="513587" y="591311"/>
                </a:lnTo>
                <a:lnTo>
                  <a:pt x="518159" y="585215"/>
                </a:lnTo>
                <a:lnTo>
                  <a:pt x="521207" y="582167"/>
                </a:lnTo>
                <a:lnTo>
                  <a:pt x="527303" y="579119"/>
                </a:lnTo>
                <a:lnTo>
                  <a:pt x="605027" y="579119"/>
                </a:lnTo>
                <a:lnTo>
                  <a:pt x="510539" y="484631"/>
                </a:lnTo>
                <a:close/>
              </a:path>
              <a:path w="1155700" h="1112520">
                <a:moveTo>
                  <a:pt x="446531" y="618743"/>
                </a:moveTo>
                <a:lnTo>
                  <a:pt x="437387" y="621791"/>
                </a:lnTo>
                <a:lnTo>
                  <a:pt x="431291" y="624839"/>
                </a:lnTo>
                <a:lnTo>
                  <a:pt x="422147" y="633983"/>
                </a:lnTo>
                <a:lnTo>
                  <a:pt x="419099" y="640079"/>
                </a:lnTo>
                <a:lnTo>
                  <a:pt x="419099" y="643127"/>
                </a:lnTo>
                <a:lnTo>
                  <a:pt x="417575" y="649223"/>
                </a:lnTo>
                <a:lnTo>
                  <a:pt x="419099" y="655319"/>
                </a:lnTo>
                <a:lnTo>
                  <a:pt x="422147" y="664463"/>
                </a:lnTo>
                <a:lnTo>
                  <a:pt x="442721" y="664463"/>
                </a:lnTo>
                <a:lnTo>
                  <a:pt x="443483" y="661415"/>
                </a:lnTo>
                <a:lnTo>
                  <a:pt x="448055" y="658367"/>
                </a:lnTo>
                <a:lnTo>
                  <a:pt x="454151" y="652271"/>
                </a:lnTo>
                <a:lnTo>
                  <a:pt x="460247" y="652271"/>
                </a:lnTo>
                <a:lnTo>
                  <a:pt x="446531" y="618743"/>
                </a:lnTo>
                <a:close/>
              </a:path>
              <a:path w="1155700" h="1112520">
                <a:moveTo>
                  <a:pt x="605027" y="579119"/>
                </a:moveTo>
                <a:lnTo>
                  <a:pt x="533399" y="579119"/>
                </a:lnTo>
                <a:lnTo>
                  <a:pt x="545591" y="585215"/>
                </a:lnTo>
                <a:lnTo>
                  <a:pt x="551687" y="591311"/>
                </a:lnTo>
                <a:lnTo>
                  <a:pt x="559307" y="597407"/>
                </a:lnTo>
                <a:lnTo>
                  <a:pt x="562355" y="603503"/>
                </a:lnTo>
                <a:lnTo>
                  <a:pt x="563879" y="609599"/>
                </a:lnTo>
                <a:lnTo>
                  <a:pt x="563879" y="615695"/>
                </a:lnTo>
                <a:lnTo>
                  <a:pt x="562355" y="621791"/>
                </a:lnTo>
                <a:lnTo>
                  <a:pt x="557783" y="624839"/>
                </a:lnTo>
                <a:lnTo>
                  <a:pt x="554735" y="630935"/>
                </a:lnTo>
                <a:lnTo>
                  <a:pt x="585215" y="630935"/>
                </a:lnTo>
                <a:lnTo>
                  <a:pt x="585215" y="627887"/>
                </a:lnTo>
                <a:lnTo>
                  <a:pt x="583691" y="618743"/>
                </a:lnTo>
                <a:lnTo>
                  <a:pt x="608075" y="618743"/>
                </a:lnTo>
                <a:lnTo>
                  <a:pt x="626363" y="600455"/>
                </a:lnTo>
                <a:lnTo>
                  <a:pt x="605027" y="579119"/>
                </a:lnTo>
                <a:close/>
              </a:path>
              <a:path w="1155700" h="1112520">
                <a:moveTo>
                  <a:pt x="608075" y="618743"/>
                </a:moveTo>
                <a:lnTo>
                  <a:pt x="583691" y="618743"/>
                </a:lnTo>
                <a:lnTo>
                  <a:pt x="595883" y="630935"/>
                </a:lnTo>
                <a:lnTo>
                  <a:pt x="608075" y="618743"/>
                </a:lnTo>
                <a:close/>
              </a:path>
              <a:path w="1155700" h="1112520">
                <a:moveTo>
                  <a:pt x="594359" y="463295"/>
                </a:moveTo>
                <a:lnTo>
                  <a:pt x="562355" y="496823"/>
                </a:lnTo>
                <a:lnTo>
                  <a:pt x="646175" y="579119"/>
                </a:lnTo>
                <a:lnTo>
                  <a:pt x="678179" y="548639"/>
                </a:lnTo>
                <a:lnTo>
                  <a:pt x="594359" y="463295"/>
                </a:lnTo>
                <a:close/>
              </a:path>
              <a:path w="1155700" h="1112520">
                <a:moveTo>
                  <a:pt x="699515" y="475487"/>
                </a:moveTo>
                <a:lnTo>
                  <a:pt x="670559" y="509015"/>
                </a:lnTo>
                <a:lnTo>
                  <a:pt x="680000" y="515111"/>
                </a:lnTo>
                <a:lnTo>
                  <a:pt x="691832" y="518159"/>
                </a:lnTo>
                <a:lnTo>
                  <a:pt x="706515" y="515111"/>
                </a:lnTo>
                <a:lnTo>
                  <a:pt x="714600" y="512063"/>
                </a:lnTo>
                <a:lnTo>
                  <a:pt x="724236" y="505967"/>
                </a:lnTo>
                <a:lnTo>
                  <a:pt x="735845" y="493775"/>
                </a:lnTo>
                <a:lnTo>
                  <a:pt x="749849" y="481583"/>
                </a:lnTo>
                <a:lnTo>
                  <a:pt x="751722" y="478535"/>
                </a:lnTo>
                <a:lnTo>
                  <a:pt x="704087" y="478535"/>
                </a:lnTo>
                <a:lnTo>
                  <a:pt x="699515" y="475487"/>
                </a:lnTo>
                <a:close/>
              </a:path>
              <a:path w="1155700" h="1112520">
                <a:moveTo>
                  <a:pt x="562355" y="432815"/>
                </a:moveTo>
                <a:lnTo>
                  <a:pt x="530351" y="463295"/>
                </a:lnTo>
                <a:lnTo>
                  <a:pt x="553211" y="487679"/>
                </a:lnTo>
                <a:lnTo>
                  <a:pt x="585215" y="454151"/>
                </a:lnTo>
                <a:lnTo>
                  <a:pt x="562355" y="432815"/>
                </a:lnTo>
                <a:close/>
              </a:path>
              <a:path w="1155700" h="1112520">
                <a:moveTo>
                  <a:pt x="702563" y="377951"/>
                </a:moveTo>
                <a:lnTo>
                  <a:pt x="688847" y="377951"/>
                </a:lnTo>
                <a:lnTo>
                  <a:pt x="682751" y="380999"/>
                </a:lnTo>
                <a:lnTo>
                  <a:pt x="675877" y="384047"/>
                </a:lnTo>
                <a:lnTo>
                  <a:pt x="668728" y="390143"/>
                </a:lnTo>
                <a:lnTo>
                  <a:pt x="659103" y="396239"/>
                </a:lnTo>
                <a:lnTo>
                  <a:pt x="646460" y="408431"/>
                </a:lnTo>
                <a:lnTo>
                  <a:pt x="637920" y="420623"/>
                </a:lnTo>
                <a:lnTo>
                  <a:pt x="632459" y="429767"/>
                </a:lnTo>
                <a:lnTo>
                  <a:pt x="629411" y="435863"/>
                </a:lnTo>
                <a:lnTo>
                  <a:pt x="627887" y="445007"/>
                </a:lnTo>
                <a:lnTo>
                  <a:pt x="627887" y="451103"/>
                </a:lnTo>
                <a:lnTo>
                  <a:pt x="649223" y="478535"/>
                </a:lnTo>
                <a:lnTo>
                  <a:pt x="666686" y="478535"/>
                </a:lnTo>
                <a:lnTo>
                  <a:pt x="680493" y="475487"/>
                </a:lnTo>
                <a:lnTo>
                  <a:pt x="690637" y="466343"/>
                </a:lnTo>
                <a:lnTo>
                  <a:pt x="704087" y="457199"/>
                </a:lnTo>
                <a:lnTo>
                  <a:pt x="711707" y="451103"/>
                </a:lnTo>
                <a:lnTo>
                  <a:pt x="720851" y="448055"/>
                </a:lnTo>
                <a:lnTo>
                  <a:pt x="766571" y="448055"/>
                </a:lnTo>
                <a:lnTo>
                  <a:pt x="766571" y="441959"/>
                </a:lnTo>
                <a:lnTo>
                  <a:pt x="665987" y="441959"/>
                </a:lnTo>
                <a:lnTo>
                  <a:pt x="661415" y="435863"/>
                </a:lnTo>
                <a:lnTo>
                  <a:pt x="661415" y="429767"/>
                </a:lnTo>
                <a:lnTo>
                  <a:pt x="664463" y="426719"/>
                </a:lnTo>
                <a:lnTo>
                  <a:pt x="667511" y="420623"/>
                </a:lnTo>
                <a:lnTo>
                  <a:pt x="670559" y="417575"/>
                </a:lnTo>
                <a:lnTo>
                  <a:pt x="675131" y="414527"/>
                </a:lnTo>
                <a:lnTo>
                  <a:pt x="691341" y="414527"/>
                </a:lnTo>
                <a:lnTo>
                  <a:pt x="716279" y="384047"/>
                </a:lnTo>
                <a:lnTo>
                  <a:pt x="708659" y="380999"/>
                </a:lnTo>
                <a:lnTo>
                  <a:pt x="702563" y="377951"/>
                </a:lnTo>
                <a:close/>
              </a:path>
              <a:path w="1155700" h="1112520">
                <a:moveTo>
                  <a:pt x="766571" y="448055"/>
                </a:moveTo>
                <a:lnTo>
                  <a:pt x="726947" y="448055"/>
                </a:lnTo>
                <a:lnTo>
                  <a:pt x="731519" y="451103"/>
                </a:lnTo>
                <a:lnTo>
                  <a:pt x="733043" y="454151"/>
                </a:lnTo>
                <a:lnTo>
                  <a:pt x="731519" y="457199"/>
                </a:lnTo>
                <a:lnTo>
                  <a:pt x="731519" y="460247"/>
                </a:lnTo>
                <a:lnTo>
                  <a:pt x="725423" y="469391"/>
                </a:lnTo>
                <a:lnTo>
                  <a:pt x="720851" y="475487"/>
                </a:lnTo>
                <a:lnTo>
                  <a:pt x="716279" y="475487"/>
                </a:lnTo>
                <a:lnTo>
                  <a:pt x="713231" y="478535"/>
                </a:lnTo>
                <a:lnTo>
                  <a:pt x="751722" y="478535"/>
                </a:lnTo>
                <a:lnTo>
                  <a:pt x="757341" y="469391"/>
                </a:lnTo>
                <a:lnTo>
                  <a:pt x="761999" y="460247"/>
                </a:lnTo>
                <a:lnTo>
                  <a:pt x="766571" y="451103"/>
                </a:lnTo>
                <a:lnTo>
                  <a:pt x="766571" y="448055"/>
                </a:lnTo>
                <a:close/>
              </a:path>
              <a:path w="1155700" h="1112520">
                <a:moveTo>
                  <a:pt x="745235" y="408431"/>
                </a:moveTo>
                <a:lnTo>
                  <a:pt x="725418" y="408431"/>
                </a:lnTo>
                <a:lnTo>
                  <a:pt x="710692" y="414527"/>
                </a:lnTo>
                <a:lnTo>
                  <a:pt x="700103" y="420623"/>
                </a:lnTo>
                <a:lnTo>
                  <a:pt x="687323" y="429767"/>
                </a:lnTo>
                <a:lnTo>
                  <a:pt x="679703" y="435863"/>
                </a:lnTo>
                <a:lnTo>
                  <a:pt x="675131" y="438911"/>
                </a:lnTo>
                <a:lnTo>
                  <a:pt x="672083" y="438911"/>
                </a:lnTo>
                <a:lnTo>
                  <a:pt x="669035" y="441959"/>
                </a:lnTo>
                <a:lnTo>
                  <a:pt x="766571" y="441959"/>
                </a:lnTo>
                <a:lnTo>
                  <a:pt x="763523" y="426719"/>
                </a:lnTo>
                <a:lnTo>
                  <a:pt x="760475" y="420623"/>
                </a:lnTo>
                <a:lnTo>
                  <a:pt x="751331" y="411479"/>
                </a:lnTo>
                <a:lnTo>
                  <a:pt x="745235" y="408431"/>
                </a:lnTo>
                <a:close/>
              </a:path>
              <a:path w="1155700" h="1112520">
                <a:moveTo>
                  <a:pt x="748283" y="310895"/>
                </a:moveTo>
                <a:lnTo>
                  <a:pt x="714755" y="344423"/>
                </a:lnTo>
                <a:lnTo>
                  <a:pt x="800099" y="426719"/>
                </a:lnTo>
                <a:lnTo>
                  <a:pt x="832103" y="393191"/>
                </a:lnTo>
                <a:lnTo>
                  <a:pt x="748283" y="310895"/>
                </a:lnTo>
                <a:close/>
              </a:path>
              <a:path w="1155700" h="1112520">
                <a:moveTo>
                  <a:pt x="691341" y="414527"/>
                </a:moveTo>
                <a:lnTo>
                  <a:pt x="682751" y="414527"/>
                </a:lnTo>
                <a:lnTo>
                  <a:pt x="688847" y="417575"/>
                </a:lnTo>
                <a:lnTo>
                  <a:pt x="691341" y="414527"/>
                </a:lnTo>
                <a:close/>
              </a:path>
              <a:path w="1155700" h="1112520">
                <a:moveTo>
                  <a:pt x="798575" y="259079"/>
                </a:moveTo>
                <a:lnTo>
                  <a:pt x="768095" y="289559"/>
                </a:lnTo>
                <a:lnTo>
                  <a:pt x="883919" y="405383"/>
                </a:lnTo>
                <a:lnTo>
                  <a:pt x="915923" y="371855"/>
                </a:lnTo>
                <a:lnTo>
                  <a:pt x="876299" y="332231"/>
                </a:lnTo>
                <a:lnTo>
                  <a:pt x="888491" y="332231"/>
                </a:lnTo>
                <a:lnTo>
                  <a:pt x="896881" y="329183"/>
                </a:lnTo>
                <a:lnTo>
                  <a:pt x="905040" y="323087"/>
                </a:lnTo>
                <a:lnTo>
                  <a:pt x="917149" y="310895"/>
                </a:lnTo>
                <a:lnTo>
                  <a:pt x="854963" y="310895"/>
                </a:lnTo>
                <a:lnTo>
                  <a:pt x="848867" y="307847"/>
                </a:lnTo>
                <a:lnTo>
                  <a:pt x="842771" y="298703"/>
                </a:lnTo>
                <a:lnTo>
                  <a:pt x="835151" y="292607"/>
                </a:lnTo>
                <a:lnTo>
                  <a:pt x="832103" y="286511"/>
                </a:lnTo>
                <a:lnTo>
                  <a:pt x="830579" y="280415"/>
                </a:lnTo>
                <a:lnTo>
                  <a:pt x="830579" y="274319"/>
                </a:lnTo>
                <a:lnTo>
                  <a:pt x="831341" y="271271"/>
                </a:lnTo>
                <a:lnTo>
                  <a:pt x="810767" y="271271"/>
                </a:lnTo>
                <a:lnTo>
                  <a:pt x="798575" y="259079"/>
                </a:lnTo>
                <a:close/>
              </a:path>
              <a:path w="1155700" h="1112520">
                <a:moveTo>
                  <a:pt x="716279" y="280415"/>
                </a:moveTo>
                <a:lnTo>
                  <a:pt x="684275" y="310895"/>
                </a:lnTo>
                <a:lnTo>
                  <a:pt x="705611" y="332231"/>
                </a:lnTo>
                <a:lnTo>
                  <a:pt x="737615" y="301751"/>
                </a:lnTo>
                <a:lnTo>
                  <a:pt x="716279" y="280415"/>
                </a:lnTo>
                <a:close/>
              </a:path>
              <a:path w="1155700" h="1112520">
                <a:moveTo>
                  <a:pt x="918179" y="259079"/>
                </a:moveTo>
                <a:lnTo>
                  <a:pt x="850391" y="259079"/>
                </a:lnTo>
                <a:lnTo>
                  <a:pt x="862583" y="265175"/>
                </a:lnTo>
                <a:lnTo>
                  <a:pt x="877823" y="277367"/>
                </a:lnTo>
                <a:lnTo>
                  <a:pt x="880871" y="286511"/>
                </a:lnTo>
                <a:lnTo>
                  <a:pt x="882395" y="289559"/>
                </a:lnTo>
                <a:lnTo>
                  <a:pt x="882395" y="295655"/>
                </a:lnTo>
                <a:lnTo>
                  <a:pt x="880871" y="301751"/>
                </a:lnTo>
                <a:lnTo>
                  <a:pt x="876299" y="304799"/>
                </a:lnTo>
                <a:lnTo>
                  <a:pt x="873251" y="307847"/>
                </a:lnTo>
                <a:lnTo>
                  <a:pt x="867155" y="310895"/>
                </a:lnTo>
                <a:lnTo>
                  <a:pt x="917149" y="310895"/>
                </a:lnTo>
                <a:lnTo>
                  <a:pt x="921904" y="301751"/>
                </a:lnTo>
                <a:lnTo>
                  <a:pt x="924378" y="289559"/>
                </a:lnTo>
                <a:lnTo>
                  <a:pt x="924004" y="274319"/>
                </a:lnTo>
                <a:lnTo>
                  <a:pt x="919937" y="262127"/>
                </a:lnTo>
                <a:lnTo>
                  <a:pt x="918179" y="259079"/>
                </a:lnTo>
                <a:close/>
              </a:path>
              <a:path w="1155700" h="1112520">
                <a:moveTo>
                  <a:pt x="857466" y="216407"/>
                </a:moveTo>
                <a:lnTo>
                  <a:pt x="816863" y="237743"/>
                </a:lnTo>
                <a:lnTo>
                  <a:pt x="809243" y="256031"/>
                </a:lnTo>
                <a:lnTo>
                  <a:pt x="809243" y="262127"/>
                </a:lnTo>
                <a:lnTo>
                  <a:pt x="810767" y="271271"/>
                </a:lnTo>
                <a:lnTo>
                  <a:pt x="831341" y="271271"/>
                </a:lnTo>
                <a:lnTo>
                  <a:pt x="832103" y="268223"/>
                </a:lnTo>
                <a:lnTo>
                  <a:pt x="839723" y="262127"/>
                </a:lnTo>
                <a:lnTo>
                  <a:pt x="844295" y="259079"/>
                </a:lnTo>
                <a:lnTo>
                  <a:pt x="918179" y="259079"/>
                </a:lnTo>
                <a:lnTo>
                  <a:pt x="912905" y="249935"/>
                </a:lnTo>
                <a:lnTo>
                  <a:pt x="902991" y="240791"/>
                </a:lnTo>
                <a:lnTo>
                  <a:pt x="892795" y="231647"/>
                </a:lnTo>
                <a:lnTo>
                  <a:pt x="882112" y="225551"/>
                </a:lnTo>
                <a:lnTo>
                  <a:pt x="870487" y="219455"/>
                </a:lnTo>
                <a:lnTo>
                  <a:pt x="857466" y="216407"/>
                </a:lnTo>
                <a:close/>
              </a:path>
              <a:path w="1155700" h="1112520">
                <a:moveTo>
                  <a:pt x="876299" y="115823"/>
                </a:moveTo>
                <a:lnTo>
                  <a:pt x="844295" y="149351"/>
                </a:lnTo>
                <a:lnTo>
                  <a:pt x="960119" y="265175"/>
                </a:lnTo>
                <a:lnTo>
                  <a:pt x="992123" y="231647"/>
                </a:lnTo>
                <a:lnTo>
                  <a:pt x="876299" y="115823"/>
                </a:lnTo>
                <a:close/>
              </a:path>
              <a:path w="1155700" h="1112520">
                <a:moveTo>
                  <a:pt x="963167" y="94487"/>
                </a:moveTo>
                <a:lnTo>
                  <a:pt x="931163" y="128015"/>
                </a:lnTo>
                <a:lnTo>
                  <a:pt x="1014983" y="210311"/>
                </a:lnTo>
                <a:lnTo>
                  <a:pt x="1046987" y="179831"/>
                </a:lnTo>
                <a:lnTo>
                  <a:pt x="963167" y="94487"/>
                </a:lnTo>
                <a:close/>
              </a:path>
              <a:path w="1155700" h="1112520">
                <a:moveTo>
                  <a:pt x="1013459" y="45719"/>
                </a:moveTo>
                <a:lnTo>
                  <a:pt x="982979" y="73151"/>
                </a:lnTo>
                <a:lnTo>
                  <a:pt x="1066799" y="158495"/>
                </a:lnTo>
                <a:lnTo>
                  <a:pt x="1098803" y="124967"/>
                </a:lnTo>
                <a:lnTo>
                  <a:pt x="1051559" y="79247"/>
                </a:lnTo>
                <a:lnTo>
                  <a:pt x="1046987" y="70103"/>
                </a:lnTo>
                <a:lnTo>
                  <a:pt x="1046987" y="67055"/>
                </a:lnTo>
                <a:lnTo>
                  <a:pt x="1045463" y="60959"/>
                </a:lnTo>
                <a:lnTo>
                  <a:pt x="1046225" y="57911"/>
                </a:lnTo>
                <a:lnTo>
                  <a:pt x="1027175" y="57911"/>
                </a:lnTo>
                <a:lnTo>
                  <a:pt x="1013459" y="45719"/>
                </a:lnTo>
                <a:close/>
              </a:path>
              <a:path w="1155700" h="1112520">
                <a:moveTo>
                  <a:pt x="931163" y="64007"/>
                </a:moveTo>
                <a:lnTo>
                  <a:pt x="899159" y="94487"/>
                </a:lnTo>
                <a:lnTo>
                  <a:pt x="920495" y="115823"/>
                </a:lnTo>
                <a:lnTo>
                  <a:pt x="952499" y="85343"/>
                </a:lnTo>
                <a:lnTo>
                  <a:pt x="931163" y="64007"/>
                </a:lnTo>
                <a:close/>
              </a:path>
              <a:path w="1155700" h="1112520">
                <a:moveTo>
                  <a:pt x="1130251" y="45719"/>
                </a:moveTo>
                <a:lnTo>
                  <a:pt x="1063751" y="45719"/>
                </a:lnTo>
                <a:lnTo>
                  <a:pt x="1066799" y="48767"/>
                </a:lnTo>
                <a:lnTo>
                  <a:pt x="1071371" y="48767"/>
                </a:lnTo>
                <a:lnTo>
                  <a:pt x="1123187" y="100583"/>
                </a:lnTo>
                <a:lnTo>
                  <a:pt x="1155191" y="70103"/>
                </a:lnTo>
                <a:lnTo>
                  <a:pt x="1130251" y="45719"/>
                </a:lnTo>
                <a:close/>
              </a:path>
              <a:path w="1155700" h="1112520">
                <a:moveTo>
                  <a:pt x="1063874" y="0"/>
                </a:moveTo>
                <a:lnTo>
                  <a:pt x="1030223" y="24383"/>
                </a:lnTo>
                <a:lnTo>
                  <a:pt x="1028699" y="33527"/>
                </a:lnTo>
                <a:lnTo>
                  <a:pt x="1025651" y="39623"/>
                </a:lnTo>
                <a:lnTo>
                  <a:pt x="1025651" y="48767"/>
                </a:lnTo>
                <a:lnTo>
                  <a:pt x="1027175" y="57911"/>
                </a:lnTo>
                <a:lnTo>
                  <a:pt x="1046225" y="57911"/>
                </a:lnTo>
                <a:lnTo>
                  <a:pt x="1046987" y="54863"/>
                </a:lnTo>
                <a:lnTo>
                  <a:pt x="1051559" y="51815"/>
                </a:lnTo>
                <a:lnTo>
                  <a:pt x="1054607" y="48767"/>
                </a:lnTo>
                <a:lnTo>
                  <a:pt x="1059179" y="45719"/>
                </a:lnTo>
                <a:lnTo>
                  <a:pt x="1130251" y="45719"/>
                </a:lnTo>
                <a:lnTo>
                  <a:pt x="1099075" y="15239"/>
                </a:lnTo>
                <a:lnTo>
                  <a:pt x="1088978" y="6095"/>
                </a:lnTo>
                <a:lnTo>
                  <a:pt x="1077581" y="3047"/>
                </a:lnTo>
                <a:lnTo>
                  <a:pt x="106387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4677" y="3140964"/>
            <a:ext cx="508000" cy="640080"/>
          </a:xfrm>
          <a:custGeom>
            <a:avLst/>
            <a:gdLst/>
            <a:ahLst/>
            <a:cxnLst/>
            <a:rect l="l" t="t" r="r" b="b"/>
            <a:pathLst>
              <a:path w="508000" h="640079">
                <a:moveTo>
                  <a:pt x="276814" y="0"/>
                </a:moveTo>
                <a:lnTo>
                  <a:pt x="235349" y="4634"/>
                </a:lnTo>
                <a:lnTo>
                  <a:pt x="195456" y="21531"/>
                </a:lnTo>
                <a:lnTo>
                  <a:pt x="157704" y="49693"/>
                </a:lnTo>
                <a:lnTo>
                  <a:pt x="122658" y="88123"/>
                </a:lnTo>
                <a:lnTo>
                  <a:pt x="90886" y="135826"/>
                </a:lnTo>
                <a:lnTo>
                  <a:pt x="62954" y="191804"/>
                </a:lnTo>
                <a:lnTo>
                  <a:pt x="39429" y="255061"/>
                </a:lnTo>
                <a:lnTo>
                  <a:pt x="20879" y="324599"/>
                </a:lnTo>
                <a:lnTo>
                  <a:pt x="7870" y="399423"/>
                </a:lnTo>
                <a:lnTo>
                  <a:pt x="3621" y="438506"/>
                </a:lnTo>
                <a:lnTo>
                  <a:pt x="970" y="478535"/>
                </a:lnTo>
                <a:lnTo>
                  <a:pt x="0" y="518851"/>
                </a:lnTo>
                <a:lnTo>
                  <a:pt x="707" y="558329"/>
                </a:lnTo>
                <a:lnTo>
                  <a:pt x="3034" y="596843"/>
                </a:lnTo>
                <a:lnTo>
                  <a:pt x="6919" y="634264"/>
                </a:lnTo>
                <a:lnTo>
                  <a:pt x="7784" y="640079"/>
                </a:lnTo>
                <a:lnTo>
                  <a:pt x="490262" y="640079"/>
                </a:lnTo>
                <a:lnTo>
                  <a:pt x="500080" y="580878"/>
                </a:lnTo>
                <a:lnTo>
                  <a:pt x="504297" y="541632"/>
                </a:lnTo>
                <a:lnTo>
                  <a:pt x="506938" y="501395"/>
                </a:lnTo>
                <a:lnTo>
                  <a:pt x="507908" y="461287"/>
                </a:lnTo>
                <a:lnTo>
                  <a:pt x="507201" y="421972"/>
                </a:lnTo>
                <a:lnTo>
                  <a:pt x="504878" y="383584"/>
                </a:lnTo>
                <a:lnTo>
                  <a:pt x="495627" y="310110"/>
                </a:lnTo>
                <a:lnTo>
                  <a:pt x="480637" y="241916"/>
                </a:lnTo>
                <a:lnTo>
                  <a:pt x="460394" y="180055"/>
                </a:lnTo>
                <a:lnTo>
                  <a:pt x="435382" y="125578"/>
                </a:lnTo>
                <a:lnTo>
                  <a:pt x="406087" y="79536"/>
                </a:lnTo>
                <a:lnTo>
                  <a:pt x="372992" y="42981"/>
                </a:lnTo>
                <a:lnTo>
                  <a:pt x="336583" y="16964"/>
                </a:lnTo>
                <a:lnTo>
                  <a:pt x="297343" y="2538"/>
                </a:lnTo>
                <a:lnTo>
                  <a:pt x="276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3644" y="3108960"/>
            <a:ext cx="571500" cy="672465"/>
          </a:xfrm>
          <a:custGeom>
            <a:avLst/>
            <a:gdLst/>
            <a:ahLst/>
            <a:cxnLst/>
            <a:rect l="l" t="t" r="r" b="b"/>
            <a:pathLst>
              <a:path w="571500" h="672464">
                <a:moveTo>
                  <a:pt x="307847" y="0"/>
                </a:moveTo>
                <a:lnTo>
                  <a:pt x="259079" y="6095"/>
                </a:lnTo>
                <a:lnTo>
                  <a:pt x="201167" y="32003"/>
                </a:lnTo>
                <a:lnTo>
                  <a:pt x="149351" y="76199"/>
                </a:lnTo>
                <a:lnTo>
                  <a:pt x="114299" y="118871"/>
                </a:lnTo>
                <a:lnTo>
                  <a:pt x="94487" y="152399"/>
                </a:lnTo>
                <a:lnTo>
                  <a:pt x="83819" y="170687"/>
                </a:lnTo>
                <a:lnTo>
                  <a:pt x="74675" y="188975"/>
                </a:lnTo>
                <a:lnTo>
                  <a:pt x="67055" y="207263"/>
                </a:lnTo>
                <a:lnTo>
                  <a:pt x="57911" y="227075"/>
                </a:lnTo>
                <a:lnTo>
                  <a:pt x="42671" y="269747"/>
                </a:lnTo>
                <a:lnTo>
                  <a:pt x="36575" y="291083"/>
                </a:lnTo>
                <a:lnTo>
                  <a:pt x="28955" y="313943"/>
                </a:lnTo>
                <a:lnTo>
                  <a:pt x="18287" y="359663"/>
                </a:lnTo>
                <a:lnTo>
                  <a:pt x="7619" y="432815"/>
                </a:lnTo>
                <a:lnTo>
                  <a:pt x="1523" y="484631"/>
                </a:lnTo>
                <a:lnTo>
                  <a:pt x="0" y="510539"/>
                </a:lnTo>
                <a:lnTo>
                  <a:pt x="0" y="586739"/>
                </a:lnTo>
                <a:lnTo>
                  <a:pt x="1523" y="612647"/>
                </a:lnTo>
                <a:lnTo>
                  <a:pt x="3047" y="637031"/>
                </a:lnTo>
                <a:lnTo>
                  <a:pt x="7429" y="672083"/>
                </a:lnTo>
                <a:lnTo>
                  <a:pt x="71192" y="672083"/>
                </a:lnTo>
                <a:lnTo>
                  <a:pt x="68579" y="653795"/>
                </a:lnTo>
                <a:lnTo>
                  <a:pt x="67055" y="630935"/>
                </a:lnTo>
                <a:lnTo>
                  <a:pt x="64007" y="608075"/>
                </a:lnTo>
                <a:lnTo>
                  <a:pt x="64007" y="583691"/>
                </a:lnTo>
                <a:lnTo>
                  <a:pt x="62483" y="560831"/>
                </a:lnTo>
                <a:lnTo>
                  <a:pt x="62483" y="536447"/>
                </a:lnTo>
                <a:lnTo>
                  <a:pt x="67055" y="463295"/>
                </a:lnTo>
                <a:lnTo>
                  <a:pt x="76199" y="394715"/>
                </a:lnTo>
                <a:lnTo>
                  <a:pt x="91439" y="329183"/>
                </a:lnTo>
                <a:lnTo>
                  <a:pt x="103631" y="288035"/>
                </a:lnTo>
                <a:lnTo>
                  <a:pt x="117347" y="249935"/>
                </a:lnTo>
                <a:lnTo>
                  <a:pt x="124967" y="233171"/>
                </a:lnTo>
                <a:lnTo>
                  <a:pt x="132587" y="214883"/>
                </a:lnTo>
                <a:lnTo>
                  <a:pt x="141731" y="198119"/>
                </a:lnTo>
                <a:lnTo>
                  <a:pt x="149351" y="182879"/>
                </a:lnTo>
                <a:lnTo>
                  <a:pt x="158495" y="169163"/>
                </a:lnTo>
                <a:lnTo>
                  <a:pt x="167639" y="153923"/>
                </a:lnTo>
                <a:lnTo>
                  <a:pt x="176783" y="141731"/>
                </a:lnTo>
                <a:lnTo>
                  <a:pt x="187451" y="129539"/>
                </a:lnTo>
                <a:lnTo>
                  <a:pt x="196595" y="118871"/>
                </a:lnTo>
                <a:lnTo>
                  <a:pt x="237743" y="83819"/>
                </a:lnTo>
                <a:lnTo>
                  <a:pt x="268223" y="70103"/>
                </a:lnTo>
                <a:lnTo>
                  <a:pt x="277367" y="67055"/>
                </a:lnTo>
                <a:lnTo>
                  <a:pt x="288035" y="65531"/>
                </a:lnTo>
                <a:lnTo>
                  <a:pt x="297179" y="64007"/>
                </a:lnTo>
                <a:lnTo>
                  <a:pt x="438573" y="64007"/>
                </a:lnTo>
                <a:lnTo>
                  <a:pt x="397763" y="30479"/>
                </a:lnTo>
                <a:lnTo>
                  <a:pt x="355091" y="9143"/>
                </a:lnTo>
                <a:lnTo>
                  <a:pt x="323087" y="1523"/>
                </a:lnTo>
                <a:lnTo>
                  <a:pt x="307847" y="0"/>
                </a:lnTo>
                <a:close/>
              </a:path>
              <a:path w="571500" h="672464">
                <a:moveTo>
                  <a:pt x="438573" y="64007"/>
                </a:moveTo>
                <a:lnTo>
                  <a:pt x="307847" y="64007"/>
                </a:lnTo>
                <a:lnTo>
                  <a:pt x="316991" y="65531"/>
                </a:lnTo>
                <a:lnTo>
                  <a:pt x="327659" y="67055"/>
                </a:lnTo>
                <a:lnTo>
                  <a:pt x="336803" y="70103"/>
                </a:lnTo>
                <a:lnTo>
                  <a:pt x="374903" y="91439"/>
                </a:lnTo>
                <a:lnTo>
                  <a:pt x="411479" y="129539"/>
                </a:lnTo>
                <a:lnTo>
                  <a:pt x="419099" y="141731"/>
                </a:lnTo>
                <a:lnTo>
                  <a:pt x="428243" y="153923"/>
                </a:lnTo>
                <a:lnTo>
                  <a:pt x="435863" y="167639"/>
                </a:lnTo>
                <a:lnTo>
                  <a:pt x="458723" y="213359"/>
                </a:lnTo>
                <a:lnTo>
                  <a:pt x="464819" y="231647"/>
                </a:lnTo>
                <a:lnTo>
                  <a:pt x="470915" y="248411"/>
                </a:lnTo>
                <a:lnTo>
                  <a:pt x="477011" y="268223"/>
                </a:lnTo>
                <a:lnTo>
                  <a:pt x="483107" y="286511"/>
                </a:lnTo>
                <a:lnTo>
                  <a:pt x="492251" y="326135"/>
                </a:lnTo>
                <a:lnTo>
                  <a:pt x="496823" y="347471"/>
                </a:lnTo>
                <a:lnTo>
                  <a:pt x="499871" y="368807"/>
                </a:lnTo>
                <a:lnTo>
                  <a:pt x="502919" y="391667"/>
                </a:lnTo>
                <a:lnTo>
                  <a:pt x="507491" y="460247"/>
                </a:lnTo>
                <a:lnTo>
                  <a:pt x="507491" y="533399"/>
                </a:lnTo>
                <a:lnTo>
                  <a:pt x="505967" y="557783"/>
                </a:lnTo>
                <a:lnTo>
                  <a:pt x="502919" y="580643"/>
                </a:lnTo>
                <a:lnTo>
                  <a:pt x="501395" y="605027"/>
                </a:lnTo>
                <a:lnTo>
                  <a:pt x="498347" y="627887"/>
                </a:lnTo>
                <a:lnTo>
                  <a:pt x="493775" y="650747"/>
                </a:lnTo>
                <a:lnTo>
                  <a:pt x="489204" y="672083"/>
                </a:lnTo>
                <a:lnTo>
                  <a:pt x="554126" y="672083"/>
                </a:lnTo>
                <a:lnTo>
                  <a:pt x="556259" y="661415"/>
                </a:lnTo>
                <a:lnTo>
                  <a:pt x="560831" y="637031"/>
                </a:lnTo>
                <a:lnTo>
                  <a:pt x="563879" y="611123"/>
                </a:lnTo>
                <a:lnTo>
                  <a:pt x="566927" y="586739"/>
                </a:lnTo>
                <a:lnTo>
                  <a:pt x="571499" y="509015"/>
                </a:lnTo>
                <a:lnTo>
                  <a:pt x="571499" y="483107"/>
                </a:lnTo>
                <a:lnTo>
                  <a:pt x="569975" y="457199"/>
                </a:lnTo>
                <a:lnTo>
                  <a:pt x="569975" y="432815"/>
                </a:lnTo>
                <a:lnTo>
                  <a:pt x="568451" y="408431"/>
                </a:lnTo>
                <a:lnTo>
                  <a:pt x="562355" y="359663"/>
                </a:lnTo>
                <a:lnTo>
                  <a:pt x="557783" y="336803"/>
                </a:lnTo>
                <a:lnTo>
                  <a:pt x="554735" y="313943"/>
                </a:lnTo>
                <a:lnTo>
                  <a:pt x="548639" y="291083"/>
                </a:lnTo>
                <a:lnTo>
                  <a:pt x="544067" y="269747"/>
                </a:lnTo>
                <a:lnTo>
                  <a:pt x="531875" y="227075"/>
                </a:lnTo>
                <a:lnTo>
                  <a:pt x="509015" y="170687"/>
                </a:lnTo>
                <a:lnTo>
                  <a:pt x="481583" y="118871"/>
                </a:lnTo>
                <a:lnTo>
                  <a:pt x="448055" y="76199"/>
                </a:lnTo>
                <a:lnTo>
                  <a:pt x="438573" y="64007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3955" y="3398520"/>
            <a:ext cx="175260" cy="382905"/>
          </a:xfrm>
          <a:custGeom>
            <a:avLst/>
            <a:gdLst/>
            <a:ahLst/>
            <a:cxnLst/>
            <a:rect l="l" t="t" r="r" b="b"/>
            <a:pathLst>
              <a:path w="175260" h="382904">
                <a:moveTo>
                  <a:pt x="44983" y="328918"/>
                </a:moveTo>
                <a:lnTo>
                  <a:pt x="5353" y="355098"/>
                </a:lnTo>
                <a:lnTo>
                  <a:pt x="0" y="382523"/>
                </a:lnTo>
                <a:lnTo>
                  <a:pt x="38100" y="382523"/>
                </a:lnTo>
                <a:lnTo>
                  <a:pt x="42671" y="379475"/>
                </a:lnTo>
                <a:lnTo>
                  <a:pt x="47243" y="377951"/>
                </a:lnTo>
                <a:lnTo>
                  <a:pt x="101925" y="377951"/>
                </a:lnTo>
                <a:lnTo>
                  <a:pt x="101606" y="372662"/>
                </a:lnTo>
                <a:lnTo>
                  <a:pt x="84046" y="338779"/>
                </a:lnTo>
                <a:lnTo>
                  <a:pt x="61614" y="330087"/>
                </a:lnTo>
                <a:lnTo>
                  <a:pt x="44983" y="328918"/>
                </a:lnTo>
                <a:close/>
              </a:path>
              <a:path w="175260" h="382904">
                <a:moveTo>
                  <a:pt x="101925" y="377951"/>
                </a:moveTo>
                <a:lnTo>
                  <a:pt x="56387" y="377951"/>
                </a:lnTo>
                <a:lnTo>
                  <a:pt x="60959" y="379475"/>
                </a:lnTo>
                <a:lnTo>
                  <a:pt x="62991" y="382523"/>
                </a:lnTo>
                <a:lnTo>
                  <a:pt x="102202" y="382523"/>
                </a:lnTo>
                <a:lnTo>
                  <a:pt x="101925" y="377951"/>
                </a:lnTo>
                <a:close/>
              </a:path>
              <a:path w="175260" h="382904">
                <a:moveTo>
                  <a:pt x="50174" y="164316"/>
                </a:moveTo>
                <a:lnTo>
                  <a:pt x="10578" y="190769"/>
                </a:lnTo>
                <a:lnTo>
                  <a:pt x="3047" y="301751"/>
                </a:lnTo>
                <a:lnTo>
                  <a:pt x="166115" y="306323"/>
                </a:lnTo>
                <a:lnTo>
                  <a:pt x="167639" y="256031"/>
                </a:lnTo>
                <a:lnTo>
                  <a:pt x="106679" y="252983"/>
                </a:lnTo>
                <a:lnTo>
                  <a:pt x="73151" y="252983"/>
                </a:lnTo>
                <a:lnTo>
                  <a:pt x="36575" y="251459"/>
                </a:lnTo>
                <a:lnTo>
                  <a:pt x="38099" y="237743"/>
                </a:lnTo>
                <a:lnTo>
                  <a:pt x="38099" y="227075"/>
                </a:lnTo>
                <a:lnTo>
                  <a:pt x="39623" y="220979"/>
                </a:lnTo>
                <a:lnTo>
                  <a:pt x="44195" y="217931"/>
                </a:lnTo>
                <a:lnTo>
                  <a:pt x="47243" y="214883"/>
                </a:lnTo>
                <a:lnTo>
                  <a:pt x="51815" y="213359"/>
                </a:lnTo>
                <a:lnTo>
                  <a:pt x="107298" y="213359"/>
                </a:lnTo>
                <a:lnTo>
                  <a:pt x="106835" y="208812"/>
                </a:lnTo>
                <a:lnTo>
                  <a:pt x="89512" y="174438"/>
                </a:lnTo>
                <a:lnTo>
                  <a:pt x="66436" y="165685"/>
                </a:lnTo>
                <a:lnTo>
                  <a:pt x="50174" y="164316"/>
                </a:lnTo>
                <a:close/>
              </a:path>
              <a:path w="175260" h="382904">
                <a:moveTo>
                  <a:pt x="107298" y="213359"/>
                </a:moveTo>
                <a:lnTo>
                  <a:pt x="62483" y="213359"/>
                </a:lnTo>
                <a:lnTo>
                  <a:pt x="67055" y="214883"/>
                </a:lnTo>
                <a:lnTo>
                  <a:pt x="73151" y="224027"/>
                </a:lnTo>
                <a:lnTo>
                  <a:pt x="74675" y="230123"/>
                </a:lnTo>
                <a:lnTo>
                  <a:pt x="74675" y="240791"/>
                </a:lnTo>
                <a:lnTo>
                  <a:pt x="73151" y="252983"/>
                </a:lnTo>
                <a:lnTo>
                  <a:pt x="106679" y="252983"/>
                </a:lnTo>
                <a:lnTo>
                  <a:pt x="108141" y="221653"/>
                </a:lnTo>
                <a:lnTo>
                  <a:pt x="107298" y="213359"/>
                </a:lnTo>
                <a:close/>
              </a:path>
              <a:path w="175260" h="382904">
                <a:moveTo>
                  <a:pt x="175259" y="0"/>
                </a:moveTo>
                <a:lnTo>
                  <a:pt x="10667" y="56387"/>
                </a:lnTo>
                <a:lnTo>
                  <a:pt x="9143" y="111251"/>
                </a:lnTo>
                <a:lnTo>
                  <a:pt x="170687" y="178307"/>
                </a:lnTo>
                <a:lnTo>
                  <a:pt x="172211" y="126491"/>
                </a:lnTo>
                <a:lnTo>
                  <a:pt x="144779" y="117347"/>
                </a:lnTo>
                <a:lnTo>
                  <a:pt x="145100" y="105155"/>
                </a:lnTo>
                <a:lnTo>
                  <a:pt x="109727" y="105155"/>
                </a:lnTo>
                <a:lnTo>
                  <a:pt x="51815" y="85343"/>
                </a:lnTo>
                <a:lnTo>
                  <a:pt x="111251" y="70103"/>
                </a:lnTo>
                <a:lnTo>
                  <a:pt x="146023" y="70103"/>
                </a:lnTo>
                <a:lnTo>
                  <a:pt x="146303" y="59435"/>
                </a:lnTo>
                <a:lnTo>
                  <a:pt x="173735" y="53339"/>
                </a:lnTo>
                <a:lnTo>
                  <a:pt x="175259" y="0"/>
                </a:lnTo>
                <a:close/>
              </a:path>
              <a:path w="175260" h="382904">
                <a:moveTo>
                  <a:pt x="146023" y="70103"/>
                </a:moveTo>
                <a:lnTo>
                  <a:pt x="111251" y="70103"/>
                </a:lnTo>
                <a:lnTo>
                  <a:pt x="109727" y="105155"/>
                </a:lnTo>
                <a:lnTo>
                  <a:pt x="145100" y="105155"/>
                </a:lnTo>
                <a:lnTo>
                  <a:pt x="146023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6391" y="3131820"/>
            <a:ext cx="506095" cy="649605"/>
          </a:xfrm>
          <a:custGeom>
            <a:avLst/>
            <a:gdLst/>
            <a:ahLst/>
            <a:cxnLst/>
            <a:rect l="l" t="t" r="r" b="b"/>
            <a:pathLst>
              <a:path w="506095" h="649604">
                <a:moveTo>
                  <a:pt x="242372" y="0"/>
                </a:moveTo>
                <a:lnTo>
                  <a:pt x="201722" y="7284"/>
                </a:lnTo>
                <a:lnTo>
                  <a:pt x="163331" y="26639"/>
                </a:lnTo>
                <a:lnTo>
                  <a:pt x="127720" y="57058"/>
                </a:lnTo>
                <a:lnTo>
                  <a:pt x="95410" y="97535"/>
                </a:lnTo>
                <a:lnTo>
                  <a:pt x="66922" y="147065"/>
                </a:lnTo>
                <a:lnTo>
                  <a:pt x="42777" y="204642"/>
                </a:lnTo>
                <a:lnTo>
                  <a:pt x="23497" y="269260"/>
                </a:lnTo>
                <a:lnTo>
                  <a:pt x="9602" y="339912"/>
                </a:lnTo>
                <a:lnTo>
                  <a:pt x="1615" y="415594"/>
                </a:lnTo>
                <a:lnTo>
                  <a:pt x="0" y="455007"/>
                </a:lnTo>
                <a:lnTo>
                  <a:pt x="56" y="495299"/>
                </a:lnTo>
                <a:lnTo>
                  <a:pt x="1588" y="535558"/>
                </a:lnTo>
                <a:lnTo>
                  <a:pt x="4764" y="574871"/>
                </a:lnTo>
                <a:lnTo>
                  <a:pt x="9515" y="613113"/>
                </a:lnTo>
                <a:lnTo>
                  <a:pt x="15613" y="649223"/>
                </a:lnTo>
                <a:lnTo>
                  <a:pt x="494883" y="649223"/>
                </a:lnTo>
                <a:lnTo>
                  <a:pt x="496478" y="640019"/>
                </a:lnTo>
                <a:lnTo>
                  <a:pt x="501242" y="602743"/>
                </a:lnTo>
                <a:lnTo>
                  <a:pt x="504465" y="564337"/>
                </a:lnTo>
                <a:lnTo>
                  <a:pt x="506081" y="524924"/>
                </a:lnTo>
                <a:lnTo>
                  <a:pt x="506024" y="484631"/>
                </a:lnTo>
                <a:lnTo>
                  <a:pt x="504493" y="444373"/>
                </a:lnTo>
                <a:lnTo>
                  <a:pt x="501316" y="405060"/>
                </a:lnTo>
                <a:lnTo>
                  <a:pt x="496565" y="366818"/>
                </a:lnTo>
                <a:lnTo>
                  <a:pt x="482616" y="294036"/>
                </a:lnTo>
                <a:lnTo>
                  <a:pt x="463204" y="227015"/>
                </a:lnTo>
                <a:lnTo>
                  <a:pt x="438886" y="166743"/>
                </a:lnTo>
                <a:lnTo>
                  <a:pt x="410220" y="114206"/>
                </a:lnTo>
                <a:lnTo>
                  <a:pt x="377764" y="70392"/>
                </a:lnTo>
                <a:lnTo>
                  <a:pt x="342075" y="36290"/>
                </a:lnTo>
                <a:lnTo>
                  <a:pt x="303712" y="12886"/>
                </a:lnTo>
                <a:lnTo>
                  <a:pt x="263232" y="1168"/>
                </a:lnTo>
                <a:lnTo>
                  <a:pt x="242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4443" y="3099816"/>
            <a:ext cx="570230" cy="681355"/>
          </a:xfrm>
          <a:custGeom>
            <a:avLst/>
            <a:gdLst/>
            <a:ahLst/>
            <a:cxnLst/>
            <a:rect l="l" t="t" r="r" b="b"/>
            <a:pathLst>
              <a:path w="570229" h="681354">
                <a:moveTo>
                  <a:pt x="289559" y="0"/>
                </a:moveTo>
                <a:lnTo>
                  <a:pt x="272795" y="0"/>
                </a:lnTo>
                <a:lnTo>
                  <a:pt x="257555" y="1523"/>
                </a:lnTo>
                <a:lnTo>
                  <a:pt x="210311" y="13715"/>
                </a:lnTo>
                <a:lnTo>
                  <a:pt x="169163" y="38099"/>
                </a:lnTo>
                <a:lnTo>
                  <a:pt x="131063" y="73151"/>
                </a:lnTo>
                <a:lnTo>
                  <a:pt x="88391" y="131063"/>
                </a:lnTo>
                <a:lnTo>
                  <a:pt x="60959" y="184403"/>
                </a:lnTo>
                <a:lnTo>
                  <a:pt x="45719" y="222503"/>
                </a:lnTo>
                <a:lnTo>
                  <a:pt x="39623" y="242315"/>
                </a:lnTo>
                <a:lnTo>
                  <a:pt x="32003" y="263651"/>
                </a:lnTo>
                <a:lnTo>
                  <a:pt x="12191" y="353567"/>
                </a:lnTo>
                <a:lnTo>
                  <a:pt x="3047" y="425195"/>
                </a:lnTo>
                <a:lnTo>
                  <a:pt x="0" y="477011"/>
                </a:lnTo>
                <a:lnTo>
                  <a:pt x="0" y="528827"/>
                </a:lnTo>
                <a:lnTo>
                  <a:pt x="3047" y="580643"/>
                </a:lnTo>
                <a:lnTo>
                  <a:pt x="7619" y="630935"/>
                </a:lnTo>
                <a:lnTo>
                  <a:pt x="15239" y="679703"/>
                </a:lnTo>
                <a:lnTo>
                  <a:pt x="15544" y="681227"/>
                </a:lnTo>
                <a:lnTo>
                  <a:pt x="80877" y="681227"/>
                </a:lnTo>
                <a:lnTo>
                  <a:pt x="77723" y="665987"/>
                </a:lnTo>
                <a:lnTo>
                  <a:pt x="73151" y="644651"/>
                </a:lnTo>
                <a:lnTo>
                  <a:pt x="67055" y="598931"/>
                </a:lnTo>
                <a:lnTo>
                  <a:pt x="64007" y="550163"/>
                </a:lnTo>
                <a:lnTo>
                  <a:pt x="64007" y="477011"/>
                </a:lnTo>
                <a:lnTo>
                  <a:pt x="67055" y="431291"/>
                </a:lnTo>
                <a:lnTo>
                  <a:pt x="68579" y="406907"/>
                </a:lnTo>
                <a:lnTo>
                  <a:pt x="71627" y="385571"/>
                </a:lnTo>
                <a:lnTo>
                  <a:pt x="74675" y="362711"/>
                </a:lnTo>
                <a:lnTo>
                  <a:pt x="83819" y="320039"/>
                </a:lnTo>
                <a:lnTo>
                  <a:pt x="88391" y="300227"/>
                </a:lnTo>
                <a:lnTo>
                  <a:pt x="94487" y="280415"/>
                </a:lnTo>
                <a:lnTo>
                  <a:pt x="99059" y="262127"/>
                </a:lnTo>
                <a:lnTo>
                  <a:pt x="106679" y="242315"/>
                </a:lnTo>
                <a:lnTo>
                  <a:pt x="112775" y="225551"/>
                </a:lnTo>
                <a:lnTo>
                  <a:pt x="128015" y="192023"/>
                </a:lnTo>
                <a:lnTo>
                  <a:pt x="152399" y="149351"/>
                </a:lnTo>
                <a:lnTo>
                  <a:pt x="188975" y="103631"/>
                </a:lnTo>
                <a:lnTo>
                  <a:pt x="228599" y="76199"/>
                </a:lnTo>
                <a:lnTo>
                  <a:pt x="266699" y="64007"/>
                </a:lnTo>
                <a:lnTo>
                  <a:pt x="417575" y="64007"/>
                </a:lnTo>
                <a:lnTo>
                  <a:pt x="406907" y="53339"/>
                </a:lnTo>
                <a:lnTo>
                  <a:pt x="365759" y="24383"/>
                </a:lnTo>
                <a:lnTo>
                  <a:pt x="320039" y="6095"/>
                </a:lnTo>
                <a:lnTo>
                  <a:pt x="304799" y="1523"/>
                </a:lnTo>
                <a:lnTo>
                  <a:pt x="289559" y="0"/>
                </a:lnTo>
                <a:close/>
              </a:path>
              <a:path w="570229" h="681354">
                <a:moveTo>
                  <a:pt x="417575" y="64007"/>
                </a:moveTo>
                <a:lnTo>
                  <a:pt x="286511" y="64007"/>
                </a:lnTo>
                <a:lnTo>
                  <a:pt x="297179" y="65531"/>
                </a:lnTo>
                <a:lnTo>
                  <a:pt x="306323" y="67055"/>
                </a:lnTo>
                <a:lnTo>
                  <a:pt x="345947" y="86867"/>
                </a:lnTo>
                <a:lnTo>
                  <a:pt x="384047" y="121919"/>
                </a:lnTo>
                <a:lnTo>
                  <a:pt x="394715" y="132587"/>
                </a:lnTo>
                <a:lnTo>
                  <a:pt x="403859" y="144779"/>
                </a:lnTo>
                <a:lnTo>
                  <a:pt x="413003" y="158495"/>
                </a:lnTo>
                <a:lnTo>
                  <a:pt x="420623" y="172211"/>
                </a:lnTo>
                <a:lnTo>
                  <a:pt x="429767" y="187451"/>
                </a:lnTo>
                <a:lnTo>
                  <a:pt x="437387" y="202691"/>
                </a:lnTo>
                <a:lnTo>
                  <a:pt x="445007" y="219455"/>
                </a:lnTo>
                <a:lnTo>
                  <a:pt x="452627" y="237743"/>
                </a:lnTo>
                <a:lnTo>
                  <a:pt x="460247" y="254507"/>
                </a:lnTo>
                <a:lnTo>
                  <a:pt x="466343" y="274319"/>
                </a:lnTo>
                <a:lnTo>
                  <a:pt x="472439" y="292607"/>
                </a:lnTo>
                <a:lnTo>
                  <a:pt x="478535" y="313943"/>
                </a:lnTo>
                <a:lnTo>
                  <a:pt x="493775" y="377951"/>
                </a:lnTo>
                <a:lnTo>
                  <a:pt x="499871" y="422147"/>
                </a:lnTo>
                <a:lnTo>
                  <a:pt x="504443" y="469391"/>
                </a:lnTo>
                <a:lnTo>
                  <a:pt x="507491" y="518159"/>
                </a:lnTo>
                <a:lnTo>
                  <a:pt x="507491" y="542543"/>
                </a:lnTo>
                <a:lnTo>
                  <a:pt x="505967" y="566927"/>
                </a:lnTo>
                <a:lnTo>
                  <a:pt x="505967" y="589787"/>
                </a:lnTo>
                <a:lnTo>
                  <a:pt x="504443" y="614171"/>
                </a:lnTo>
                <a:lnTo>
                  <a:pt x="501395" y="637031"/>
                </a:lnTo>
                <a:lnTo>
                  <a:pt x="498347" y="658367"/>
                </a:lnTo>
                <a:lnTo>
                  <a:pt x="495300" y="681227"/>
                </a:lnTo>
                <a:lnTo>
                  <a:pt x="559612" y="681227"/>
                </a:lnTo>
                <a:lnTo>
                  <a:pt x="562355" y="667511"/>
                </a:lnTo>
                <a:lnTo>
                  <a:pt x="565403" y="643127"/>
                </a:lnTo>
                <a:lnTo>
                  <a:pt x="566927" y="618743"/>
                </a:lnTo>
                <a:lnTo>
                  <a:pt x="569975" y="566927"/>
                </a:lnTo>
                <a:lnTo>
                  <a:pt x="569975" y="489203"/>
                </a:lnTo>
                <a:lnTo>
                  <a:pt x="568451" y="464819"/>
                </a:lnTo>
                <a:lnTo>
                  <a:pt x="565403" y="438911"/>
                </a:lnTo>
                <a:lnTo>
                  <a:pt x="562355" y="414527"/>
                </a:lnTo>
                <a:lnTo>
                  <a:pt x="559307" y="388619"/>
                </a:lnTo>
                <a:lnTo>
                  <a:pt x="545591" y="318515"/>
                </a:lnTo>
                <a:lnTo>
                  <a:pt x="527303" y="252983"/>
                </a:lnTo>
                <a:lnTo>
                  <a:pt x="512063" y="211835"/>
                </a:lnTo>
                <a:lnTo>
                  <a:pt x="484631" y="155447"/>
                </a:lnTo>
                <a:lnTo>
                  <a:pt x="464819" y="121919"/>
                </a:lnTo>
                <a:lnTo>
                  <a:pt x="431291" y="77723"/>
                </a:lnTo>
                <a:lnTo>
                  <a:pt x="417575" y="64007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8847" y="3384804"/>
            <a:ext cx="176530" cy="396240"/>
          </a:xfrm>
          <a:custGeom>
            <a:avLst/>
            <a:gdLst/>
            <a:ahLst/>
            <a:cxnLst/>
            <a:rect l="l" t="t" r="r" b="b"/>
            <a:pathLst>
              <a:path w="176529" h="396239">
                <a:moveTo>
                  <a:pt x="94657" y="53339"/>
                </a:moveTo>
                <a:lnTo>
                  <a:pt x="62483" y="53339"/>
                </a:lnTo>
                <a:lnTo>
                  <a:pt x="62927" y="85920"/>
                </a:lnTo>
                <a:lnTo>
                  <a:pt x="84561" y="131536"/>
                </a:lnTo>
                <a:lnTo>
                  <a:pt x="123431" y="139483"/>
                </a:lnTo>
                <a:lnTo>
                  <a:pt x="136131" y="136368"/>
                </a:lnTo>
                <a:lnTo>
                  <a:pt x="165236" y="98854"/>
                </a:lnTo>
                <a:lnTo>
                  <a:pt x="165670" y="91439"/>
                </a:lnTo>
                <a:lnTo>
                  <a:pt x="109727" y="91439"/>
                </a:lnTo>
                <a:lnTo>
                  <a:pt x="100583" y="85343"/>
                </a:lnTo>
                <a:lnTo>
                  <a:pt x="97535" y="80771"/>
                </a:lnTo>
                <a:lnTo>
                  <a:pt x="96011" y="74675"/>
                </a:lnTo>
                <a:lnTo>
                  <a:pt x="96011" y="65531"/>
                </a:lnTo>
                <a:lnTo>
                  <a:pt x="94657" y="53339"/>
                </a:lnTo>
                <a:close/>
              </a:path>
              <a:path w="176529" h="396239">
                <a:moveTo>
                  <a:pt x="164952" y="51815"/>
                </a:moveTo>
                <a:lnTo>
                  <a:pt x="131063" y="51815"/>
                </a:lnTo>
                <a:lnTo>
                  <a:pt x="132587" y="65531"/>
                </a:lnTo>
                <a:lnTo>
                  <a:pt x="132587" y="74675"/>
                </a:lnTo>
                <a:lnTo>
                  <a:pt x="131063" y="82295"/>
                </a:lnTo>
                <a:lnTo>
                  <a:pt x="128015" y="85343"/>
                </a:lnTo>
                <a:lnTo>
                  <a:pt x="123443" y="88391"/>
                </a:lnTo>
                <a:lnTo>
                  <a:pt x="114299" y="91439"/>
                </a:lnTo>
                <a:lnTo>
                  <a:pt x="165670" y="91439"/>
                </a:lnTo>
                <a:lnTo>
                  <a:pt x="166115" y="83819"/>
                </a:lnTo>
                <a:lnTo>
                  <a:pt x="164952" y="51815"/>
                </a:lnTo>
                <a:close/>
              </a:path>
              <a:path w="176529" h="396239">
                <a:moveTo>
                  <a:pt x="163067" y="0"/>
                </a:moveTo>
                <a:lnTo>
                  <a:pt x="0" y="4571"/>
                </a:lnTo>
                <a:lnTo>
                  <a:pt x="1523" y="56387"/>
                </a:lnTo>
                <a:lnTo>
                  <a:pt x="62483" y="53339"/>
                </a:lnTo>
                <a:lnTo>
                  <a:pt x="94657" y="53339"/>
                </a:lnTo>
                <a:lnTo>
                  <a:pt x="94487" y="51815"/>
                </a:lnTo>
                <a:lnTo>
                  <a:pt x="164952" y="51815"/>
                </a:lnTo>
                <a:lnTo>
                  <a:pt x="163067" y="0"/>
                </a:lnTo>
                <a:close/>
              </a:path>
              <a:path w="176529" h="396239">
                <a:moveTo>
                  <a:pt x="9143" y="298703"/>
                </a:moveTo>
                <a:lnTo>
                  <a:pt x="10667" y="348995"/>
                </a:lnTo>
                <a:lnTo>
                  <a:pt x="38099" y="356615"/>
                </a:lnTo>
                <a:lnTo>
                  <a:pt x="40185" y="396239"/>
                </a:lnTo>
                <a:lnTo>
                  <a:pt x="74675" y="396239"/>
                </a:lnTo>
                <a:lnTo>
                  <a:pt x="74675" y="365759"/>
                </a:lnTo>
                <a:lnTo>
                  <a:pt x="175598" y="365759"/>
                </a:lnTo>
                <a:lnTo>
                  <a:pt x="175259" y="353567"/>
                </a:lnTo>
                <a:lnTo>
                  <a:pt x="9143" y="298703"/>
                </a:lnTo>
                <a:close/>
              </a:path>
              <a:path w="176529" h="396239">
                <a:moveTo>
                  <a:pt x="175598" y="365759"/>
                </a:moveTo>
                <a:lnTo>
                  <a:pt x="74675" y="365759"/>
                </a:lnTo>
                <a:lnTo>
                  <a:pt x="134111" y="382523"/>
                </a:lnTo>
                <a:lnTo>
                  <a:pt x="92964" y="396239"/>
                </a:lnTo>
                <a:lnTo>
                  <a:pt x="176445" y="396239"/>
                </a:lnTo>
                <a:lnTo>
                  <a:pt x="175598" y="365759"/>
                </a:lnTo>
                <a:close/>
              </a:path>
              <a:path w="176529" h="396239">
                <a:moveTo>
                  <a:pt x="100583" y="217931"/>
                </a:moveTo>
                <a:lnTo>
                  <a:pt x="67055" y="217931"/>
                </a:lnTo>
                <a:lnTo>
                  <a:pt x="68672" y="249809"/>
                </a:lnTo>
                <a:lnTo>
                  <a:pt x="89607" y="295832"/>
                </a:lnTo>
                <a:lnTo>
                  <a:pt x="128703" y="304127"/>
                </a:lnTo>
                <a:lnTo>
                  <a:pt x="140892" y="301032"/>
                </a:lnTo>
                <a:lnTo>
                  <a:pt x="171050" y="263446"/>
                </a:lnTo>
                <a:lnTo>
                  <a:pt x="171623" y="256031"/>
                </a:lnTo>
                <a:lnTo>
                  <a:pt x="114299" y="256031"/>
                </a:lnTo>
                <a:lnTo>
                  <a:pt x="109727" y="252983"/>
                </a:lnTo>
                <a:lnTo>
                  <a:pt x="106679" y="249935"/>
                </a:lnTo>
                <a:lnTo>
                  <a:pt x="103631" y="245363"/>
                </a:lnTo>
                <a:lnTo>
                  <a:pt x="102107" y="239267"/>
                </a:lnTo>
                <a:lnTo>
                  <a:pt x="100583" y="230123"/>
                </a:lnTo>
                <a:lnTo>
                  <a:pt x="100583" y="217931"/>
                </a:lnTo>
                <a:close/>
              </a:path>
              <a:path w="176529" h="396239">
                <a:moveTo>
                  <a:pt x="171048" y="216407"/>
                </a:moveTo>
                <a:lnTo>
                  <a:pt x="137159" y="216407"/>
                </a:lnTo>
                <a:lnTo>
                  <a:pt x="137159" y="239267"/>
                </a:lnTo>
                <a:lnTo>
                  <a:pt x="135635" y="246887"/>
                </a:lnTo>
                <a:lnTo>
                  <a:pt x="129539" y="252983"/>
                </a:lnTo>
                <a:lnTo>
                  <a:pt x="124967" y="254507"/>
                </a:lnTo>
                <a:lnTo>
                  <a:pt x="120395" y="254507"/>
                </a:lnTo>
                <a:lnTo>
                  <a:pt x="114299" y="256031"/>
                </a:lnTo>
                <a:lnTo>
                  <a:pt x="171623" y="256031"/>
                </a:lnTo>
                <a:lnTo>
                  <a:pt x="172211" y="248411"/>
                </a:lnTo>
                <a:lnTo>
                  <a:pt x="171048" y="216407"/>
                </a:lnTo>
                <a:close/>
              </a:path>
              <a:path w="176529" h="396239">
                <a:moveTo>
                  <a:pt x="169163" y="164591"/>
                </a:moveTo>
                <a:lnTo>
                  <a:pt x="4571" y="169163"/>
                </a:lnTo>
                <a:lnTo>
                  <a:pt x="6095" y="220979"/>
                </a:lnTo>
                <a:lnTo>
                  <a:pt x="67055" y="217931"/>
                </a:lnTo>
                <a:lnTo>
                  <a:pt x="100583" y="217931"/>
                </a:lnTo>
                <a:lnTo>
                  <a:pt x="100583" y="216407"/>
                </a:lnTo>
                <a:lnTo>
                  <a:pt x="171048" y="216407"/>
                </a:lnTo>
                <a:lnTo>
                  <a:pt x="169163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2771" y="388338"/>
            <a:ext cx="980440" cy="386715"/>
          </a:xfrm>
          <a:custGeom>
            <a:avLst/>
            <a:gdLst/>
            <a:ahLst/>
            <a:cxnLst/>
            <a:rect l="l" t="t" r="r" b="b"/>
            <a:pathLst>
              <a:path w="980439" h="386715">
                <a:moveTo>
                  <a:pt x="524924" y="0"/>
                </a:moveTo>
                <a:lnTo>
                  <a:pt x="484631" y="281"/>
                </a:lnTo>
                <a:lnTo>
                  <a:pt x="444373" y="2044"/>
                </a:lnTo>
                <a:lnTo>
                  <a:pt x="405060" y="5013"/>
                </a:lnTo>
                <a:lnTo>
                  <a:pt x="366818" y="9136"/>
                </a:lnTo>
                <a:lnTo>
                  <a:pt x="294036" y="20641"/>
                </a:lnTo>
                <a:lnTo>
                  <a:pt x="227015" y="36146"/>
                </a:lnTo>
                <a:lnTo>
                  <a:pt x="166743" y="55239"/>
                </a:lnTo>
                <a:lnTo>
                  <a:pt x="114206" y="77511"/>
                </a:lnTo>
                <a:lnTo>
                  <a:pt x="70392" y="102548"/>
                </a:lnTo>
                <a:lnTo>
                  <a:pt x="36290" y="129940"/>
                </a:lnTo>
                <a:lnTo>
                  <a:pt x="5504" y="174543"/>
                </a:lnTo>
                <a:lnTo>
                  <a:pt x="0" y="206021"/>
                </a:lnTo>
                <a:lnTo>
                  <a:pt x="1864" y="221821"/>
                </a:lnTo>
                <a:lnTo>
                  <a:pt x="26054" y="266420"/>
                </a:lnTo>
                <a:lnTo>
                  <a:pt x="56386" y="293351"/>
                </a:lnTo>
                <a:lnTo>
                  <a:pt x="96877" y="317602"/>
                </a:lnTo>
                <a:lnTo>
                  <a:pt x="146494" y="338800"/>
                </a:lnTo>
                <a:lnTo>
                  <a:pt x="204203" y="356568"/>
                </a:lnTo>
                <a:lnTo>
                  <a:pt x="268972" y="370532"/>
                </a:lnTo>
                <a:lnTo>
                  <a:pt x="339766" y="380318"/>
                </a:lnTo>
                <a:lnTo>
                  <a:pt x="415553" y="385550"/>
                </a:lnTo>
                <a:lnTo>
                  <a:pt x="454996" y="386341"/>
                </a:lnTo>
                <a:lnTo>
                  <a:pt x="495299" y="385853"/>
                </a:lnTo>
                <a:lnTo>
                  <a:pt x="535352" y="384090"/>
                </a:lnTo>
                <a:lnTo>
                  <a:pt x="574500" y="381121"/>
                </a:lnTo>
                <a:lnTo>
                  <a:pt x="612618" y="376998"/>
                </a:lnTo>
                <a:lnTo>
                  <a:pt x="685252" y="365493"/>
                </a:lnTo>
                <a:lnTo>
                  <a:pt x="752240" y="349989"/>
                </a:lnTo>
                <a:lnTo>
                  <a:pt x="812566" y="330895"/>
                </a:lnTo>
                <a:lnTo>
                  <a:pt x="865216" y="308623"/>
                </a:lnTo>
                <a:lnTo>
                  <a:pt x="909175" y="283586"/>
                </a:lnTo>
                <a:lnTo>
                  <a:pt x="943427" y="256194"/>
                </a:lnTo>
                <a:lnTo>
                  <a:pt x="974386" y="211591"/>
                </a:lnTo>
                <a:lnTo>
                  <a:pt x="979931" y="180113"/>
                </a:lnTo>
                <a:lnTo>
                  <a:pt x="977861" y="164324"/>
                </a:lnTo>
                <a:lnTo>
                  <a:pt x="953292" y="119860"/>
                </a:lnTo>
                <a:lnTo>
                  <a:pt x="922873" y="93071"/>
                </a:lnTo>
                <a:lnTo>
                  <a:pt x="882395" y="68971"/>
                </a:lnTo>
                <a:lnTo>
                  <a:pt x="832865" y="47906"/>
                </a:lnTo>
                <a:lnTo>
                  <a:pt x="775289" y="30225"/>
                </a:lnTo>
                <a:lnTo>
                  <a:pt x="710671" y="16274"/>
                </a:lnTo>
                <a:lnTo>
                  <a:pt x="640019" y="6401"/>
                </a:lnTo>
                <a:lnTo>
                  <a:pt x="564337" y="955"/>
                </a:lnTo>
                <a:lnTo>
                  <a:pt x="524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0767" y="356616"/>
            <a:ext cx="1043940" cy="449580"/>
          </a:xfrm>
          <a:custGeom>
            <a:avLst/>
            <a:gdLst/>
            <a:ahLst/>
            <a:cxnLst/>
            <a:rect l="l" t="t" r="r" b="b"/>
            <a:pathLst>
              <a:path w="1043939" h="449580">
                <a:moveTo>
                  <a:pt x="566927" y="0"/>
                </a:moveTo>
                <a:lnTo>
                  <a:pt x="463295" y="3047"/>
                </a:lnTo>
                <a:lnTo>
                  <a:pt x="414527" y="7619"/>
                </a:lnTo>
                <a:lnTo>
                  <a:pt x="365759" y="13715"/>
                </a:lnTo>
                <a:lnTo>
                  <a:pt x="320039" y="21335"/>
                </a:lnTo>
                <a:lnTo>
                  <a:pt x="275843" y="32003"/>
                </a:lnTo>
                <a:lnTo>
                  <a:pt x="254507" y="36575"/>
                </a:lnTo>
                <a:lnTo>
                  <a:pt x="234695" y="42671"/>
                </a:lnTo>
                <a:lnTo>
                  <a:pt x="213359" y="48767"/>
                </a:lnTo>
                <a:lnTo>
                  <a:pt x="195071" y="54863"/>
                </a:lnTo>
                <a:lnTo>
                  <a:pt x="176783" y="62483"/>
                </a:lnTo>
                <a:lnTo>
                  <a:pt x="158495" y="68579"/>
                </a:lnTo>
                <a:lnTo>
                  <a:pt x="141731" y="76199"/>
                </a:lnTo>
                <a:lnTo>
                  <a:pt x="124967" y="85343"/>
                </a:lnTo>
                <a:lnTo>
                  <a:pt x="109727" y="92963"/>
                </a:lnTo>
                <a:lnTo>
                  <a:pt x="94487" y="102107"/>
                </a:lnTo>
                <a:lnTo>
                  <a:pt x="56387" y="129539"/>
                </a:lnTo>
                <a:lnTo>
                  <a:pt x="25907" y="163067"/>
                </a:lnTo>
                <a:lnTo>
                  <a:pt x="1523" y="213359"/>
                </a:lnTo>
                <a:lnTo>
                  <a:pt x="0" y="227075"/>
                </a:lnTo>
                <a:lnTo>
                  <a:pt x="0" y="240791"/>
                </a:lnTo>
                <a:lnTo>
                  <a:pt x="9143" y="280415"/>
                </a:lnTo>
                <a:lnTo>
                  <a:pt x="41147" y="326135"/>
                </a:lnTo>
                <a:lnTo>
                  <a:pt x="76199" y="355091"/>
                </a:lnTo>
                <a:lnTo>
                  <a:pt x="134111" y="387095"/>
                </a:lnTo>
                <a:lnTo>
                  <a:pt x="150875" y="393191"/>
                </a:lnTo>
                <a:lnTo>
                  <a:pt x="167639" y="400811"/>
                </a:lnTo>
                <a:lnTo>
                  <a:pt x="185927" y="406907"/>
                </a:lnTo>
                <a:lnTo>
                  <a:pt x="205739" y="413003"/>
                </a:lnTo>
                <a:lnTo>
                  <a:pt x="224027" y="417575"/>
                </a:lnTo>
                <a:lnTo>
                  <a:pt x="245363" y="423671"/>
                </a:lnTo>
                <a:lnTo>
                  <a:pt x="265175" y="428243"/>
                </a:lnTo>
                <a:lnTo>
                  <a:pt x="286511" y="431291"/>
                </a:lnTo>
                <a:lnTo>
                  <a:pt x="309371" y="435863"/>
                </a:lnTo>
                <a:lnTo>
                  <a:pt x="377951" y="445007"/>
                </a:lnTo>
                <a:lnTo>
                  <a:pt x="426719" y="448055"/>
                </a:lnTo>
                <a:lnTo>
                  <a:pt x="477011" y="449579"/>
                </a:lnTo>
                <a:lnTo>
                  <a:pt x="528827" y="449579"/>
                </a:lnTo>
                <a:lnTo>
                  <a:pt x="579119" y="446531"/>
                </a:lnTo>
                <a:lnTo>
                  <a:pt x="629411" y="441959"/>
                </a:lnTo>
                <a:lnTo>
                  <a:pt x="678179" y="435863"/>
                </a:lnTo>
                <a:lnTo>
                  <a:pt x="723899" y="428243"/>
                </a:lnTo>
                <a:lnTo>
                  <a:pt x="768095" y="419099"/>
                </a:lnTo>
                <a:lnTo>
                  <a:pt x="789431" y="413003"/>
                </a:lnTo>
                <a:lnTo>
                  <a:pt x="809243" y="408431"/>
                </a:lnTo>
                <a:lnTo>
                  <a:pt x="829055" y="402335"/>
                </a:lnTo>
                <a:lnTo>
                  <a:pt x="848867" y="394715"/>
                </a:lnTo>
                <a:lnTo>
                  <a:pt x="867155" y="388619"/>
                </a:lnTo>
                <a:lnTo>
                  <a:pt x="870813" y="387095"/>
                </a:lnTo>
                <a:lnTo>
                  <a:pt x="477011" y="387095"/>
                </a:lnTo>
                <a:lnTo>
                  <a:pt x="382523" y="380999"/>
                </a:lnTo>
                <a:lnTo>
                  <a:pt x="339851" y="376427"/>
                </a:lnTo>
                <a:lnTo>
                  <a:pt x="318515" y="373379"/>
                </a:lnTo>
                <a:lnTo>
                  <a:pt x="298703" y="368807"/>
                </a:lnTo>
                <a:lnTo>
                  <a:pt x="277367" y="365759"/>
                </a:lnTo>
                <a:lnTo>
                  <a:pt x="222503" y="352043"/>
                </a:lnTo>
                <a:lnTo>
                  <a:pt x="188975" y="339851"/>
                </a:lnTo>
                <a:lnTo>
                  <a:pt x="173735" y="335279"/>
                </a:lnTo>
                <a:lnTo>
                  <a:pt x="158495" y="329183"/>
                </a:lnTo>
                <a:lnTo>
                  <a:pt x="144779" y="321563"/>
                </a:lnTo>
                <a:lnTo>
                  <a:pt x="120395" y="309371"/>
                </a:lnTo>
                <a:lnTo>
                  <a:pt x="109727" y="301751"/>
                </a:lnTo>
                <a:lnTo>
                  <a:pt x="100583" y="294131"/>
                </a:lnTo>
                <a:lnTo>
                  <a:pt x="92963" y="288035"/>
                </a:lnTo>
                <a:lnTo>
                  <a:pt x="79247" y="274319"/>
                </a:lnTo>
                <a:lnTo>
                  <a:pt x="73151" y="266699"/>
                </a:lnTo>
                <a:lnTo>
                  <a:pt x="68579" y="259079"/>
                </a:lnTo>
                <a:lnTo>
                  <a:pt x="67055" y="252983"/>
                </a:lnTo>
                <a:lnTo>
                  <a:pt x="64007" y="246887"/>
                </a:lnTo>
                <a:lnTo>
                  <a:pt x="62483" y="240791"/>
                </a:lnTo>
                <a:lnTo>
                  <a:pt x="62483" y="234695"/>
                </a:lnTo>
                <a:lnTo>
                  <a:pt x="64007" y="230123"/>
                </a:lnTo>
                <a:lnTo>
                  <a:pt x="64007" y="224027"/>
                </a:lnTo>
                <a:lnTo>
                  <a:pt x="99059" y="176783"/>
                </a:lnTo>
                <a:lnTo>
                  <a:pt x="129539" y="155447"/>
                </a:lnTo>
                <a:lnTo>
                  <a:pt x="141731" y="147827"/>
                </a:lnTo>
                <a:lnTo>
                  <a:pt x="155447" y="140207"/>
                </a:lnTo>
                <a:lnTo>
                  <a:pt x="169163" y="134111"/>
                </a:lnTo>
                <a:lnTo>
                  <a:pt x="184403" y="126491"/>
                </a:lnTo>
                <a:lnTo>
                  <a:pt x="199643" y="120395"/>
                </a:lnTo>
                <a:lnTo>
                  <a:pt x="216407" y="114299"/>
                </a:lnTo>
                <a:lnTo>
                  <a:pt x="234695" y="108203"/>
                </a:lnTo>
                <a:lnTo>
                  <a:pt x="252983" y="103631"/>
                </a:lnTo>
                <a:lnTo>
                  <a:pt x="271271" y="97535"/>
                </a:lnTo>
                <a:lnTo>
                  <a:pt x="310895" y="88391"/>
                </a:lnTo>
                <a:lnTo>
                  <a:pt x="376427" y="76199"/>
                </a:lnTo>
                <a:lnTo>
                  <a:pt x="422147" y="70103"/>
                </a:lnTo>
                <a:lnTo>
                  <a:pt x="518159" y="64007"/>
                </a:lnTo>
                <a:lnTo>
                  <a:pt x="911656" y="64007"/>
                </a:lnTo>
                <a:lnTo>
                  <a:pt x="908303" y="62483"/>
                </a:lnTo>
                <a:lnTo>
                  <a:pt x="893063" y="56387"/>
                </a:lnTo>
                <a:lnTo>
                  <a:pt x="874775" y="50291"/>
                </a:lnTo>
                <a:lnTo>
                  <a:pt x="856487" y="42671"/>
                </a:lnTo>
                <a:lnTo>
                  <a:pt x="838199" y="38099"/>
                </a:lnTo>
                <a:lnTo>
                  <a:pt x="818387" y="32003"/>
                </a:lnTo>
                <a:lnTo>
                  <a:pt x="798575" y="27431"/>
                </a:lnTo>
                <a:lnTo>
                  <a:pt x="734567" y="13715"/>
                </a:lnTo>
                <a:lnTo>
                  <a:pt x="711707" y="10667"/>
                </a:lnTo>
                <a:lnTo>
                  <a:pt x="617219" y="1523"/>
                </a:lnTo>
                <a:lnTo>
                  <a:pt x="566927" y="0"/>
                </a:lnTo>
                <a:close/>
              </a:path>
              <a:path w="1043939" h="449580">
                <a:moveTo>
                  <a:pt x="911656" y="64007"/>
                </a:moveTo>
                <a:lnTo>
                  <a:pt x="566927" y="64007"/>
                </a:lnTo>
                <a:lnTo>
                  <a:pt x="614171" y="65531"/>
                </a:lnTo>
                <a:lnTo>
                  <a:pt x="659891" y="68579"/>
                </a:lnTo>
                <a:lnTo>
                  <a:pt x="725423" y="77723"/>
                </a:lnTo>
                <a:lnTo>
                  <a:pt x="745235" y="80771"/>
                </a:lnTo>
                <a:lnTo>
                  <a:pt x="765047" y="85343"/>
                </a:lnTo>
                <a:lnTo>
                  <a:pt x="784859" y="88391"/>
                </a:lnTo>
                <a:lnTo>
                  <a:pt x="803147" y="92963"/>
                </a:lnTo>
                <a:lnTo>
                  <a:pt x="821435" y="99059"/>
                </a:lnTo>
                <a:lnTo>
                  <a:pt x="838199" y="103631"/>
                </a:lnTo>
                <a:lnTo>
                  <a:pt x="854963" y="109727"/>
                </a:lnTo>
                <a:lnTo>
                  <a:pt x="870203" y="115823"/>
                </a:lnTo>
                <a:lnTo>
                  <a:pt x="911351" y="134111"/>
                </a:lnTo>
                <a:lnTo>
                  <a:pt x="922019" y="141731"/>
                </a:lnTo>
                <a:lnTo>
                  <a:pt x="932687" y="147827"/>
                </a:lnTo>
                <a:lnTo>
                  <a:pt x="943355" y="155447"/>
                </a:lnTo>
                <a:lnTo>
                  <a:pt x="950975" y="163067"/>
                </a:lnTo>
                <a:lnTo>
                  <a:pt x="958595" y="169163"/>
                </a:lnTo>
                <a:lnTo>
                  <a:pt x="979931" y="208787"/>
                </a:lnTo>
                <a:lnTo>
                  <a:pt x="979931" y="220979"/>
                </a:lnTo>
                <a:lnTo>
                  <a:pt x="976883" y="233171"/>
                </a:lnTo>
                <a:lnTo>
                  <a:pt x="973835" y="237743"/>
                </a:lnTo>
                <a:lnTo>
                  <a:pt x="969263" y="245363"/>
                </a:lnTo>
                <a:lnTo>
                  <a:pt x="964691" y="251459"/>
                </a:lnTo>
                <a:lnTo>
                  <a:pt x="960119" y="259079"/>
                </a:lnTo>
                <a:lnTo>
                  <a:pt x="952499" y="266699"/>
                </a:lnTo>
                <a:lnTo>
                  <a:pt x="944879" y="272795"/>
                </a:lnTo>
                <a:lnTo>
                  <a:pt x="935735" y="280415"/>
                </a:lnTo>
                <a:lnTo>
                  <a:pt x="914399" y="295655"/>
                </a:lnTo>
                <a:lnTo>
                  <a:pt x="902207" y="301751"/>
                </a:lnTo>
                <a:lnTo>
                  <a:pt x="874775" y="316991"/>
                </a:lnTo>
                <a:lnTo>
                  <a:pt x="859535" y="323087"/>
                </a:lnTo>
                <a:lnTo>
                  <a:pt x="809243" y="341375"/>
                </a:lnTo>
                <a:lnTo>
                  <a:pt x="790955" y="347471"/>
                </a:lnTo>
                <a:lnTo>
                  <a:pt x="771143" y="352043"/>
                </a:lnTo>
                <a:lnTo>
                  <a:pt x="752855" y="358139"/>
                </a:lnTo>
                <a:lnTo>
                  <a:pt x="731519" y="362711"/>
                </a:lnTo>
                <a:lnTo>
                  <a:pt x="711707" y="365759"/>
                </a:lnTo>
                <a:lnTo>
                  <a:pt x="667511" y="373379"/>
                </a:lnTo>
                <a:lnTo>
                  <a:pt x="621791" y="379475"/>
                </a:lnTo>
                <a:lnTo>
                  <a:pt x="574547" y="384047"/>
                </a:lnTo>
                <a:lnTo>
                  <a:pt x="477011" y="387095"/>
                </a:lnTo>
                <a:lnTo>
                  <a:pt x="870813" y="387095"/>
                </a:lnTo>
                <a:lnTo>
                  <a:pt x="885443" y="380999"/>
                </a:lnTo>
                <a:lnTo>
                  <a:pt x="918971" y="365759"/>
                </a:lnTo>
                <a:lnTo>
                  <a:pt x="934211" y="356615"/>
                </a:lnTo>
                <a:lnTo>
                  <a:pt x="947927" y="348995"/>
                </a:lnTo>
                <a:lnTo>
                  <a:pt x="987551" y="320039"/>
                </a:lnTo>
                <a:lnTo>
                  <a:pt x="1018031" y="288035"/>
                </a:lnTo>
                <a:lnTo>
                  <a:pt x="1037843" y="249935"/>
                </a:lnTo>
                <a:lnTo>
                  <a:pt x="1043939" y="222503"/>
                </a:lnTo>
                <a:lnTo>
                  <a:pt x="1043939" y="208787"/>
                </a:lnTo>
                <a:lnTo>
                  <a:pt x="1042415" y="195071"/>
                </a:lnTo>
                <a:lnTo>
                  <a:pt x="1039367" y="181355"/>
                </a:lnTo>
                <a:lnTo>
                  <a:pt x="1034795" y="169163"/>
                </a:lnTo>
                <a:lnTo>
                  <a:pt x="1027175" y="156971"/>
                </a:lnTo>
                <a:lnTo>
                  <a:pt x="1021079" y="144779"/>
                </a:lnTo>
                <a:lnTo>
                  <a:pt x="1002791" y="123443"/>
                </a:lnTo>
                <a:lnTo>
                  <a:pt x="992123" y="114299"/>
                </a:lnTo>
                <a:lnTo>
                  <a:pt x="979931" y="103631"/>
                </a:lnTo>
                <a:lnTo>
                  <a:pt x="967739" y="94487"/>
                </a:lnTo>
                <a:lnTo>
                  <a:pt x="954023" y="86867"/>
                </a:lnTo>
                <a:lnTo>
                  <a:pt x="940307" y="77723"/>
                </a:lnTo>
                <a:lnTo>
                  <a:pt x="925067" y="70103"/>
                </a:lnTo>
                <a:lnTo>
                  <a:pt x="911656" y="64007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1851" y="501396"/>
            <a:ext cx="478790" cy="180340"/>
          </a:xfrm>
          <a:custGeom>
            <a:avLst/>
            <a:gdLst/>
            <a:ahLst/>
            <a:cxnLst/>
            <a:rect l="l" t="t" r="r" b="b"/>
            <a:pathLst>
              <a:path w="478789" h="180340">
                <a:moveTo>
                  <a:pt x="83819" y="12191"/>
                </a:moveTo>
                <a:lnTo>
                  <a:pt x="0" y="15239"/>
                </a:lnTo>
                <a:lnTo>
                  <a:pt x="7619" y="179831"/>
                </a:lnTo>
                <a:lnTo>
                  <a:pt x="57911" y="176783"/>
                </a:lnTo>
                <a:lnTo>
                  <a:pt x="54863" y="117347"/>
                </a:lnTo>
                <a:lnTo>
                  <a:pt x="87537" y="115371"/>
                </a:lnTo>
                <a:lnTo>
                  <a:pt x="132875" y="93101"/>
                </a:lnTo>
                <a:lnTo>
                  <a:pt x="137300" y="83819"/>
                </a:lnTo>
                <a:lnTo>
                  <a:pt x="53339" y="83819"/>
                </a:lnTo>
                <a:lnTo>
                  <a:pt x="53339" y="47243"/>
                </a:lnTo>
                <a:lnTo>
                  <a:pt x="67055" y="45719"/>
                </a:lnTo>
                <a:lnTo>
                  <a:pt x="138700" y="45719"/>
                </a:lnTo>
                <a:lnTo>
                  <a:pt x="137613" y="41580"/>
                </a:lnTo>
                <a:lnTo>
                  <a:pt x="131678" y="30720"/>
                </a:lnTo>
                <a:lnTo>
                  <a:pt x="122252" y="20859"/>
                </a:lnTo>
                <a:lnTo>
                  <a:pt x="111653" y="15758"/>
                </a:lnTo>
                <a:lnTo>
                  <a:pt x="98700" y="13012"/>
                </a:lnTo>
                <a:lnTo>
                  <a:pt x="83819" y="12191"/>
                </a:lnTo>
                <a:close/>
              </a:path>
              <a:path w="478789" h="180340">
                <a:moveTo>
                  <a:pt x="138700" y="45719"/>
                </a:moveTo>
                <a:lnTo>
                  <a:pt x="76199" y="45719"/>
                </a:lnTo>
                <a:lnTo>
                  <a:pt x="82295" y="47243"/>
                </a:lnTo>
                <a:lnTo>
                  <a:pt x="86867" y="50291"/>
                </a:lnTo>
                <a:lnTo>
                  <a:pt x="89915" y="54863"/>
                </a:lnTo>
                <a:lnTo>
                  <a:pt x="91439" y="59435"/>
                </a:lnTo>
                <a:lnTo>
                  <a:pt x="91439" y="64007"/>
                </a:lnTo>
                <a:lnTo>
                  <a:pt x="92963" y="68579"/>
                </a:lnTo>
                <a:lnTo>
                  <a:pt x="86867" y="77723"/>
                </a:lnTo>
                <a:lnTo>
                  <a:pt x="82295" y="80771"/>
                </a:lnTo>
                <a:lnTo>
                  <a:pt x="76199" y="82295"/>
                </a:lnTo>
                <a:lnTo>
                  <a:pt x="67055" y="82295"/>
                </a:lnTo>
                <a:lnTo>
                  <a:pt x="53339" y="83819"/>
                </a:lnTo>
                <a:lnTo>
                  <a:pt x="137300" y="83819"/>
                </a:lnTo>
                <a:lnTo>
                  <a:pt x="137711" y="82959"/>
                </a:lnTo>
                <a:lnTo>
                  <a:pt x="140404" y="70054"/>
                </a:lnTo>
                <a:lnTo>
                  <a:pt x="140856" y="53928"/>
                </a:lnTo>
                <a:lnTo>
                  <a:pt x="138700" y="45719"/>
                </a:lnTo>
                <a:close/>
              </a:path>
              <a:path w="478789" h="180340">
                <a:moveTo>
                  <a:pt x="248411" y="6095"/>
                </a:moveTo>
                <a:lnTo>
                  <a:pt x="164591" y="9143"/>
                </a:lnTo>
                <a:lnTo>
                  <a:pt x="172211" y="172211"/>
                </a:lnTo>
                <a:lnTo>
                  <a:pt x="222503" y="170687"/>
                </a:lnTo>
                <a:lnTo>
                  <a:pt x="219455" y="109727"/>
                </a:lnTo>
                <a:lnTo>
                  <a:pt x="252054" y="108077"/>
                </a:lnTo>
                <a:lnTo>
                  <a:pt x="297814" y="86458"/>
                </a:lnTo>
                <a:lnTo>
                  <a:pt x="302469" y="76199"/>
                </a:lnTo>
                <a:lnTo>
                  <a:pt x="217931" y="76199"/>
                </a:lnTo>
                <a:lnTo>
                  <a:pt x="216407" y="39623"/>
                </a:lnTo>
                <a:lnTo>
                  <a:pt x="303410" y="39623"/>
                </a:lnTo>
                <a:lnTo>
                  <a:pt x="302130" y="35073"/>
                </a:lnTo>
                <a:lnTo>
                  <a:pt x="295976" y="24130"/>
                </a:lnTo>
                <a:lnTo>
                  <a:pt x="286073" y="13551"/>
                </a:lnTo>
                <a:lnTo>
                  <a:pt x="275375" y="8823"/>
                </a:lnTo>
                <a:lnTo>
                  <a:pt x="262890" y="6199"/>
                </a:lnTo>
                <a:lnTo>
                  <a:pt x="248411" y="6095"/>
                </a:lnTo>
                <a:close/>
              </a:path>
              <a:path w="478789" h="180340">
                <a:moveTo>
                  <a:pt x="409955" y="0"/>
                </a:moveTo>
                <a:lnTo>
                  <a:pt x="355091" y="1523"/>
                </a:lnTo>
                <a:lnTo>
                  <a:pt x="300227" y="167639"/>
                </a:lnTo>
                <a:lnTo>
                  <a:pt x="352043" y="166115"/>
                </a:lnTo>
                <a:lnTo>
                  <a:pt x="358139" y="138683"/>
                </a:lnTo>
                <a:lnTo>
                  <a:pt x="416051" y="135635"/>
                </a:lnTo>
                <a:lnTo>
                  <a:pt x="468085" y="135635"/>
                </a:lnTo>
                <a:lnTo>
                  <a:pt x="453716" y="102107"/>
                </a:lnTo>
                <a:lnTo>
                  <a:pt x="368807" y="102107"/>
                </a:lnTo>
                <a:lnTo>
                  <a:pt x="384047" y="42671"/>
                </a:lnTo>
                <a:lnTo>
                  <a:pt x="428243" y="42671"/>
                </a:lnTo>
                <a:lnTo>
                  <a:pt x="409955" y="0"/>
                </a:lnTo>
                <a:close/>
              </a:path>
              <a:path w="478789" h="180340">
                <a:moveTo>
                  <a:pt x="468085" y="135635"/>
                </a:moveTo>
                <a:lnTo>
                  <a:pt x="416051" y="135635"/>
                </a:lnTo>
                <a:lnTo>
                  <a:pt x="425195" y="163067"/>
                </a:lnTo>
                <a:lnTo>
                  <a:pt x="478535" y="160019"/>
                </a:lnTo>
                <a:lnTo>
                  <a:pt x="468085" y="135635"/>
                </a:lnTo>
                <a:close/>
              </a:path>
              <a:path w="478789" h="180340">
                <a:moveTo>
                  <a:pt x="428243" y="42671"/>
                </a:moveTo>
                <a:lnTo>
                  <a:pt x="384047" y="42671"/>
                </a:lnTo>
                <a:lnTo>
                  <a:pt x="403859" y="100583"/>
                </a:lnTo>
                <a:lnTo>
                  <a:pt x="368807" y="102107"/>
                </a:lnTo>
                <a:lnTo>
                  <a:pt x="453716" y="102107"/>
                </a:lnTo>
                <a:lnTo>
                  <a:pt x="428243" y="42671"/>
                </a:lnTo>
                <a:close/>
              </a:path>
              <a:path w="478789" h="180340">
                <a:moveTo>
                  <a:pt x="303410" y="39623"/>
                </a:moveTo>
                <a:lnTo>
                  <a:pt x="240791" y="39623"/>
                </a:lnTo>
                <a:lnTo>
                  <a:pt x="246887" y="41147"/>
                </a:lnTo>
                <a:lnTo>
                  <a:pt x="251459" y="44195"/>
                </a:lnTo>
                <a:lnTo>
                  <a:pt x="254507" y="47243"/>
                </a:lnTo>
                <a:lnTo>
                  <a:pt x="256031" y="51815"/>
                </a:lnTo>
                <a:lnTo>
                  <a:pt x="256031" y="57911"/>
                </a:lnTo>
                <a:lnTo>
                  <a:pt x="257555" y="62483"/>
                </a:lnTo>
                <a:lnTo>
                  <a:pt x="254507" y="67055"/>
                </a:lnTo>
                <a:lnTo>
                  <a:pt x="246887" y="74675"/>
                </a:lnTo>
                <a:lnTo>
                  <a:pt x="240791" y="76199"/>
                </a:lnTo>
                <a:lnTo>
                  <a:pt x="302469" y="76199"/>
                </a:lnTo>
                <a:lnTo>
                  <a:pt x="305023" y="63265"/>
                </a:lnTo>
                <a:lnTo>
                  <a:pt x="305436" y="46823"/>
                </a:lnTo>
                <a:lnTo>
                  <a:pt x="303410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69766" y="3779520"/>
            <a:ext cx="5683885" cy="2702560"/>
          </a:xfrm>
          <a:custGeom>
            <a:avLst/>
            <a:gdLst/>
            <a:ahLst/>
            <a:cxnLst/>
            <a:rect l="l" t="t" r="r" b="b"/>
            <a:pathLst>
              <a:path w="5683884" h="2702560">
                <a:moveTo>
                  <a:pt x="5683759" y="0"/>
                </a:moveTo>
                <a:lnTo>
                  <a:pt x="0" y="0"/>
                </a:lnTo>
                <a:lnTo>
                  <a:pt x="5397" y="95109"/>
                </a:lnTo>
                <a:lnTo>
                  <a:pt x="34447" y="312310"/>
                </a:lnTo>
                <a:lnTo>
                  <a:pt x="80134" y="527312"/>
                </a:lnTo>
                <a:lnTo>
                  <a:pt x="142439" y="739077"/>
                </a:lnTo>
                <a:lnTo>
                  <a:pt x="221343" y="946570"/>
                </a:lnTo>
                <a:lnTo>
                  <a:pt x="316826" y="1148754"/>
                </a:lnTo>
                <a:lnTo>
                  <a:pt x="428868" y="1344592"/>
                </a:lnTo>
                <a:lnTo>
                  <a:pt x="557452" y="1533048"/>
                </a:lnTo>
                <a:lnTo>
                  <a:pt x="702556" y="1713084"/>
                </a:lnTo>
                <a:lnTo>
                  <a:pt x="864161" y="1883664"/>
                </a:lnTo>
                <a:lnTo>
                  <a:pt x="1038867" y="2040793"/>
                </a:lnTo>
                <a:lnTo>
                  <a:pt x="1222595" y="2181173"/>
                </a:lnTo>
                <a:lnTo>
                  <a:pt x="1414308" y="2304810"/>
                </a:lnTo>
                <a:lnTo>
                  <a:pt x="1612969" y="2411711"/>
                </a:lnTo>
                <a:lnTo>
                  <a:pt x="1817542" y="2501884"/>
                </a:lnTo>
                <a:lnTo>
                  <a:pt x="2026990" y="2575334"/>
                </a:lnTo>
                <a:lnTo>
                  <a:pt x="2240276" y="2632069"/>
                </a:lnTo>
                <a:lnTo>
                  <a:pt x="2456363" y="2672096"/>
                </a:lnTo>
                <a:lnTo>
                  <a:pt x="2674215" y="2695421"/>
                </a:lnTo>
                <a:lnTo>
                  <a:pt x="2892796" y="2702052"/>
                </a:lnTo>
                <a:lnTo>
                  <a:pt x="3111067" y="2691994"/>
                </a:lnTo>
                <a:lnTo>
                  <a:pt x="3327994" y="2665256"/>
                </a:lnTo>
                <a:lnTo>
                  <a:pt x="3542538" y="2621844"/>
                </a:lnTo>
                <a:lnTo>
                  <a:pt x="3753663" y="2561764"/>
                </a:lnTo>
                <a:lnTo>
                  <a:pt x="3960334" y="2485025"/>
                </a:lnTo>
                <a:lnTo>
                  <a:pt x="4161512" y="2391631"/>
                </a:lnTo>
                <a:lnTo>
                  <a:pt x="4356161" y="2281591"/>
                </a:lnTo>
                <a:lnTo>
                  <a:pt x="4543245" y="2154911"/>
                </a:lnTo>
                <a:lnTo>
                  <a:pt x="4721726" y="2011599"/>
                </a:lnTo>
                <a:lnTo>
                  <a:pt x="4890569" y="1851660"/>
                </a:lnTo>
                <a:lnTo>
                  <a:pt x="5045814" y="1678691"/>
                </a:lnTo>
                <a:lnTo>
                  <a:pt x="5184209" y="1496517"/>
                </a:lnTo>
                <a:lnTo>
                  <a:pt x="5305771" y="1306176"/>
                </a:lnTo>
                <a:lnTo>
                  <a:pt x="5410521" y="1108704"/>
                </a:lnTo>
                <a:lnTo>
                  <a:pt x="5498478" y="905137"/>
                </a:lnTo>
                <a:lnTo>
                  <a:pt x="5569662" y="696512"/>
                </a:lnTo>
                <a:lnTo>
                  <a:pt x="5624091" y="483866"/>
                </a:lnTo>
                <a:lnTo>
                  <a:pt x="5661786" y="268236"/>
                </a:lnTo>
                <a:lnTo>
                  <a:pt x="5682766" y="50658"/>
                </a:lnTo>
                <a:lnTo>
                  <a:pt x="5683759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80463" y="3779520"/>
            <a:ext cx="114300" cy="2702560"/>
          </a:xfrm>
          <a:custGeom>
            <a:avLst/>
            <a:gdLst/>
            <a:ahLst/>
            <a:cxnLst/>
            <a:rect l="l" t="t" r="r" b="b"/>
            <a:pathLst>
              <a:path w="114300" h="2702560">
                <a:moveTo>
                  <a:pt x="64036" y="0"/>
                </a:moveTo>
                <a:lnTo>
                  <a:pt x="0" y="0"/>
                </a:lnTo>
                <a:lnTo>
                  <a:pt x="49904" y="2702052"/>
                </a:lnTo>
                <a:lnTo>
                  <a:pt x="113912" y="2700528"/>
                </a:lnTo>
                <a:lnTo>
                  <a:pt x="6403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35563" y="3779520"/>
            <a:ext cx="5751830" cy="2734310"/>
          </a:xfrm>
          <a:custGeom>
            <a:avLst/>
            <a:gdLst/>
            <a:ahLst/>
            <a:cxnLst/>
            <a:rect l="l" t="t" r="r" b="b"/>
            <a:pathLst>
              <a:path w="5751830" h="2734309">
                <a:moveTo>
                  <a:pt x="64009" y="0"/>
                </a:moveTo>
                <a:lnTo>
                  <a:pt x="0" y="0"/>
                </a:lnTo>
                <a:lnTo>
                  <a:pt x="728" y="16764"/>
                </a:lnTo>
                <a:lnTo>
                  <a:pt x="12920" y="153924"/>
                </a:lnTo>
                <a:lnTo>
                  <a:pt x="22064" y="222504"/>
                </a:lnTo>
                <a:lnTo>
                  <a:pt x="32732" y="291084"/>
                </a:lnTo>
                <a:lnTo>
                  <a:pt x="44924" y="359664"/>
                </a:lnTo>
                <a:lnTo>
                  <a:pt x="58640" y="428244"/>
                </a:lnTo>
                <a:lnTo>
                  <a:pt x="73880" y="495300"/>
                </a:lnTo>
                <a:lnTo>
                  <a:pt x="90644" y="562356"/>
                </a:lnTo>
                <a:lnTo>
                  <a:pt x="108932" y="629412"/>
                </a:lnTo>
                <a:lnTo>
                  <a:pt x="128744" y="696468"/>
                </a:lnTo>
                <a:lnTo>
                  <a:pt x="151604" y="763524"/>
                </a:lnTo>
                <a:lnTo>
                  <a:pt x="174464" y="829056"/>
                </a:lnTo>
                <a:lnTo>
                  <a:pt x="198848" y="894588"/>
                </a:lnTo>
                <a:lnTo>
                  <a:pt x="226280" y="960120"/>
                </a:lnTo>
                <a:lnTo>
                  <a:pt x="284192" y="1088136"/>
                </a:lnTo>
                <a:lnTo>
                  <a:pt x="316196" y="1152144"/>
                </a:lnTo>
                <a:lnTo>
                  <a:pt x="349724" y="1214628"/>
                </a:lnTo>
                <a:lnTo>
                  <a:pt x="384776" y="1275588"/>
                </a:lnTo>
                <a:lnTo>
                  <a:pt x="421352" y="1338072"/>
                </a:lnTo>
                <a:lnTo>
                  <a:pt x="459452" y="1399032"/>
                </a:lnTo>
                <a:lnTo>
                  <a:pt x="499076" y="1458468"/>
                </a:lnTo>
                <a:lnTo>
                  <a:pt x="540224" y="1517904"/>
                </a:lnTo>
                <a:lnTo>
                  <a:pt x="582896" y="1575816"/>
                </a:lnTo>
                <a:lnTo>
                  <a:pt x="628616" y="1633728"/>
                </a:lnTo>
                <a:lnTo>
                  <a:pt x="674336" y="1690116"/>
                </a:lnTo>
                <a:lnTo>
                  <a:pt x="771872" y="1799844"/>
                </a:lnTo>
                <a:lnTo>
                  <a:pt x="823688" y="1854708"/>
                </a:lnTo>
                <a:lnTo>
                  <a:pt x="930368" y="1958340"/>
                </a:lnTo>
                <a:lnTo>
                  <a:pt x="985232" y="2008632"/>
                </a:lnTo>
                <a:lnTo>
                  <a:pt x="1098008" y="2103120"/>
                </a:lnTo>
                <a:lnTo>
                  <a:pt x="1155920" y="2147316"/>
                </a:lnTo>
                <a:lnTo>
                  <a:pt x="1274792" y="2232660"/>
                </a:lnTo>
                <a:lnTo>
                  <a:pt x="1334228" y="2272284"/>
                </a:lnTo>
                <a:lnTo>
                  <a:pt x="1395188" y="2310384"/>
                </a:lnTo>
                <a:lnTo>
                  <a:pt x="1457672" y="2346960"/>
                </a:lnTo>
                <a:lnTo>
                  <a:pt x="1520156" y="2382012"/>
                </a:lnTo>
                <a:lnTo>
                  <a:pt x="1582640" y="2415540"/>
                </a:lnTo>
                <a:lnTo>
                  <a:pt x="1710656" y="2476500"/>
                </a:lnTo>
                <a:lnTo>
                  <a:pt x="1774664" y="2505456"/>
                </a:lnTo>
                <a:lnTo>
                  <a:pt x="1840196" y="2531364"/>
                </a:lnTo>
                <a:lnTo>
                  <a:pt x="1972784" y="2580132"/>
                </a:lnTo>
                <a:lnTo>
                  <a:pt x="2038316" y="2601468"/>
                </a:lnTo>
                <a:lnTo>
                  <a:pt x="2105372" y="2621280"/>
                </a:lnTo>
                <a:lnTo>
                  <a:pt x="2173952" y="2639568"/>
                </a:lnTo>
                <a:lnTo>
                  <a:pt x="2241008" y="2656332"/>
                </a:lnTo>
                <a:lnTo>
                  <a:pt x="2309588" y="2671572"/>
                </a:lnTo>
                <a:lnTo>
                  <a:pt x="2376644" y="2685288"/>
                </a:lnTo>
                <a:lnTo>
                  <a:pt x="2445224" y="2697480"/>
                </a:lnTo>
                <a:lnTo>
                  <a:pt x="2582384" y="2715768"/>
                </a:lnTo>
                <a:lnTo>
                  <a:pt x="2721068" y="2727960"/>
                </a:lnTo>
                <a:lnTo>
                  <a:pt x="2789648" y="2731008"/>
                </a:lnTo>
                <a:lnTo>
                  <a:pt x="2928332" y="2734056"/>
                </a:lnTo>
                <a:lnTo>
                  <a:pt x="2996912" y="2732532"/>
                </a:lnTo>
                <a:lnTo>
                  <a:pt x="3065492" y="2729484"/>
                </a:lnTo>
                <a:lnTo>
                  <a:pt x="3134072" y="2724912"/>
                </a:lnTo>
                <a:lnTo>
                  <a:pt x="3204176" y="2718816"/>
                </a:lnTo>
                <a:lnTo>
                  <a:pt x="3341336" y="2700528"/>
                </a:lnTo>
                <a:lnTo>
                  <a:pt x="3408392" y="2689860"/>
                </a:lnTo>
                <a:lnTo>
                  <a:pt x="3506775" y="2670048"/>
                </a:lnTo>
                <a:lnTo>
                  <a:pt x="2858228" y="2670048"/>
                </a:lnTo>
                <a:lnTo>
                  <a:pt x="2791172" y="2668524"/>
                </a:lnTo>
                <a:lnTo>
                  <a:pt x="2657060" y="2659380"/>
                </a:lnTo>
                <a:lnTo>
                  <a:pt x="2521424" y="2644140"/>
                </a:lnTo>
                <a:lnTo>
                  <a:pt x="2387312" y="2622804"/>
                </a:lnTo>
                <a:lnTo>
                  <a:pt x="2254724" y="2595372"/>
                </a:lnTo>
                <a:lnTo>
                  <a:pt x="2189192" y="2578608"/>
                </a:lnTo>
                <a:lnTo>
                  <a:pt x="2122136" y="2560320"/>
                </a:lnTo>
                <a:lnTo>
                  <a:pt x="2056604" y="2540508"/>
                </a:lnTo>
                <a:lnTo>
                  <a:pt x="1992596" y="2519172"/>
                </a:lnTo>
                <a:lnTo>
                  <a:pt x="1927064" y="2496312"/>
                </a:lnTo>
                <a:lnTo>
                  <a:pt x="1863056" y="2471928"/>
                </a:lnTo>
                <a:lnTo>
                  <a:pt x="1799048" y="2446020"/>
                </a:lnTo>
                <a:lnTo>
                  <a:pt x="1736564" y="2418588"/>
                </a:lnTo>
                <a:lnTo>
                  <a:pt x="1672556" y="2389632"/>
                </a:lnTo>
                <a:lnTo>
                  <a:pt x="1611596" y="2357628"/>
                </a:lnTo>
                <a:lnTo>
                  <a:pt x="1549112" y="2325624"/>
                </a:lnTo>
                <a:lnTo>
                  <a:pt x="1488152" y="2290572"/>
                </a:lnTo>
                <a:lnTo>
                  <a:pt x="1428716" y="2255520"/>
                </a:lnTo>
                <a:lnTo>
                  <a:pt x="1369280" y="2218944"/>
                </a:lnTo>
                <a:lnTo>
                  <a:pt x="1309844" y="2179320"/>
                </a:lnTo>
                <a:lnTo>
                  <a:pt x="1194020" y="2097024"/>
                </a:lnTo>
                <a:lnTo>
                  <a:pt x="1137632" y="2052828"/>
                </a:lnTo>
                <a:lnTo>
                  <a:pt x="1081244" y="2007108"/>
                </a:lnTo>
                <a:lnTo>
                  <a:pt x="1026380" y="1959864"/>
                </a:lnTo>
                <a:lnTo>
                  <a:pt x="973040" y="1911096"/>
                </a:lnTo>
                <a:lnTo>
                  <a:pt x="919700" y="1860804"/>
                </a:lnTo>
                <a:lnTo>
                  <a:pt x="867884" y="1808988"/>
                </a:lnTo>
                <a:lnTo>
                  <a:pt x="817592" y="1757172"/>
                </a:lnTo>
                <a:lnTo>
                  <a:pt x="770348" y="1702308"/>
                </a:lnTo>
                <a:lnTo>
                  <a:pt x="723104" y="1648968"/>
                </a:lnTo>
                <a:lnTo>
                  <a:pt x="677384" y="1592580"/>
                </a:lnTo>
                <a:lnTo>
                  <a:pt x="633188" y="1536192"/>
                </a:lnTo>
                <a:lnTo>
                  <a:pt x="592040" y="1479804"/>
                </a:lnTo>
                <a:lnTo>
                  <a:pt x="550892" y="1421892"/>
                </a:lnTo>
                <a:lnTo>
                  <a:pt x="512792" y="1363980"/>
                </a:lnTo>
                <a:lnTo>
                  <a:pt x="474692" y="1304544"/>
                </a:lnTo>
                <a:lnTo>
                  <a:pt x="404588" y="1182624"/>
                </a:lnTo>
                <a:lnTo>
                  <a:pt x="372584" y="1121664"/>
                </a:lnTo>
                <a:lnTo>
                  <a:pt x="311624" y="996696"/>
                </a:lnTo>
                <a:lnTo>
                  <a:pt x="284192" y="934212"/>
                </a:lnTo>
                <a:lnTo>
                  <a:pt x="258284" y="870204"/>
                </a:lnTo>
                <a:lnTo>
                  <a:pt x="233900" y="806196"/>
                </a:lnTo>
                <a:lnTo>
                  <a:pt x="211040" y="742188"/>
                </a:lnTo>
                <a:lnTo>
                  <a:pt x="189704" y="676656"/>
                </a:lnTo>
                <a:lnTo>
                  <a:pt x="169892" y="611124"/>
                </a:lnTo>
                <a:lnTo>
                  <a:pt x="151604" y="545592"/>
                </a:lnTo>
                <a:lnTo>
                  <a:pt x="134840" y="480060"/>
                </a:lnTo>
                <a:lnTo>
                  <a:pt x="119600" y="413004"/>
                </a:lnTo>
                <a:lnTo>
                  <a:pt x="107408" y="347472"/>
                </a:lnTo>
                <a:lnTo>
                  <a:pt x="95216" y="280416"/>
                </a:lnTo>
                <a:lnTo>
                  <a:pt x="84548" y="213360"/>
                </a:lnTo>
                <a:lnTo>
                  <a:pt x="69308" y="79248"/>
                </a:lnTo>
                <a:lnTo>
                  <a:pt x="64736" y="10668"/>
                </a:lnTo>
                <a:lnTo>
                  <a:pt x="64009" y="0"/>
                </a:lnTo>
                <a:close/>
              </a:path>
              <a:path w="5751830" h="2734309">
                <a:moveTo>
                  <a:pt x="5751627" y="0"/>
                </a:moveTo>
                <a:lnTo>
                  <a:pt x="5688398" y="0"/>
                </a:lnTo>
                <a:lnTo>
                  <a:pt x="5686772" y="36576"/>
                </a:lnTo>
                <a:lnTo>
                  <a:pt x="5682200" y="103632"/>
                </a:lnTo>
                <a:lnTo>
                  <a:pt x="5676104" y="170688"/>
                </a:lnTo>
                <a:lnTo>
                  <a:pt x="5668484" y="237744"/>
                </a:lnTo>
                <a:lnTo>
                  <a:pt x="5659340" y="304800"/>
                </a:lnTo>
                <a:lnTo>
                  <a:pt x="5648672" y="371856"/>
                </a:lnTo>
                <a:lnTo>
                  <a:pt x="5636480" y="437388"/>
                </a:lnTo>
                <a:lnTo>
                  <a:pt x="5621240" y="504444"/>
                </a:lnTo>
                <a:lnTo>
                  <a:pt x="5606000" y="569976"/>
                </a:lnTo>
                <a:lnTo>
                  <a:pt x="5589236" y="635508"/>
                </a:lnTo>
                <a:lnTo>
                  <a:pt x="5569424" y="701040"/>
                </a:lnTo>
                <a:lnTo>
                  <a:pt x="5549612" y="765048"/>
                </a:lnTo>
                <a:lnTo>
                  <a:pt x="5526752" y="830580"/>
                </a:lnTo>
                <a:lnTo>
                  <a:pt x="5503892" y="894588"/>
                </a:lnTo>
                <a:lnTo>
                  <a:pt x="5477984" y="957072"/>
                </a:lnTo>
                <a:lnTo>
                  <a:pt x="5450552" y="1021080"/>
                </a:lnTo>
                <a:lnTo>
                  <a:pt x="5423120" y="1083564"/>
                </a:lnTo>
                <a:lnTo>
                  <a:pt x="5392640" y="1144524"/>
                </a:lnTo>
                <a:lnTo>
                  <a:pt x="5360636" y="1205484"/>
                </a:lnTo>
                <a:lnTo>
                  <a:pt x="5327108" y="1266444"/>
                </a:lnTo>
                <a:lnTo>
                  <a:pt x="5292056" y="1325880"/>
                </a:lnTo>
                <a:lnTo>
                  <a:pt x="5255480" y="1385316"/>
                </a:lnTo>
                <a:lnTo>
                  <a:pt x="5215856" y="1444752"/>
                </a:lnTo>
                <a:lnTo>
                  <a:pt x="5176232" y="1501140"/>
                </a:lnTo>
                <a:lnTo>
                  <a:pt x="5135084" y="1559052"/>
                </a:lnTo>
                <a:lnTo>
                  <a:pt x="5090888" y="1615440"/>
                </a:lnTo>
                <a:lnTo>
                  <a:pt x="5046692" y="1670304"/>
                </a:lnTo>
                <a:lnTo>
                  <a:pt x="4952204" y="1776984"/>
                </a:lnTo>
                <a:lnTo>
                  <a:pt x="4901912" y="1830324"/>
                </a:lnTo>
                <a:lnTo>
                  <a:pt x="4851620" y="1880616"/>
                </a:lnTo>
                <a:lnTo>
                  <a:pt x="4798280" y="1930908"/>
                </a:lnTo>
                <a:lnTo>
                  <a:pt x="4746464" y="1978152"/>
                </a:lnTo>
                <a:lnTo>
                  <a:pt x="4691600" y="2025396"/>
                </a:lnTo>
                <a:lnTo>
                  <a:pt x="4636736" y="2069592"/>
                </a:lnTo>
                <a:lnTo>
                  <a:pt x="4581872" y="2112264"/>
                </a:lnTo>
                <a:lnTo>
                  <a:pt x="4523960" y="2154936"/>
                </a:lnTo>
                <a:lnTo>
                  <a:pt x="4467572" y="2194560"/>
                </a:lnTo>
                <a:lnTo>
                  <a:pt x="4409660" y="2232660"/>
                </a:lnTo>
                <a:lnTo>
                  <a:pt x="4350224" y="2269236"/>
                </a:lnTo>
                <a:lnTo>
                  <a:pt x="4290788" y="2304288"/>
                </a:lnTo>
                <a:lnTo>
                  <a:pt x="4229828" y="2337816"/>
                </a:lnTo>
                <a:lnTo>
                  <a:pt x="4168868" y="2369820"/>
                </a:lnTo>
                <a:lnTo>
                  <a:pt x="4107908" y="2400300"/>
                </a:lnTo>
                <a:lnTo>
                  <a:pt x="4045424" y="2429256"/>
                </a:lnTo>
                <a:lnTo>
                  <a:pt x="3918932" y="2481072"/>
                </a:lnTo>
                <a:lnTo>
                  <a:pt x="3854924" y="2505456"/>
                </a:lnTo>
                <a:lnTo>
                  <a:pt x="3725384" y="2548128"/>
                </a:lnTo>
                <a:lnTo>
                  <a:pt x="3595844" y="2584704"/>
                </a:lnTo>
                <a:lnTo>
                  <a:pt x="3530312" y="2599944"/>
                </a:lnTo>
                <a:lnTo>
                  <a:pt x="3397724" y="2627376"/>
                </a:lnTo>
                <a:lnTo>
                  <a:pt x="3330668" y="2638044"/>
                </a:lnTo>
                <a:lnTo>
                  <a:pt x="3263612" y="2647188"/>
                </a:lnTo>
                <a:lnTo>
                  <a:pt x="3196556" y="2654808"/>
                </a:lnTo>
                <a:lnTo>
                  <a:pt x="3129500" y="2660904"/>
                </a:lnTo>
                <a:lnTo>
                  <a:pt x="3060920" y="2665476"/>
                </a:lnTo>
                <a:lnTo>
                  <a:pt x="2993864" y="2668524"/>
                </a:lnTo>
                <a:lnTo>
                  <a:pt x="2926808" y="2670048"/>
                </a:lnTo>
                <a:lnTo>
                  <a:pt x="3506775" y="2670048"/>
                </a:lnTo>
                <a:lnTo>
                  <a:pt x="3611084" y="2645664"/>
                </a:lnTo>
                <a:lnTo>
                  <a:pt x="3745196" y="2609088"/>
                </a:lnTo>
                <a:lnTo>
                  <a:pt x="3812252" y="2587752"/>
                </a:lnTo>
                <a:lnTo>
                  <a:pt x="3877784" y="2564892"/>
                </a:lnTo>
                <a:lnTo>
                  <a:pt x="3943316" y="2540508"/>
                </a:lnTo>
                <a:lnTo>
                  <a:pt x="4007324" y="2514600"/>
                </a:lnTo>
                <a:lnTo>
                  <a:pt x="4135340" y="2456688"/>
                </a:lnTo>
                <a:lnTo>
                  <a:pt x="4197824" y="2426208"/>
                </a:lnTo>
                <a:lnTo>
                  <a:pt x="4322792" y="2359152"/>
                </a:lnTo>
                <a:lnTo>
                  <a:pt x="4383752" y="2322576"/>
                </a:lnTo>
                <a:lnTo>
                  <a:pt x="4443188" y="2286000"/>
                </a:lnTo>
                <a:lnTo>
                  <a:pt x="4502624" y="2246376"/>
                </a:lnTo>
                <a:lnTo>
                  <a:pt x="4562060" y="2205228"/>
                </a:lnTo>
                <a:lnTo>
                  <a:pt x="4619972" y="2162556"/>
                </a:lnTo>
                <a:lnTo>
                  <a:pt x="4677884" y="2118360"/>
                </a:lnTo>
                <a:lnTo>
                  <a:pt x="4789136" y="2025396"/>
                </a:lnTo>
                <a:lnTo>
                  <a:pt x="4842476" y="1976628"/>
                </a:lnTo>
                <a:lnTo>
                  <a:pt x="4895816" y="1926336"/>
                </a:lnTo>
                <a:lnTo>
                  <a:pt x="4947632" y="1874520"/>
                </a:lnTo>
                <a:lnTo>
                  <a:pt x="4999448" y="1819656"/>
                </a:lnTo>
                <a:lnTo>
                  <a:pt x="5048216" y="1766316"/>
                </a:lnTo>
                <a:lnTo>
                  <a:pt x="5095460" y="1709928"/>
                </a:lnTo>
                <a:lnTo>
                  <a:pt x="5141180" y="1653540"/>
                </a:lnTo>
                <a:lnTo>
                  <a:pt x="5185376" y="1595628"/>
                </a:lnTo>
                <a:lnTo>
                  <a:pt x="5228048" y="1537716"/>
                </a:lnTo>
                <a:lnTo>
                  <a:pt x="5269196" y="1479804"/>
                </a:lnTo>
                <a:lnTo>
                  <a:pt x="5308820" y="1418844"/>
                </a:lnTo>
                <a:lnTo>
                  <a:pt x="5346920" y="1359408"/>
                </a:lnTo>
                <a:lnTo>
                  <a:pt x="5381972" y="1296924"/>
                </a:lnTo>
                <a:lnTo>
                  <a:pt x="5417024" y="1235964"/>
                </a:lnTo>
                <a:lnTo>
                  <a:pt x="5449028" y="1173480"/>
                </a:lnTo>
                <a:lnTo>
                  <a:pt x="5509988" y="1045464"/>
                </a:lnTo>
                <a:lnTo>
                  <a:pt x="5537420" y="981456"/>
                </a:lnTo>
                <a:lnTo>
                  <a:pt x="5563328" y="915924"/>
                </a:lnTo>
                <a:lnTo>
                  <a:pt x="5587712" y="850392"/>
                </a:lnTo>
                <a:lnTo>
                  <a:pt x="5610572" y="784860"/>
                </a:lnTo>
                <a:lnTo>
                  <a:pt x="5630384" y="719328"/>
                </a:lnTo>
                <a:lnTo>
                  <a:pt x="5650196" y="652272"/>
                </a:lnTo>
                <a:lnTo>
                  <a:pt x="5668484" y="585216"/>
                </a:lnTo>
                <a:lnTo>
                  <a:pt x="5683724" y="516636"/>
                </a:lnTo>
                <a:lnTo>
                  <a:pt x="5698964" y="449580"/>
                </a:lnTo>
                <a:lnTo>
                  <a:pt x="5711156" y="381000"/>
                </a:lnTo>
                <a:lnTo>
                  <a:pt x="5721824" y="313944"/>
                </a:lnTo>
                <a:lnTo>
                  <a:pt x="5740112" y="176784"/>
                </a:lnTo>
                <a:lnTo>
                  <a:pt x="5746208" y="106680"/>
                </a:lnTo>
                <a:lnTo>
                  <a:pt x="5750780" y="38100"/>
                </a:lnTo>
                <a:lnTo>
                  <a:pt x="575162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31510" y="3779520"/>
            <a:ext cx="3976370" cy="1877695"/>
          </a:xfrm>
          <a:custGeom>
            <a:avLst/>
            <a:gdLst/>
            <a:ahLst/>
            <a:cxnLst/>
            <a:rect l="l" t="t" r="r" b="b"/>
            <a:pathLst>
              <a:path w="3976370" h="1877695">
                <a:moveTo>
                  <a:pt x="3976379" y="0"/>
                </a:moveTo>
                <a:lnTo>
                  <a:pt x="0" y="0"/>
                </a:lnTo>
                <a:lnTo>
                  <a:pt x="2922" y="71448"/>
                </a:lnTo>
                <a:lnTo>
                  <a:pt x="22385" y="229220"/>
                </a:lnTo>
                <a:lnTo>
                  <a:pt x="54196" y="382893"/>
                </a:lnTo>
                <a:lnTo>
                  <a:pt x="97844" y="531961"/>
                </a:lnTo>
                <a:lnTo>
                  <a:pt x="152817" y="675918"/>
                </a:lnTo>
                <a:lnTo>
                  <a:pt x="218603" y="814256"/>
                </a:lnTo>
                <a:lnTo>
                  <a:pt x="294689" y="946471"/>
                </a:lnTo>
                <a:lnTo>
                  <a:pt x="380564" y="1072054"/>
                </a:lnTo>
                <a:lnTo>
                  <a:pt x="475716" y="1190501"/>
                </a:lnTo>
                <a:lnTo>
                  <a:pt x="579632" y="1301305"/>
                </a:lnTo>
                <a:lnTo>
                  <a:pt x="691801" y="1403959"/>
                </a:lnTo>
                <a:lnTo>
                  <a:pt x="811710" y="1497958"/>
                </a:lnTo>
                <a:lnTo>
                  <a:pt x="938847" y="1582793"/>
                </a:lnTo>
                <a:lnTo>
                  <a:pt x="1072701" y="1657961"/>
                </a:lnTo>
                <a:lnTo>
                  <a:pt x="1212759" y="1722953"/>
                </a:lnTo>
                <a:lnTo>
                  <a:pt x="1358509" y="1777264"/>
                </a:lnTo>
                <a:lnTo>
                  <a:pt x="1509439" y="1820387"/>
                </a:lnTo>
                <a:lnTo>
                  <a:pt x="1665037" y="1851817"/>
                </a:lnTo>
                <a:lnTo>
                  <a:pt x="1824791" y="1871046"/>
                </a:lnTo>
                <a:lnTo>
                  <a:pt x="1988189" y="1877568"/>
                </a:lnTo>
                <a:lnTo>
                  <a:pt x="2151587" y="1871046"/>
                </a:lnTo>
                <a:lnTo>
                  <a:pt x="2311341" y="1851817"/>
                </a:lnTo>
                <a:lnTo>
                  <a:pt x="2466939" y="1820387"/>
                </a:lnTo>
                <a:lnTo>
                  <a:pt x="2617869" y="1777264"/>
                </a:lnTo>
                <a:lnTo>
                  <a:pt x="2763619" y="1722953"/>
                </a:lnTo>
                <a:lnTo>
                  <a:pt x="2903677" y="1657961"/>
                </a:lnTo>
                <a:lnTo>
                  <a:pt x="3037531" y="1582793"/>
                </a:lnTo>
                <a:lnTo>
                  <a:pt x="3164668" y="1497958"/>
                </a:lnTo>
                <a:lnTo>
                  <a:pt x="3284577" y="1403959"/>
                </a:lnTo>
                <a:lnTo>
                  <a:pt x="3396746" y="1301305"/>
                </a:lnTo>
                <a:lnTo>
                  <a:pt x="3500662" y="1190501"/>
                </a:lnTo>
                <a:lnTo>
                  <a:pt x="3595814" y="1072054"/>
                </a:lnTo>
                <a:lnTo>
                  <a:pt x="3681689" y="946471"/>
                </a:lnTo>
                <a:lnTo>
                  <a:pt x="3757776" y="814256"/>
                </a:lnTo>
                <a:lnTo>
                  <a:pt x="3823561" y="675918"/>
                </a:lnTo>
                <a:lnTo>
                  <a:pt x="3878534" y="531961"/>
                </a:lnTo>
                <a:lnTo>
                  <a:pt x="3922182" y="382893"/>
                </a:lnTo>
                <a:lnTo>
                  <a:pt x="3953994" y="229220"/>
                </a:lnTo>
                <a:lnTo>
                  <a:pt x="3973456" y="71448"/>
                </a:lnTo>
                <a:lnTo>
                  <a:pt x="397637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664" y="3779520"/>
            <a:ext cx="2862580" cy="1323340"/>
          </a:xfrm>
          <a:custGeom>
            <a:avLst/>
            <a:gdLst/>
            <a:ahLst/>
            <a:cxnLst/>
            <a:rect l="l" t="t" r="r" b="b"/>
            <a:pathLst>
              <a:path w="2862579" h="1323339">
                <a:moveTo>
                  <a:pt x="1567330" y="0"/>
                </a:moveTo>
                <a:lnTo>
                  <a:pt x="1477647" y="0"/>
                </a:lnTo>
                <a:lnTo>
                  <a:pt x="2817875" y="1322832"/>
                </a:lnTo>
                <a:lnTo>
                  <a:pt x="2862071" y="1278636"/>
                </a:lnTo>
                <a:lnTo>
                  <a:pt x="1567330" y="0"/>
                </a:lnTo>
                <a:close/>
              </a:path>
              <a:path w="2862579" h="1323339">
                <a:moveTo>
                  <a:pt x="1384424" y="0"/>
                </a:moveTo>
                <a:lnTo>
                  <a:pt x="1294741" y="0"/>
                </a:lnTo>
                <a:lnTo>
                  <a:pt x="0" y="1278636"/>
                </a:lnTo>
                <a:lnTo>
                  <a:pt x="44195" y="1322832"/>
                </a:lnTo>
                <a:lnTo>
                  <a:pt x="138442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98472" y="3779520"/>
            <a:ext cx="4044315" cy="1910080"/>
          </a:xfrm>
          <a:custGeom>
            <a:avLst/>
            <a:gdLst/>
            <a:ahLst/>
            <a:cxnLst/>
            <a:rect l="l" t="t" r="r" b="b"/>
            <a:pathLst>
              <a:path w="4044315" h="1910079">
                <a:moveTo>
                  <a:pt x="62748" y="0"/>
                </a:moveTo>
                <a:lnTo>
                  <a:pt x="0" y="0"/>
                </a:lnTo>
                <a:lnTo>
                  <a:pt x="403" y="13716"/>
                </a:lnTo>
                <a:lnTo>
                  <a:pt x="8023" y="114300"/>
                </a:lnTo>
                <a:lnTo>
                  <a:pt x="20215" y="214884"/>
                </a:lnTo>
                <a:lnTo>
                  <a:pt x="38503" y="313944"/>
                </a:lnTo>
                <a:lnTo>
                  <a:pt x="61363" y="409956"/>
                </a:lnTo>
                <a:lnTo>
                  <a:pt x="88795" y="504444"/>
                </a:lnTo>
                <a:lnTo>
                  <a:pt x="120799" y="597408"/>
                </a:lnTo>
                <a:lnTo>
                  <a:pt x="157375" y="688848"/>
                </a:lnTo>
                <a:lnTo>
                  <a:pt x="196999" y="777240"/>
                </a:lnTo>
                <a:lnTo>
                  <a:pt x="242719" y="864108"/>
                </a:lnTo>
                <a:lnTo>
                  <a:pt x="291487" y="947928"/>
                </a:lnTo>
                <a:lnTo>
                  <a:pt x="343303" y="1028700"/>
                </a:lnTo>
                <a:lnTo>
                  <a:pt x="399691" y="1106424"/>
                </a:lnTo>
                <a:lnTo>
                  <a:pt x="460651" y="1182624"/>
                </a:lnTo>
                <a:lnTo>
                  <a:pt x="524659" y="1254252"/>
                </a:lnTo>
                <a:lnTo>
                  <a:pt x="591715" y="1324356"/>
                </a:lnTo>
                <a:lnTo>
                  <a:pt x="661819" y="1389888"/>
                </a:lnTo>
                <a:lnTo>
                  <a:pt x="734971" y="1452372"/>
                </a:lnTo>
                <a:lnTo>
                  <a:pt x="811171" y="1511808"/>
                </a:lnTo>
                <a:lnTo>
                  <a:pt x="890419" y="1568196"/>
                </a:lnTo>
                <a:lnTo>
                  <a:pt x="972715" y="1620012"/>
                </a:lnTo>
                <a:lnTo>
                  <a:pt x="1058059" y="1668780"/>
                </a:lnTo>
                <a:lnTo>
                  <a:pt x="1144927" y="1711452"/>
                </a:lnTo>
                <a:lnTo>
                  <a:pt x="1234843" y="1752600"/>
                </a:lnTo>
                <a:lnTo>
                  <a:pt x="1326283" y="1787652"/>
                </a:lnTo>
                <a:lnTo>
                  <a:pt x="1420771" y="1819656"/>
                </a:lnTo>
                <a:lnTo>
                  <a:pt x="1516783" y="1845564"/>
                </a:lnTo>
                <a:lnTo>
                  <a:pt x="1614319" y="1868424"/>
                </a:lnTo>
                <a:lnTo>
                  <a:pt x="1714903" y="1886712"/>
                </a:lnTo>
                <a:lnTo>
                  <a:pt x="1815487" y="1898904"/>
                </a:lnTo>
                <a:lnTo>
                  <a:pt x="1917595" y="1906524"/>
                </a:lnTo>
                <a:lnTo>
                  <a:pt x="2022751" y="1909572"/>
                </a:lnTo>
                <a:lnTo>
                  <a:pt x="2126383" y="1906524"/>
                </a:lnTo>
                <a:lnTo>
                  <a:pt x="2228491" y="1898904"/>
                </a:lnTo>
                <a:lnTo>
                  <a:pt x="2330599" y="1885188"/>
                </a:lnTo>
                <a:lnTo>
                  <a:pt x="2429659" y="1868424"/>
                </a:lnTo>
                <a:lnTo>
                  <a:pt x="2528719" y="1845564"/>
                </a:lnTo>
                <a:lnTo>
                  <a:pt x="2021227" y="1845564"/>
                </a:lnTo>
                <a:lnTo>
                  <a:pt x="1919119" y="1842516"/>
                </a:lnTo>
                <a:lnTo>
                  <a:pt x="1820059" y="1834896"/>
                </a:lnTo>
                <a:lnTo>
                  <a:pt x="1722523" y="1822704"/>
                </a:lnTo>
                <a:lnTo>
                  <a:pt x="1624987" y="1805940"/>
                </a:lnTo>
                <a:lnTo>
                  <a:pt x="1530499" y="1784604"/>
                </a:lnTo>
                <a:lnTo>
                  <a:pt x="1437535" y="1758696"/>
                </a:lnTo>
                <a:lnTo>
                  <a:pt x="1346095" y="1728216"/>
                </a:lnTo>
                <a:lnTo>
                  <a:pt x="1257703" y="1693164"/>
                </a:lnTo>
                <a:lnTo>
                  <a:pt x="1170835" y="1653540"/>
                </a:lnTo>
                <a:lnTo>
                  <a:pt x="1085491" y="1610868"/>
                </a:lnTo>
                <a:lnTo>
                  <a:pt x="1004719" y="1565148"/>
                </a:lnTo>
                <a:lnTo>
                  <a:pt x="923947" y="1514856"/>
                </a:lnTo>
                <a:lnTo>
                  <a:pt x="847747" y="1459992"/>
                </a:lnTo>
                <a:lnTo>
                  <a:pt x="773071" y="1403604"/>
                </a:lnTo>
                <a:lnTo>
                  <a:pt x="702967" y="1342644"/>
                </a:lnTo>
                <a:lnTo>
                  <a:pt x="634387" y="1277112"/>
                </a:lnTo>
                <a:lnTo>
                  <a:pt x="570379" y="1210056"/>
                </a:lnTo>
                <a:lnTo>
                  <a:pt x="507895" y="1139952"/>
                </a:lnTo>
                <a:lnTo>
                  <a:pt x="449983" y="1066800"/>
                </a:lnTo>
                <a:lnTo>
                  <a:pt x="395119" y="990600"/>
                </a:lnTo>
                <a:lnTo>
                  <a:pt x="344827" y="912876"/>
                </a:lnTo>
                <a:lnTo>
                  <a:pt x="297583" y="832104"/>
                </a:lnTo>
                <a:lnTo>
                  <a:pt x="253387" y="748284"/>
                </a:lnTo>
                <a:lnTo>
                  <a:pt x="215287" y="662940"/>
                </a:lnTo>
                <a:lnTo>
                  <a:pt x="180235" y="574548"/>
                </a:lnTo>
                <a:lnTo>
                  <a:pt x="148231" y="484632"/>
                </a:lnTo>
                <a:lnTo>
                  <a:pt x="122323" y="393192"/>
                </a:lnTo>
                <a:lnTo>
                  <a:pt x="100987" y="298704"/>
                </a:lnTo>
                <a:lnTo>
                  <a:pt x="82699" y="204216"/>
                </a:lnTo>
                <a:lnTo>
                  <a:pt x="70507" y="106680"/>
                </a:lnTo>
                <a:lnTo>
                  <a:pt x="62887" y="9144"/>
                </a:lnTo>
                <a:lnTo>
                  <a:pt x="62748" y="0"/>
                </a:lnTo>
                <a:close/>
              </a:path>
              <a:path w="4044315" h="1910079">
                <a:moveTo>
                  <a:pt x="4043754" y="0"/>
                </a:moveTo>
                <a:lnTo>
                  <a:pt x="3979890" y="0"/>
                </a:lnTo>
                <a:lnTo>
                  <a:pt x="3979567" y="10668"/>
                </a:lnTo>
                <a:lnTo>
                  <a:pt x="3971947" y="108204"/>
                </a:lnTo>
                <a:lnTo>
                  <a:pt x="3959755" y="205740"/>
                </a:lnTo>
                <a:lnTo>
                  <a:pt x="3941467" y="300228"/>
                </a:lnTo>
                <a:lnTo>
                  <a:pt x="3920131" y="394716"/>
                </a:lnTo>
                <a:lnTo>
                  <a:pt x="3894223" y="486156"/>
                </a:lnTo>
                <a:lnTo>
                  <a:pt x="3862219" y="576072"/>
                </a:lnTo>
                <a:lnTo>
                  <a:pt x="3827167" y="664464"/>
                </a:lnTo>
                <a:lnTo>
                  <a:pt x="3789067" y="749808"/>
                </a:lnTo>
                <a:lnTo>
                  <a:pt x="3744871" y="833628"/>
                </a:lnTo>
                <a:lnTo>
                  <a:pt x="3697627" y="914400"/>
                </a:lnTo>
                <a:lnTo>
                  <a:pt x="3647335" y="992124"/>
                </a:lnTo>
                <a:lnTo>
                  <a:pt x="3592471" y="1068324"/>
                </a:lnTo>
                <a:lnTo>
                  <a:pt x="3534559" y="1141476"/>
                </a:lnTo>
                <a:lnTo>
                  <a:pt x="3472075" y="1211580"/>
                </a:lnTo>
                <a:lnTo>
                  <a:pt x="3408067" y="1278636"/>
                </a:lnTo>
                <a:lnTo>
                  <a:pt x="3339487" y="1342644"/>
                </a:lnTo>
                <a:lnTo>
                  <a:pt x="3267859" y="1403604"/>
                </a:lnTo>
                <a:lnTo>
                  <a:pt x="3194707" y="1461516"/>
                </a:lnTo>
                <a:lnTo>
                  <a:pt x="3116983" y="1514856"/>
                </a:lnTo>
                <a:lnTo>
                  <a:pt x="3037735" y="1565148"/>
                </a:lnTo>
                <a:lnTo>
                  <a:pt x="2955439" y="1612392"/>
                </a:lnTo>
                <a:lnTo>
                  <a:pt x="2871619" y="1655064"/>
                </a:lnTo>
                <a:lnTo>
                  <a:pt x="2784751" y="1693164"/>
                </a:lnTo>
                <a:lnTo>
                  <a:pt x="2694835" y="1728216"/>
                </a:lnTo>
                <a:lnTo>
                  <a:pt x="2603395" y="1758696"/>
                </a:lnTo>
                <a:lnTo>
                  <a:pt x="2510431" y="1784604"/>
                </a:lnTo>
                <a:lnTo>
                  <a:pt x="2415943" y="1805940"/>
                </a:lnTo>
                <a:lnTo>
                  <a:pt x="2319931" y="1822704"/>
                </a:lnTo>
                <a:lnTo>
                  <a:pt x="2220871" y="1834896"/>
                </a:lnTo>
                <a:lnTo>
                  <a:pt x="2121811" y="1842516"/>
                </a:lnTo>
                <a:lnTo>
                  <a:pt x="2021227" y="1845564"/>
                </a:lnTo>
                <a:lnTo>
                  <a:pt x="2528719" y="1845564"/>
                </a:lnTo>
                <a:lnTo>
                  <a:pt x="2624731" y="1818132"/>
                </a:lnTo>
                <a:lnTo>
                  <a:pt x="2717695" y="1787652"/>
                </a:lnTo>
                <a:lnTo>
                  <a:pt x="2810659" y="1751076"/>
                </a:lnTo>
                <a:lnTo>
                  <a:pt x="2899051" y="1711452"/>
                </a:lnTo>
                <a:lnTo>
                  <a:pt x="2987443" y="1667256"/>
                </a:lnTo>
                <a:lnTo>
                  <a:pt x="3071263" y="1620012"/>
                </a:lnTo>
                <a:lnTo>
                  <a:pt x="3153559" y="1566672"/>
                </a:lnTo>
                <a:lnTo>
                  <a:pt x="3232807" y="1511808"/>
                </a:lnTo>
                <a:lnTo>
                  <a:pt x="3309007" y="1452372"/>
                </a:lnTo>
                <a:lnTo>
                  <a:pt x="3383683" y="1389888"/>
                </a:lnTo>
                <a:lnTo>
                  <a:pt x="3453787" y="1322832"/>
                </a:lnTo>
                <a:lnTo>
                  <a:pt x="3520843" y="1254252"/>
                </a:lnTo>
                <a:lnTo>
                  <a:pt x="3583327" y="1181100"/>
                </a:lnTo>
                <a:lnTo>
                  <a:pt x="3644287" y="1104900"/>
                </a:lnTo>
                <a:lnTo>
                  <a:pt x="3700675" y="1027176"/>
                </a:lnTo>
                <a:lnTo>
                  <a:pt x="3752491" y="946404"/>
                </a:lnTo>
                <a:lnTo>
                  <a:pt x="3801259" y="862584"/>
                </a:lnTo>
                <a:lnTo>
                  <a:pt x="3846979" y="775716"/>
                </a:lnTo>
                <a:lnTo>
                  <a:pt x="3886603" y="687324"/>
                </a:lnTo>
                <a:lnTo>
                  <a:pt x="3923179" y="595884"/>
                </a:lnTo>
                <a:lnTo>
                  <a:pt x="3955183" y="502920"/>
                </a:lnTo>
                <a:lnTo>
                  <a:pt x="3982615" y="408432"/>
                </a:lnTo>
                <a:lnTo>
                  <a:pt x="4003951" y="312420"/>
                </a:lnTo>
                <a:lnTo>
                  <a:pt x="4022239" y="213360"/>
                </a:lnTo>
                <a:lnTo>
                  <a:pt x="4034431" y="112776"/>
                </a:lnTo>
                <a:lnTo>
                  <a:pt x="4043575" y="12192"/>
                </a:lnTo>
                <a:lnTo>
                  <a:pt x="404375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34310" y="3779520"/>
            <a:ext cx="1809114" cy="723900"/>
          </a:xfrm>
          <a:custGeom>
            <a:avLst/>
            <a:gdLst/>
            <a:ahLst/>
            <a:cxnLst/>
            <a:rect l="l" t="t" r="r" b="b"/>
            <a:pathLst>
              <a:path w="1809114" h="723900">
                <a:moveTo>
                  <a:pt x="1808835" y="0"/>
                </a:moveTo>
                <a:lnTo>
                  <a:pt x="0" y="0"/>
                </a:lnTo>
                <a:lnTo>
                  <a:pt x="14366" y="66439"/>
                </a:lnTo>
                <a:lnTo>
                  <a:pt x="34436" y="132051"/>
                </a:lnTo>
                <a:lnTo>
                  <a:pt x="59715" y="195405"/>
                </a:lnTo>
                <a:lnTo>
                  <a:pt x="89965" y="256279"/>
                </a:lnTo>
                <a:lnTo>
                  <a:pt x="124952" y="314450"/>
                </a:lnTo>
                <a:lnTo>
                  <a:pt x="164440" y="369698"/>
                </a:lnTo>
                <a:lnTo>
                  <a:pt x="208193" y="421800"/>
                </a:lnTo>
                <a:lnTo>
                  <a:pt x="255977" y="470535"/>
                </a:lnTo>
                <a:lnTo>
                  <a:pt x="307556" y="515681"/>
                </a:lnTo>
                <a:lnTo>
                  <a:pt x="362694" y="557016"/>
                </a:lnTo>
                <a:lnTo>
                  <a:pt x="421156" y="594318"/>
                </a:lnTo>
                <a:lnTo>
                  <a:pt x="482706" y="627366"/>
                </a:lnTo>
                <a:lnTo>
                  <a:pt x="547109" y="655939"/>
                </a:lnTo>
                <a:lnTo>
                  <a:pt x="614129" y="679813"/>
                </a:lnTo>
                <a:lnTo>
                  <a:pt x="683532" y="698769"/>
                </a:lnTo>
                <a:lnTo>
                  <a:pt x="755081" y="712582"/>
                </a:lnTo>
                <a:lnTo>
                  <a:pt x="828541" y="721033"/>
                </a:lnTo>
                <a:lnTo>
                  <a:pt x="903677" y="723900"/>
                </a:lnTo>
                <a:lnTo>
                  <a:pt x="978824" y="721033"/>
                </a:lnTo>
                <a:lnTo>
                  <a:pt x="1052316" y="712582"/>
                </a:lnTo>
                <a:lnTo>
                  <a:pt x="1123915" y="698769"/>
                </a:lnTo>
                <a:lnTo>
                  <a:pt x="1193383" y="679813"/>
                </a:lnTo>
                <a:lnTo>
                  <a:pt x="1260484" y="655939"/>
                </a:lnTo>
                <a:lnTo>
                  <a:pt x="1324978" y="627366"/>
                </a:lnTo>
                <a:lnTo>
                  <a:pt x="1386628" y="594318"/>
                </a:lnTo>
                <a:lnTo>
                  <a:pt x="1445197" y="557016"/>
                </a:lnTo>
                <a:lnTo>
                  <a:pt x="1500447" y="515681"/>
                </a:lnTo>
                <a:lnTo>
                  <a:pt x="1552139" y="470535"/>
                </a:lnTo>
                <a:lnTo>
                  <a:pt x="1600037" y="421800"/>
                </a:lnTo>
                <a:lnTo>
                  <a:pt x="1643902" y="369698"/>
                </a:lnTo>
                <a:lnTo>
                  <a:pt x="1683497" y="314450"/>
                </a:lnTo>
                <a:lnTo>
                  <a:pt x="1718584" y="256279"/>
                </a:lnTo>
                <a:lnTo>
                  <a:pt x="1748926" y="195405"/>
                </a:lnTo>
                <a:lnTo>
                  <a:pt x="1774283" y="132051"/>
                </a:lnTo>
                <a:lnTo>
                  <a:pt x="1794420" y="66439"/>
                </a:lnTo>
                <a:lnTo>
                  <a:pt x="1808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1853" y="3779520"/>
            <a:ext cx="1833880" cy="737870"/>
          </a:xfrm>
          <a:custGeom>
            <a:avLst/>
            <a:gdLst/>
            <a:ahLst/>
            <a:cxnLst/>
            <a:rect l="l" t="t" r="r" b="b"/>
            <a:pathLst>
              <a:path w="1833879" h="737870">
                <a:moveTo>
                  <a:pt x="25247" y="0"/>
                </a:moveTo>
                <a:lnTo>
                  <a:pt x="0" y="0"/>
                </a:lnTo>
                <a:lnTo>
                  <a:pt x="6306" y="36576"/>
                </a:lnTo>
                <a:lnTo>
                  <a:pt x="16974" y="79248"/>
                </a:lnTo>
                <a:lnTo>
                  <a:pt x="29166" y="120396"/>
                </a:lnTo>
                <a:lnTo>
                  <a:pt x="44406" y="161544"/>
                </a:lnTo>
                <a:lnTo>
                  <a:pt x="61170" y="201168"/>
                </a:lnTo>
                <a:lnTo>
                  <a:pt x="79458" y="240792"/>
                </a:lnTo>
                <a:lnTo>
                  <a:pt x="99270" y="277368"/>
                </a:lnTo>
                <a:lnTo>
                  <a:pt x="122130" y="315468"/>
                </a:lnTo>
                <a:lnTo>
                  <a:pt x="146514" y="350520"/>
                </a:lnTo>
                <a:lnTo>
                  <a:pt x="172422" y="385572"/>
                </a:lnTo>
                <a:lnTo>
                  <a:pt x="199854" y="417576"/>
                </a:lnTo>
                <a:lnTo>
                  <a:pt x="228810" y="449580"/>
                </a:lnTo>
                <a:lnTo>
                  <a:pt x="259290" y="480060"/>
                </a:lnTo>
                <a:lnTo>
                  <a:pt x="292818" y="509016"/>
                </a:lnTo>
                <a:lnTo>
                  <a:pt x="326346" y="536448"/>
                </a:lnTo>
                <a:lnTo>
                  <a:pt x="361398" y="563880"/>
                </a:lnTo>
                <a:lnTo>
                  <a:pt x="397974" y="588264"/>
                </a:lnTo>
                <a:lnTo>
                  <a:pt x="434550" y="611124"/>
                </a:lnTo>
                <a:lnTo>
                  <a:pt x="513798" y="650748"/>
                </a:lnTo>
                <a:lnTo>
                  <a:pt x="554946" y="669036"/>
                </a:lnTo>
                <a:lnTo>
                  <a:pt x="597618" y="684276"/>
                </a:lnTo>
                <a:lnTo>
                  <a:pt x="640290" y="697992"/>
                </a:lnTo>
                <a:lnTo>
                  <a:pt x="684486" y="710184"/>
                </a:lnTo>
                <a:lnTo>
                  <a:pt x="730206" y="719328"/>
                </a:lnTo>
                <a:lnTo>
                  <a:pt x="775926" y="726948"/>
                </a:lnTo>
                <a:lnTo>
                  <a:pt x="821646" y="733044"/>
                </a:lnTo>
                <a:lnTo>
                  <a:pt x="868890" y="736092"/>
                </a:lnTo>
                <a:lnTo>
                  <a:pt x="916134" y="737616"/>
                </a:lnTo>
                <a:lnTo>
                  <a:pt x="916419" y="736092"/>
                </a:lnTo>
                <a:lnTo>
                  <a:pt x="911562" y="736092"/>
                </a:lnTo>
                <a:lnTo>
                  <a:pt x="905466" y="734568"/>
                </a:lnTo>
                <a:lnTo>
                  <a:pt x="902418" y="728472"/>
                </a:lnTo>
                <a:lnTo>
                  <a:pt x="903942" y="722376"/>
                </a:lnTo>
                <a:lnTo>
                  <a:pt x="903942" y="716280"/>
                </a:lnTo>
                <a:lnTo>
                  <a:pt x="910038" y="711708"/>
                </a:lnTo>
                <a:lnTo>
                  <a:pt x="916134" y="711708"/>
                </a:lnTo>
                <a:lnTo>
                  <a:pt x="870414" y="710184"/>
                </a:lnTo>
                <a:lnTo>
                  <a:pt x="823170" y="707136"/>
                </a:lnTo>
                <a:lnTo>
                  <a:pt x="778974" y="702564"/>
                </a:lnTo>
                <a:lnTo>
                  <a:pt x="733254" y="694944"/>
                </a:lnTo>
                <a:lnTo>
                  <a:pt x="647910" y="673608"/>
                </a:lnTo>
                <a:lnTo>
                  <a:pt x="605238" y="659892"/>
                </a:lnTo>
                <a:lnTo>
                  <a:pt x="564090" y="644652"/>
                </a:lnTo>
                <a:lnTo>
                  <a:pt x="524466" y="627888"/>
                </a:lnTo>
                <a:lnTo>
                  <a:pt x="484842" y="608076"/>
                </a:lnTo>
                <a:lnTo>
                  <a:pt x="446742" y="588264"/>
                </a:lnTo>
                <a:lnTo>
                  <a:pt x="410166" y="565404"/>
                </a:lnTo>
                <a:lnTo>
                  <a:pt x="375114" y="542544"/>
                </a:lnTo>
                <a:lnTo>
                  <a:pt x="341586" y="516636"/>
                </a:lnTo>
                <a:lnTo>
                  <a:pt x="308058" y="489204"/>
                </a:lnTo>
                <a:lnTo>
                  <a:pt x="277578" y="461772"/>
                </a:lnTo>
                <a:lnTo>
                  <a:pt x="247098" y="431292"/>
                </a:lnTo>
                <a:lnTo>
                  <a:pt x="218142" y="400812"/>
                </a:lnTo>
                <a:lnTo>
                  <a:pt x="192234" y="368808"/>
                </a:lnTo>
                <a:lnTo>
                  <a:pt x="166326" y="335280"/>
                </a:lnTo>
                <a:lnTo>
                  <a:pt x="143466" y="300228"/>
                </a:lnTo>
                <a:lnTo>
                  <a:pt x="122130" y="265176"/>
                </a:lnTo>
                <a:lnTo>
                  <a:pt x="100794" y="228600"/>
                </a:lnTo>
                <a:lnTo>
                  <a:pt x="84030" y="190500"/>
                </a:lnTo>
                <a:lnTo>
                  <a:pt x="67266" y="150876"/>
                </a:lnTo>
                <a:lnTo>
                  <a:pt x="53550" y="111252"/>
                </a:lnTo>
                <a:lnTo>
                  <a:pt x="41358" y="71628"/>
                </a:lnTo>
                <a:lnTo>
                  <a:pt x="30690" y="30480"/>
                </a:lnTo>
                <a:lnTo>
                  <a:pt x="25247" y="0"/>
                </a:lnTo>
                <a:close/>
              </a:path>
              <a:path w="1833879" h="737870">
                <a:moveTo>
                  <a:pt x="920706" y="713232"/>
                </a:moveTo>
                <a:lnTo>
                  <a:pt x="916134" y="737616"/>
                </a:lnTo>
                <a:lnTo>
                  <a:pt x="922495" y="737417"/>
                </a:lnTo>
                <a:lnTo>
                  <a:pt x="928326" y="733044"/>
                </a:lnTo>
                <a:lnTo>
                  <a:pt x="928326" y="726948"/>
                </a:lnTo>
                <a:lnTo>
                  <a:pt x="929850" y="720852"/>
                </a:lnTo>
                <a:lnTo>
                  <a:pt x="926802" y="714756"/>
                </a:lnTo>
                <a:lnTo>
                  <a:pt x="920706" y="713232"/>
                </a:lnTo>
                <a:close/>
              </a:path>
              <a:path w="1833879" h="737870">
                <a:moveTo>
                  <a:pt x="922495" y="737417"/>
                </a:moveTo>
                <a:lnTo>
                  <a:pt x="916134" y="737616"/>
                </a:lnTo>
                <a:lnTo>
                  <a:pt x="922230" y="737616"/>
                </a:lnTo>
                <a:lnTo>
                  <a:pt x="922495" y="737417"/>
                </a:lnTo>
                <a:close/>
              </a:path>
              <a:path w="1833879" h="737870">
                <a:moveTo>
                  <a:pt x="1134066" y="713232"/>
                </a:moveTo>
                <a:lnTo>
                  <a:pt x="920706" y="713232"/>
                </a:lnTo>
                <a:lnTo>
                  <a:pt x="926802" y="714756"/>
                </a:lnTo>
                <a:lnTo>
                  <a:pt x="929850" y="720852"/>
                </a:lnTo>
                <a:lnTo>
                  <a:pt x="928326" y="726948"/>
                </a:lnTo>
                <a:lnTo>
                  <a:pt x="928326" y="733044"/>
                </a:lnTo>
                <a:lnTo>
                  <a:pt x="922495" y="737417"/>
                </a:lnTo>
                <a:lnTo>
                  <a:pt x="964902" y="736092"/>
                </a:lnTo>
                <a:lnTo>
                  <a:pt x="1012146" y="733044"/>
                </a:lnTo>
                <a:lnTo>
                  <a:pt x="1057866" y="726948"/>
                </a:lnTo>
                <a:lnTo>
                  <a:pt x="1103586" y="719328"/>
                </a:lnTo>
                <a:lnTo>
                  <a:pt x="1134066" y="713232"/>
                </a:lnTo>
                <a:close/>
              </a:path>
              <a:path w="1833879" h="737870">
                <a:moveTo>
                  <a:pt x="916134" y="711708"/>
                </a:moveTo>
                <a:lnTo>
                  <a:pt x="910038" y="711708"/>
                </a:lnTo>
                <a:lnTo>
                  <a:pt x="903942" y="716280"/>
                </a:lnTo>
                <a:lnTo>
                  <a:pt x="903942" y="722376"/>
                </a:lnTo>
                <a:lnTo>
                  <a:pt x="902418" y="728472"/>
                </a:lnTo>
                <a:lnTo>
                  <a:pt x="905466" y="734568"/>
                </a:lnTo>
                <a:lnTo>
                  <a:pt x="911562" y="736092"/>
                </a:lnTo>
                <a:lnTo>
                  <a:pt x="916134" y="711708"/>
                </a:lnTo>
                <a:close/>
              </a:path>
              <a:path w="1833879" h="737870">
                <a:moveTo>
                  <a:pt x="1833745" y="0"/>
                </a:moveTo>
                <a:lnTo>
                  <a:pt x="1808351" y="0"/>
                </a:lnTo>
                <a:lnTo>
                  <a:pt x="1792434" y="71628"/>
                </a:lnTo>
                <a:lnTo>
                  <a:pt x="1780242" y="112776"/>
                </a:lnTo>
                <a:lnTo>
                  <a:pt x="1765002" y="152400"/>
                </a:lnTo>
                <a:lnTo>
                  <a:pt x="1749762" y="190500"/>
                </a:lnTo>
                <a:lnTo>
                  <a:pt x="1731474" y="228600"/>
                </a:lnTo>
                <a:lnTo>
                  <a:pt x="1711662" y="265176"/>
                </a:lnTo>
                <a:lnTo>
                  <a:pt x="1690326" y="301752"/>
                </a:lnTo>
                <a:lnTo>
                  <a:pt x="1641558" y="368808"/>
                </a:lnTo>
                <a:lnTo>
                  <a:pt x="1614126" y="400812"/>
                </a:lnTo>
                <a:lnTo>
                  <a:pt x="1585170" y="432816"/>
                </a:lnTo>
                <a:lnTo>
                  <a:pt x="1556214" y="461772"/>
                </a:lnTo>
                <a:lnTo>
                  <a:pt x="1524210" y="490728"/>
                </a:lnTo>
                <a:lnTo>
                  <a:pt x="1492206" y="516636"/>
                </a:lnTo>
                <a:lnTo>
                  <a:pt x="1457154" y="542544"/>
                </a:lnTo>
                <a:lnTo>
                  <a:pt x="1422102" y="565404"/>
                </a:lnTo>
                <a:lnTo>
                  <a:pt x="1385526" y="588264"/>
                </a:lnTo>
                <a:lnTo>
                  <a:pt x="1347426" y="609600"/>
                </a:lnTo>
                <a:lnTo>
                  <a:pt x="1307802" y="627888"/>
                </a:lnTo>
                <a:lnTo>
                  <a:pt x="1268178" y="644652"/>
                </a:lnTo>
                <a:lnTo>
                  <a:pt x="1227030" y="659892"/>
                </a:lnTo>
                <a:lnTo>
                  <a:pt x="1184358" y="673608"/>
                </a:lnTo>
                <a:lnTo>
                  <a:pt x="1099014" y="694944"/>
                </a:lnTo>
                <a:lnTo>
                  <a:pt x="1053294" y="702564"/>
                </a:lnTo>
                <a:lnTo>
                  <a:pt x="1009098" y="707136"/>
                </a:lnTo>
                <a:lnTo>
                  <a:pt x="961854" y="710184"/>
                </a:lnTo>
                <a:lnTo>
                  <a:pt x="916134" y="711708"/>
                </a:lnTo>
                <a:lnTo>
                  <a:pt x="911562" y="736092"/>
                </a:lnTo>
                <a:lnTo>
                  <a:pt x="916419" y="736092"/>
                </a:lnTo>
                <a:lnTo>
                  <a:pt x="920706" y="713232"/>
                </a:lnTo>
                <a:lnTo>
                  <a:pt x="1134066" y="713232"/>
                </a:lnTo>
                <a:lnTo>
                  <a:pt x="1193502" y="697992"/>
                </a:lnTo>
                <a:lnTo>
                  <a:pt x="1236174" y="684276"/>
                </a:lnTo>
                <a:lnTo>
                  <a:pt x="1278846" y="667512"/>
                </a:lnTo>
                <a:lnTo>
                  <a:pt x="1319994" y="650748"/>
                </a:lnTo>
                <a:lnTo>
                  <a:pt x="1359618" y="630936"/>
                </a:lnTo>
                <a:lnTo>
                  <a:pt x="1397718" y="609600"/>
                </a:lnTo>
                <a:lnTo>
                  <a:pt x="1435818" y="586740"/>
                </a:lnTo>
                <a:lnTo>
                  <a:pt x="1472394" y="562356"/>
                </a:lnTo>
                <a:lnTo>
                  <a:pt x="1507446" y="536448"/>
                </a:lnTo>
                <a:lnTo>
                  <a:pt x="1540974" y="509016"/>
                </a:lnTo>
                <a:lnTo>
                  <a:pt x="1572978" y="480060"/>
                </a:lnTo>
                <a:lnTo>
                  <a:pt x="1604982" y="449580"/>
                </a:lnTo>
                <a:lnTo>
                  <a:pt x="1633938" y="417576"/>
                </a:lnTo>
                <a:lnTo>
                  <a:pt x="1661370" y="384048"/>
                </a:lnTo>
                <a:lnTo>
                  <a:pt x="1687278" y="350520"/>
                </a:lnTo>
                <a:lnTo>
                  <a:pt x="1711662" y="313944"/>
                </a:lnTo>
                <a:lnTo>
                  <a:pt x="1732998" y="277368"/>
                </a:lnTo>
                <a:lnTo>
                  <a:pt x="1754334" y="239268"/>
                </a:lnTo>
                <a:lnTo>
                  <a:pt x="1772622" y="201168"/>
                </a:lnTo>
                <a:lnTo>
                  <a:pt x="1789386" y="160020"/>
                </a:lnTo>
                <a:lnTo>
                  <a:pt x="1804626" y="120396"/>
                </a:lnTo>
                <a:lnTo>
                  <a:pt x="1816818" y="77724"/>
                </a:lnTo>
                <a:lnTo>
                  <a:pt x="1827486" y="35052"/>
                </a:lnTo>
                <a:lnTo>
                  <a:pt x="183374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31435" y="3777996"/>
            <a:ext cx="361187" cy="121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1767" y="3777996"/>
            <a:ext cx="64007" cy="1173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8635" y="3777996"/>
            <a:ext cx="150875" cy="121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8655" y="3777996"/>
            <a:ext cx="164591" cy="1219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6964" y="3777996"/>
            <a:ext cx="111251" cy="117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41264" y="3777996"/>
            <a:ext cx="155447" cy="172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0428" y="3777996"/>
            <a:ext cx="160019" cy="121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269579" y="3130859"/>
            <a:ext cx="96456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</a:pPr>
            <a:r>
              <a:rPr sz="1800" b="1" spc="1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31864" y="3373342"/>
            <a:ext cx="93408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</a:pP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5378" y="603095"/>
            <a:ext cx="3085465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8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000" spc="18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spc="-17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22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spc="-17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000" spc="-25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000" spc="-25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1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ep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43708" y="4952344"/>
            <a:ext cx="1690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oll</a:t>
            </a:r>
            <a:r>
              <a:rPr sz="1800" b="1" spc="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61488" y="4619244"/>
            <a:ext cx="1467611" cy="15453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27063" y="4459224"/>
            <a:ext cx="1403603" cy="1438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2236" y="3779520"/>
            <a:ext cx="483234" cy="341630"/>
          </a:xfrm>
          <a:custGeom>
            <a:avLst/>
            <a:gdLst/>
            <a:ahLst/>
            <a:cxnLst/>
            <a:rect l="l" t="t" r="r" b="b"/>
            <a:pathLst>
              <a:path w="483235" h="341629">
                <a:moveTo>
                  <a:pt x="483000" y="0"/>
                </a:moveTo>
                <a:lnTo>
                  <a:pt x="0" y="0"/>
                </a:lnTo>
                <a:lnTo>
                  <a:pt x="4746" y="31908"/>
                </a:lnTo>
                <a:lnTo>
                  <a:pt x="19777" y="100135"/>
                </a:lnTo>
                <a:lnTo>
                  <a:pt x="40094" y="161942"/>
                </a:lnTo>
                <a:lnTo>
                  <a:pt x="65220" y="216306"/>
                </a:lnTo>
                <a:lnTo>
                  <a:pt x="94680" y="262203"/>
                </a:lnTo>
                <a:lnTo>
                  <a:pt x="128000" y="298608"/>
                </a:lnTo>
                <a:lnTo>
                  <a:pt x="164702" y="324498"/>
                </a:lnTo>
                <a:lnTo>
                  <a:pt x="204312" y="338848"/>
                </a:lnTo>
                <a:lnTo>
                  <a:pt x="225059" y="341376"/>
                </a:lnTo>
                <a:lnTo>
                  <a:pt x="245942" y="340664"/>
                </a:lnTo>
                <a:lnTo>
                  <a:pt x="286610" y="329851"/>
                </a:lnTo>
                <a:lnTo>
                  <a:pt x="325358" y="307324"/>
                </a:lnTo>
                <a:lnTo>
                  <a:pt x="361636" y="274053"/>
                </a:lnTo>
                <a:lnTo>
                  <a:pt x="394898" y="231006"/>
                </a:lnTo>
                <a:lnTo>
                  <a:pt x="424593" y="179155"/>
                </a:lnTo>
                <a:lnTo>
                  <a:pt x="450173" y="119466"/>
                </a:lnTo>
                <a:lnTo>
                  <a:pt x="471090" y="52911"/>
                </a:lnTo>
                <a:lnTo>
                  <a:pt x="48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30882" y="3779520"/>
            <a:ext cx="547370" cy="373380"/>
          </a:xfrm>
          <a:custGeom>
            <a:avLst/>
            <a:gdLst/>
            <a:ahLst/>
            <a:cxnLst/>
            <a:rect l="l" t="t" r="r" b="b"/>
            <a:pathLst>
              <a:path w="547369" h="373379">
                <a:moveTo>
                  <a:pt x="63735" y="0"/>
                </a:moveTo>
                <a:lnTo>
                  <a:pt x="0" y="0"/>
                </a:lnTo>
                <a:lnTo>
                  <a:pt x="1905" y="15240"/>
                </a:lnTo>
                <a:lnTo>
                  <a:pt x="14097" y="83820"/>
                </a:lnTo>
                <a:lnTo>
                  <a:pt x="26289" y="126492"/>
                </a:lnTo>
                <a:lnTo>
                  <a:pt x="47625" y="185928"/>
                </a:lnTo>
                <a:lnTo>
                  <a:pt x="64389" y="222504"/>
                </a:lnTo>
                <a:lnTo>
                  <a:pt x="93345" y="271272"/>
                </a:lnTo>
                <a:lnTo>
                  <a:pt x="139065" y="323088"/>
                </a:lnTo>
                <a:lnTo>
                  <a:pt x="180213" y="352044"/>
                </a:lnTo>
                <a:lnTo>
                  <a:pt x="224409" y="368808"/>
                </a:lnTo>
                <a:lnTo>
                  <a:pt x="256413" y="373380"/>
                </a:lnTo>
                <a:lnTo>
                  <a:pt x="273177" y="373380"/>
                </a:lnTo>
                <a:lnTo>
                  <a:pt x="318897" y="364236"/>
                </a:lnTo>
                <a:lnTo>
                  <a:pt x="376809" y="332232"/>
                </a:lnTo>
                <a:lnTo>
                  <a:pt x="389001" y="321564"/>
                </a:lnTo>
                <a:lnTo>
                  <a:pt x="402717" y="310896"/>
                </a:lnTo>
                <a:lnTo>
                  <a:pt x="404071" y="309372"/>
                </a:lnTo>
                <a:lnTo>
                  <a:pt x="245745" y="309372"/>
                </a:lnTo>
                <a:lnTo>
                  <a:pt x="227457" y="303276"/>
                </a:lnTo>
                <a:lnTo>
                  <a:pt x="180213" y="274320"/>
                </a:lnTo>
                <a:lnTo>
                  <a:pt x="152781" y="245364"/>
                </a:lnTo>
                <a:lnTo>
                  <a:pt x="136017" y="220980"/>
                </a:lnTo>
                <a:lnTo>
                  <a:pt x="126873" y="207264"/>
                </a:lnTo>
                <a:lnTo>
                  <a:pt x="111633" y="176784"/>
                </a:lnTo>
                <a:lnTo>
                  <a:pt x="105537" y="160020"/>
                </a:lnTo>
                <a:lnTo>
                  <a:pt x="97917" y="143256"/>
                </a:lnTo>
                <a:lnTo>
                  <a:pt x="85725" y="106680"/>
                </a:lnTo>
                <a:lnTo>
                  <a:pt x="81153" y="86868"/>
                </a:lnTo>
                <a:lnTo>
                  <a:pt x="76581" y="68580"/>
                </a:lnTo>
                <a:lnTo>
                  <a:pt x="67437" y="25908"/>
                </a:lnTo>
                <a:lnTo>
                  <a:pt x="63735" y="0"/>
                </a:lnTo>
                <a:close/>
              </a:path>
              <a:path w="547369" h="373379">
                <a:moveTo>
                  <a:pt x="547192" y="0"/>
                </a:moveTo>
                <a:lnTo>
                  <a:pt x="482291" y="0"/>
                </a:lnTo>
                <a:lnTo>
                  <a:pt x="481965" y="1524"/>
                </a:lnTo>
                <a:lnTo>
                  <a:pt x="471297" y="45720"/>
                </a:lnTo>
                <a:lnTo>
                  <a:pt x="466725" y="65532"/>
                </a:lnTo>
                <a:lnTo>
                  <a:pt x="460629" y="85344"/>
                </a:lnTo>
                <a:lnTo>
                  <a:pt x="453009" y="105156"/>
                </a:lnTo>
                <a:lnTo>
                  <a:pt x="446913" y="123444"/>
                </a:lnTo>
                <a:lnTo>
                  <a:pt x="439293" y="141732"/>
                </a:lnTo>
                <a:lnTo>
                  <a:pt x="430149" y="158496"/>
                </a:lnTo>
                <a:lnTo>
                  <a:pt x="422529" y="175260"/>
                </a:lnTo>
                <a:lnTo>
                  <a:pt x="385953" y="233172"/>
                </a:lnTo>
                <a:lnTo>
                  <a:pt x="356997" y="265176"/>
                </a:lnTo>
                <a:lnTo>
                  <a:pt x="346329" y="274320"/>
                </a:lnTo>
                <a:lnTo>
                  <a:pt x="337185" y="283464"/>
                </a:lnTo>
                <a:lnTo>
                  <a:pt x="296037" y="304800"/>
                </a:lnTo>
                <a:lnTo>
                  <a:pt x="276225" y="309372"/>
                </a:lnTo>
                <a:lnTo>
                  <a:pt x="404071" y="309372"/>
                </a:lnTo>
                <a:lnTo>
                  <a:pt x="437769" y="269748"/>
                </a:lnTo>
                <a:lnTo>
                  <a:pt x="469773" y="220980"/>
                </a:lnTo>
                <a:lnTo>
                  <a:pt x="488061" y="185928"/>
                </a:lnTo>
                <a:lnTo>
                  <a:pt x="504825" y="146304"/>
                </a:lnTo>
                <a:lnTo>
                  <a:pt x="513969" y="126492"/>
                </a:lnTo>
                <a:lnTo>
                  <a:pt x="520065" y="105156"/>
                </a:lnTo>
                <a:lnTo>
                  <a:pt x="527685" y="83820"/>
                </a:lnTo>
                <a:lnTo>
                  <a:pt x="533781" y="60960"/>
                </a:lnTo>
                <a:lnTo>
                  <a:pt x="544449" y="13716"/>
                </a:lnTo>
                <a:lnTo>
                  <a:pt x="547192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30907" y="3779520"/>
            <a:ext cx="166370" cy="90170"/>
          </a:xfrm>
          <a:custGeom>
            <a:avLst/>
            <a:gdLst/>
            <a:ahLst/>
            <a:cxnLst/>
            <a:rect l="l" t="t" r="r" b="b"/>
            <a:pathLst>
              <a:path w="166369" h="90170">
                <a:moveTo>
                  <a:pt x="43434" y="0"/>
                </a:moveTo>
                <a:lnTo>
                  <a:pt x="3196" y="0"/>
                </a:lnTo>
                <a:lnTo>
                  <a:pt x="3047" y="1524"/>
                </a:lnTo>
                <a:lnTo>
                  <a:pt x="0" y="85344"/>
                </a:lnTo>
                <a:lnTo>
                  <a:pt x="164591" y="89916"/>
                </a:lnTo>
                <a:lnTo>
                  <a:pt x="166115" y="39624"/>
                </a:lnTo>
                <a:lnTo>
                  <a:pt x="105155" y="36576"/>
                </a:lnTo>
                <a:lnTo>
                  <a:pt x="71627" y="36576"/>
                </a:lnTo>
                <a:lnTo>
                  <a:pt x="35051" y="35052"/>
                </a:lnTo>
                <a:lnTo>
                  <a:pt x="35051" y="21336"/>
                </a:lnTo>
                <a:lnTo>
                  <a:pt x="36575" y="10668"/>
                </a:lnTo>
                <a:lnTo>
                  <a:pt x="38099" y="4572"/>
                </a:lnTo>
                <a:lnTo>
                  <a:pt x="41147" y="1524"/>
                </a:lnTo>
                <a:lnTo>
                  <a:pt x="43434" y="0"/>
                </a:lnTo>
                <a:close/>
              </a:path>
              <a:path w="166369" h="90170">
                <a:moveTo>
                  <a:pt x="105158" y="0"/>
                </a:moveTo>
                <a:lnTo>
                  <a:pt x="65023" y="0"/>
                </a:lnTo>
                <a:lnTo>
                  <a:pt x="67055" y="3048"/>
                </a:lnTo>
                <a:lnTo>
                  <a:pt x="71627" y="7620"/>
                </a:lnTo>
                <a:lnTo>
                  <a:pt x="73151" y="13716"/>
                </a:lnTo>
                <a:lnTo>
                  <a:pt x="71627" y="24384"/>
                </a:lnTo>
                <a:lnTo>
                  <a:pt x="71627" y="36576"/>
                </a:lnTo>
                <a:lnTo>
                  <a:pt x="105155" y="36576"/>
                </a:lnTo>
                <a:lnTo>
                  <a:pt x="105410" y="4174"/>
                </a:lnTo>
                <a:lnTo>
                  <a:pt x="105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71747" y="3779520"/>
            <a:ext cx="480059" cy="332740"/>
          </a:xfrm>
          <a:custGeom>
            <a:avLst/>
            <a:gdLst/>
            <a:ahLst/>
            <a:cxnLst/>
            <a:rect l="l" t="t" r="r" b="b"/>
            <a:pathLst>
              <a:path w="480059" h="332739">
                <a:moveTo>
                  <a:pt x="479791" y="0"/>
                </a:moveTo>
                <a:lnTo>
                  <a:pt x="0" y="0"/>
                </a:lnTo>
                <a:lnTo>
                  <a:pt x="415" y="2462"/>
                </a:lnTo>
                <a:lnTo>
                  <a:pt x="17166" y="72487"/>
                </a:lnTo>
                <a:lnTo>
                  <a:pt x="39101" y="136257"/>
                </a:lnTo>
                <a:lnTo>
                  <a:pt x="65662" y="192786"/>
                </a:lnTo>
                <a:lnTo>
                  <a:pt x="96293" y="241084"/>
                </a:lnTo>
                <a:lnTo>
                  <a:pt x="130435" y="280166"/>
                </a:lnTo>
                <a:lnTo>
                  <a:pt x="167531" y="309043"/>
                </a:lnTo>
                <a:lnTo>
                  <a:pt x="207023" y="326727"/>
                </a:lnTo>
                <a:lnTo>
                  <a:pt x="248352" y="332232"/>
                </a:lnTo>
                <a:lnTo>
                  <a:pt x="268927" y="330161"/>
                </a:lnTo>
                <a:lnTo>
                  <a:pt x="308512" y="316715"/>
                </a:lnTo>
                <a:lnTo>
                  <a:pt x="345578" y="291703"/>
                </a:lnTo>
                <a:lnTo>
                  <a:pt x="379604" y="256129"/>
                </a:lnTo>
                <a:lnTo>
                  <a:pt x="410069" y="210999"/>
                </a:lnTo>
                <a:lnTo>
                  <a:pt x="436450" y="157320"/>
                </a:lnTo>
                <a:lnTo>
                  <a:pt x="458228" y="96097"/>
                </a:lnTo>
                <a:lnTo>
                  <a:pt x="474880" y="28337"/>
                </a:lnTo>
                <a:lnTo>
                  <a:pt x="479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39683" y="3779520"/>
            <a:ext cx="544830" cy="364490"/>
          </a:xfrm>
          <a:custGeom>
            <a:avLst/>
            <a:gdLst/>
            <a:ahLst/>
            <a:cxnLst/>
            <a:rect l="l" t="t" r="r" b="b"/>
            <a:pathLst>
              <a:path w="544829" h="364489">
                <a:moveTo>
                  <a:pt x="65321" y="0"/>
                </a:moveTo>
                <a:lnTo>
                  <a:pt x="0" y="0"/>
                </a:lnTo>
                <a:lnTo>
                  <a:pt x="9144" y="45720"/>
                </a:lnTo>
                <a:lnTo>
                  <a:pt x="15240" y="68580"/>
                </a:lnTo>
                <a:lnTo>
                  <a:pt x="21336" y="89916"/>
                </a:lnTo>
                <a:lnTo>
                  <a:pt x="28956" y="111252"/>
                </a:lnTo>
                <a:lnTo>
                  <a:pt x="35052" y="132588"/>
                </a:lnTo>
                <a:lnTo>
                  <a:pt x="44196" y="152400"/>
                </a:lnTo>
                <a:lnTo>
                  <a:pt x="51816" y="172212"/>
                </a:lnTo>
                <a:lnTo>
                  <a:pt x="70104" y="208788"/>
                </a:lnTo>
                <a:lnTo>
                  <a:pt x="79248" y="225552"/>
                </a:lnTo>
                <a:lnTo>
                  <a:pt x="89916" y="242316"/>
                </a:lnTo>
                <a:lnTo>
                  <a:pt x="100584" y="257556"/>
                </a:lnTo>
                <a:lnTo>
                  <a:pt x="112776" y="272796"/>
                </a:lnTo>
                <a:lnTo>
                  <a:pt x="123444" y="286512"/>
                </a:lnTo>
                <a:lnTo>
                  <a:pt x="175260" y="332232"/>
                </a:lnTo>
                <a:lnTo>
                  <a:pt x="219456" y="353568"/>
                </a:lnTo>
                <a:lnTo>
                  <a:pt x="265176" y="364236"/>
                </a:lnTo>
                <a:lnTo>
                  <a:pt x="281940" y="364236"/>
                </a:lnTo>
                <a:lnTo>
                  <a:pt x="298704" y="362712"/>
                </a:lnTo>
                <a:lnTo>
                  <a:pt x="329184" y="356616"/>
                </a:lnTo>
                <a:lnTo>
                  <a:pt x="344424" y="350520"/>
                </a:lnTo>
                <a:lnTo>
                  <a:pt x="358140" y="342900"/>
                </a:lnTo>
                <a:lnTo>
                  <a:pt x="373380" y="335280"/>
                </a:lnTo>
                <a:lnTo>
                  <a:pt x="385572" y="326136"/>
                </a:lnTo>
                <a:lnTo>
                  <a:pt x="399288" y="315468"/>
                </a:lnTo>
                <a:lnTo>
                  <a:pt x="411480" y="304800"/>
                </a:lnTo>
                <a:lnTo>
                  <a:pt x="414189" y="301752"/>
                </a:lnTo>
                <a:lnTo>
                  <a:pt x="277368" y="301752"/>
                </a:lnTo>
                <a:lnTo>
                  <a:pt x="268224" y="300228"/>
                </a:lnTo>
                <a:lnTo>
                  <a:pt x="228600" y="289560"/>
                </a:lnTo>
                <a:lnTo>
                  <a:pt x="219456" y="283464"/>
                </a:lnTo>
                <a:lnTo>
                  <a:pt x="208788" y="277368"/>
                </a:lnTo>
                <a:lnTo>
                  <a:pt x="199644" y="269748"/>
                </a:lnTo>
                <a:lnTo>
                  <a:pt x="188976" y="262128"/>
                </a:lnTo>
                <a:lnTo>
                  <a:pt x="179832" y="252984"/>
                </a:lnTo>
                <a:lnTo>
                  <a:pt x="152400" y="219456"/>
                </a:lnTo>
                <a:lnTo>
                  <a:pt x="124968" y="176784"/>
                </a:lnTo>
                <a:lnTo>
                  <a:pt x="102108" y="128016"/>
                </a:lnTo>
                <a:lnTo>
                  <a:pt x="88392" y="89916"/>
                </a:lnTo>
                <a:lnTo>
                  <a:pt x="82296" y="71628"/>
                </a:lnTo>
                <a:lnTo>
                  <a:pt x="76200" y="50292"/>
                </a:lnTo>
                <a:lnTo>
                  <a:pt x="71628" y="30480"/>
                </a:lnTo>
                <a:lnTo>
                  <a:pt x="65321" y="0"/>
                </a:lnTo>
                <a:close/>
              </a:path>
              <a:path w="544829" h="364489">
                <a:moveTo>
                  <a:pt x="544677" y="0"/>
                </a:moveTo>
                <a:lnTo>
                  <a:pt x="480263" y="0"/>
                </a:lnTo>
                <a:lnTo>
                  <a:pt x="480060" y="1524"/>
                </a:lnTo>
                <a:lnTo>
                  <a:pt x="470916" y="44196"/>
                </a:lnTo>
                <a:lnTo>
                  <a:pt x="461772" y="83820"/>
                </a:lnTo>
                <a:lnTo>
                  <a:pt x="455676" y="102108"/>
                </a:lnTo>
                <a:lnTo>
                  <a:pt x="449580" y="121920"/>
                </a:lnTo>
                <a:lnTo>
                  <a:pt x="426720" y="172212"/>
                </a:lnTo>
                <a:lnTo>
                  <a:pt x="402336" y="214884"/>
                </a:lnTo>
                <a:lnTo>
                  <a:pt x="365760" y="260604"/>
                </a:lnTo>
                <a:lnTo>
                  <a:pt x="345948" y="275844"/>
                </a:lnTo>
                <a:lnTo>
                  <a:pt x="336804" y="283464"/>
                </a:lnTo>
                <a:lnTo>
                  <a:pt x="297180" y="298704"/>
                </a:lnTo>
                <a:lnTo>
                  <a:pt x="277368" y="301752"/>
                </a:lnTo>
                <a:lnTo>
                  <a:pt x="414189" y="301752"/>
                </a:lnTo>
                <a:lnTo>
                  <a:pt x="423672" y="291084"/>
                </a:lnTo>
                <a:lnTo>
                  <a:pt x="434340" y="278892"/>
                </a:lnTo>
                <a:lnTo>
                  <a:pt x="446532" y="263652"/>
                </a:lnTo>
                <a:lnTo>
                  <a:pt x="455676" y="248412"/>
                </a:lnTo>
                <a:lnTo>
                  <a:pt x="466344" y="233172"/>
                </a:lnTo>
                <a:lnTo>
                  <a:pt x="475488" y="216408"/>
                </a:lnTo>
                <a:lnTo>
                  <a:pt x="484632" y="198120"/>
                </a:lnTo>
                <a:lnTo>
                  <a:pt x="493776" y="181356"/>
                </a:lnTo>
                <a:lnTo>
                  <a:pt x="516636" y="121920"/>
                </a:lnTo>
                <a:lnTo>
                  <a:pt x="528828" y="79248"/>
                </a:lnTo>
                <a:lnTo>
                  <a:pt x="544677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22564" y="3779520"/>
            <a:ext cx="163195" cy="81280"/>
          </a:xfrm>
          <a:custGeom>
            <a:avLst/>
            <a:gdLst/>
            <a:ahLst/>
            <a:cxnLst/>
            <a:rect l="l" t="t" r="r" b="b"/>
            <a:pathLst>
              <a:path w="163195" h="81279">
                <a:moveTo>
                  <a:pt x="60959" y="0"/>
                </a:moveTo>
                <a:lnTo>
                  <a:pt x="26389" y="0"/>
                </a:lnTo>
                <a:lnTo>
                  <a:pt x="27431" y="19812"/>
                </a:lnTo>
                <a:lnTo>
                  <a:pt x="0" y="28956"/>
                </a:lnTo>
                <a:lnTo>
                  <a:pt x="1523" y="80772"/>
                </a:lnTo>
                <a:lnTo>
                  <a:pt x="163067" y="13716"/>
                </a:lnTo>
                <a:lnTo>
                  <a:pt x="162898" y="7620"/>
                </a:lnTo>
                <a:lnTo>
                  <a:pt x="60959" y="7620"/>
                </a:lnTo>
                <a:lnTo>
                  <a:pt x="60959" y="0"/>
                </a:lnTo>
                <a:close/>
              </a:path>
              <a:path w="163195" h="81279">
                <a:moveTo>
                  <a:pt x="162686" y="0"/>
                </a:moveTo>
                <a:lnTo>
                  <a:pt x="83820" y="0"/>
                </a:lnTo>
                <a:lnTo>
                  <a:pt x="60959" y="7620"/>
                </a:lnTo>
                <a:lnTo>
                  <a:pt x="162898" y="7620"/>
                </a:lnTo>
                <a:lnTo>
                  <a:pt x="162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79263" y="6565096"/>
            <a:ext cx="981710" cy="506730"/>
          </a:xfrm>
          <a:custGeom>
            <a:avLst/>
            <a:gdLst/>
            <a:ahLst/>
            <a:cxnLst/>
            <a:rect l="l" t="t" r="r" b="b"/>
            <a:pathLst>
              <a:path w="981710" h="506729">
                <a:moveTo>
                  <a:pt x="524718" y="0"/>
                </a:moveTo>
                <a:lnTo>
                  <a:pt x="484631" y="295"/>
                </a:lnTo>
                <a:lnTo>
                  <a:pt x="444373" y="2055"/>
                </a:lnTo>
                <a:lnTo>
                  <a:pt x="405060" y="5457"/>
                </a:lnTo>
                <a:lnTo>
                  <a:pt x="366818" y="10430"/>
                </a:lnTo>
                <a:lnTo>
                  <a:pt x="294036" y="24798"/>
                </a:lnTo>
                <a:lnTo>
                  <a:pt x="227015" y="44585"/>
                </a:lnTo>
                <a:lnTo>
                  <a:pt x="166743" y="69213"/>
                </a:lnTo>
                <a:lnTo>
                  <a:pt x="114206" y="98107"/>
                </a:lnTo>
                <a:lnTo>
                  <a:pt x="70392" y="130690"/>
                </a:lnTo>
                <a:lnTo>
                  <a:pt x="36290" y="166388"/>
                </a:lnTo>
                <a:lnTo>
                  <a:pt x="12886" y="204622"/>
                </a:lnTo>
                <a:lnTo>
                  <a:pt x="1168" y="244818"/>
                </a:lnTo>
                <a:lnTo>
                  <a:pt x="0" y="265471"/>
                </a:lnTo>
                <a:lnTo>
                  <a:pt x="2299" y="286252"/>
                </a:lnTo>
                <a:lnTo>
                  <a:pt x="16196" y="326122"/>
                </a:lnTo>
                <a:lnTo>
                  <a:pt x="41648" y="363317"/>
                </a:lnTo>
                <a:lnTo>
                  <a:pt x="77637" y="397334"/>
                </a:lnTo>
                <a:lnTo>
                  <a:pt x="123150" y="427672"/>
                </a:lnTo>
                <a:lnTo>
                  <a:pt x="177172" y="453825"/>
                </a:lnTo>
                <a:lnTo>
                  <a:pt x="238687" y="475293"/>
                </a:lnTo>
                <a:lnTo>
                  <a:pt x="306681" y="491571"/>
                </a:lnTo>
                <a:lnTo>
                  <a:pt x="380138" y="502157"/>
                </a:lnTo>
                <a:lnTo>
                  <a:pt x="418598" y="505158"/>
                </a:lnTo>
                <a:lnTo>
                  <a:pt x="458044" y="506548"/>
                </a:lnTo>
                <a:lnTo>
                  <a:pt x="498347" y="506263"/>
                </a:lnTo>
                <a:lnTo>
                  <a:pt x="538389" y="504297"/>
                </a:lnTo>
                <a:lnTo>
                  <a:pt x="577506" y="500730"/>
                </a:lnTo>
                <a:lnTo>
                  <a:pt x="615573" y="495628"/>
                </a:lnTo>
                <a:lnTo>
                  <a:pt x="688062" y="481094"/>
                </a:lnTo>
                <a:lnTo>
                  <a:pt x="754858" y="461232"/>
                </a:lnTo>
                <a:lnTo>
                  <a:pt x="814966" y="436584"/>
                </a:lnTo>
                <a:lnTo>
                  <a:pt x="867388" y="407689"/>
                </a:lnTo>
                <a:lnTo>
                  <a:pt x="911128" y="375086"/>
                </a:lnTo>
                <a:lnTo>
                  <a:pt x="945189" y="339314"/>
                </a:lnTo>
                <a:lnTo>
                  <a:pt x="968574" y="300913"/>
                </a:lnTo>
                <a:lnTo>
                  <a:pt x="980288" y="260423"/>
                </a:lnTo>
                <a:lnTo>
                  <a:pt x="981455" y="239563"/>
                </a:lnTo>
                <a:lnTo>
                  <a:pt x="979157" y="218794"/>
                </a:lnTo>
                <a:lnTo>
                  <a:pt x="965264" y="179005"/>
                </a:lnTo>
                <a:lnTo>
                  <a:pt x="939831" y="141956"/>
                </a:lnTo>
                <a:lnTo>
                  <a:pt x="903883" y="108130"/>
                </a:lnTo>
                <a:lnTo>
                  <a:pt x="858444" y="78011"/>
                </a:lnTo>
                <a:lnTo>
                  <a:pt x="804537" y="52085"/>
                </a:lnTo>
                <a:lnTo>
                  <a:pt x="743186" y="30836"/>
                </a:lnTo>
                <a:lnTo>
                  <a:pt x="675417" y="14750"/>
                </a:lnTo>
                <a:lnTo>
                  <a:pt x="602253" y="4309"/>
                </a:lnTo>
                <a:lnTo>
                  <a:pt x="563968" y="1358"/>
                </a:lnTo>
                <a:lnTo>
                  <a:pt x="5247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48783" y="6533388"/>
            <a:ext cx="1043940" cy="570230"/>
          </a:xfrm>
          <a:custGeom>
            <a:avLst/>
            <a:gdLst/>
            <a:ahLst/>
            <a:cxnLst/>
            <a:rect l="l" t="t" r="r" b="b"/>
            <a:pathLst>
              <a:path w="1043939" h="570229">
                <a:moveTo>
                  <a:pt x="591311" y="0"/>
                </a:moveTo>
                <a:lnTo>
                  <a:pt x="487679" y="0"/>
                </a:lnTo>
                <a:lnTo>
                  <a:pt x="461771" y="3047"/>
                </a:lnTo>
                <a:lnTo>
                  <a:pt x="435863" y="4571"/>
                </a:lnTo>
                <a:lnTo>
                  <a:pt x="387095" y="10667"/>
                </a:lnTo>
                <a:lnTo>
                  <a:pt x="316991" y="25907"/>
                </a:lnTo>
                <a:lnTo>
                  <a:pt x="271271" y="38099"/>
                </a:lnTo>
                <a:lnTo>
                  <a:pt x="249935" y="45719"/>
                </a:lnTo>
                <a:lnTo>
                  <a:pt x="230123" y="51815"/>
                </a:lnTo>
                <a:lnTo>
                  <a:pt x="210311" y="60959"/>
                </a:lnTo>
                <a:lnTo>
                  <a:pt x="190499" y="68579"/>
                </a:lnTo>
                <a:lnTo>
                  <a:pt x="153923" y="86867"/>
                </a:lnTo>
                <a:lnTo>
                  <a:pt x="120395" y="108203"/>
                </a:lnTo>
                <a:lnTo>
                  <a:pt x="76199" y="141731"/>
                </a:lnTo>
                <a:lnTo>
                  <a:pt x="41147" y="179831"/>
                </a:lnTo>
                <a:lnTo>
                  <a:pt x="15239" y="222503"/>
                </a:lnTo>
                <a:lnTo>
                  <a:pt x="1523" y="268223"/>
                </a:lnTo>
                <a:lnTo>
                  <a:pt x="0" y="283463"/>
                </a:lnTo>
                <a:lnTo>
                  <a:pt x="0" y="300227"/>
                </a:lnTo>
                <a:lnTo>
                  <a:pt x="7619" y="347471"/>
                </a:lnTo>
                <a:lnTo>
                  <a:pt x="21335" y="376427"/>
                </a:lnTo>
                <a:lnTo>
                  <a:pt x="28955" y="391667"/>
                </a:lnTo>
                <a:lnTo>
                  <a:pt x="73151" y="441959"/>
                </a:lnTo>
                <a:lnTo>
                  <a:pt x="115823" y="473963"/>
                </a:lnTo>
                <a:lnTo>
                  <a:pt x="132587" y="483107"/>
                </a:lnTo>
                <a:lnTo>
                  <a:pt x="149351" y="493775"/>
                </a:lnTo>
                <a:lnTo>
                  <a:pt x="166115" y="501395"/>
                </a:lnTo>
                <a:lnTo>
                  <a:pt x="184403" y="510539"/>
                </a:lnTo>
                <a:lnTo>
                  <a:pt x="224027" y="525779"/>
                </a:lnTo>
                <a:lnTo>
                  <a:pt x="243839" y="531875"/>
                </a:lnTo>
                <a:lnTo>
                  <a:pt x="265175" y="539495"/>
                </a:lnTo>
                <a:lnTo>
                  <a:pt x="286511" y="544067"/>
                </a:lnTo>
                <a:lnTo>
                  <a:pt x="330707" y="554735"/>
                </a:lnTo>
                <a:lnTo>
                  <a:pt x="402335" y="565403"/>
                </a:lnTo>
                <a:lnTo>
                  <a:pt x="477011" y="569975"/>
                </a:lnTo>
                <a:lnTo>
                  <a:pt x="528827" y="569975"/>
                </a:lnTo>
                <a:lnTo>
                  <a:pt x="606551" y="565403"/>
                </a:lnTo>
                <a:lnTo>
                  <a:pt x="630935" y="562355"/>
                </a:lnTo>
                <a:lnTo>
                  <a:pt x="726947" y="544067"/>
                </a:lnTo>
                <a:lnTo>
                  <a:pt x="748283" y="537971"/>
                </a:lnTo>
                <a:lnTo>
                  <a:pt x="771143" y="531875"/>
                </a:lnTo>
                <a:lnTo>
                  <a:pt x="792479" y="524255"/>
                </a:lnTo>
                <a:lnTo>
                  <a:pt x="812291" y="516635"/>
                </a:lnTo>
                <a:lnTo>
                  <a:pt x="833627" y="509015"/>
                </a:lnTo>
                <a:lnTo>
                  <a:pt x="836675" y="507491"/>
                </a:lnTo>
                <a:lnTo>
                  <a:pt x="502919" y="507491"/>
                </a:lnTo>
                <a:lnTo>
                  <a:pt x="478535" y="505967"/>
                </a:lnTo>
                <a:lnTo>
                  <a:pt x="454151" y="505967"/>
                </a:lnTo>
                <a:lnTo>
                  <a:pt x="431291" y="504443"/>
                </a:lnTo>
                <a:lnTo>
                  <a:pt x="408431" y="501395"/>
                </a:lnTo>
                <a:lnTo>
                  <a:pt x="385571" y="499871"/>
                </a:lnTo>
                <a:lnTo>
                  <a:pt x="364235" y="495299"/>
                </a:lnTo>
                <a:lnTo>
                  <a:pt x="342899" y="492251"/>
                </a:lnTo>
                <a:lnTo>
                  <a:pt x="300227" y="483107"/>
                </a:lnTo>
                <a:lnTo>
                  <a:pt x="280415" y="477011"/>
                </a:lnTo>
                <a:lnTo>
                  <a:pt x="262127" y="472439"/>
                </a:lnTo>
                <a:lnTo>
                  <a:pt x="243839" y="466343"/>
                </a:lnTo>
                <a:lnTo>
                  <a:pt x="225551" y="458723"/>
                </a:lnTo>
                <a:lnTo>
                  <a:pt x="208787" y="451103"/>
                </a:lnTo>
                <a:lnTo>
                  <a:pt x="192023" y="445007"/>
                </a:lnTo>
                <a:lnTo>
                  <a:pt x="176783" y="435863"/>
                </a:lnTo>
                <a:lnTo>
                  <a:pt x="149351" y="420623"/>
                </a:lnTo>
                <a:lnTo>
                  <a:pt x="124967" y="402335"/>
                </a:lnTo>
                <a:lnTo>
                  <a:pt x="103631" y="384047"/>
                </a:lnTo>
                <a:lnTo>
                  <a:pt x="96011" y="373379"/>
                </a:lnTo>
                <a:lnTo>
                  <a:pt x="80771" y="355091"/>
                </a:lnTo>
                <a:lnTo>
                  <a:pt x="76199" y="344423"/>
                </a:lnTo>
                <a:lnTo>
                  <a:pt x="71627" y="335279"/>
                </a:lnTo>
                <a:lnTo>
                  <a:pt x="67055" y="324611"/>
                </a:lnTo>
                <a:lnTo>
                  <a:pt x="65531" y="315467"/>
                </a:lnTo>
                <a:lnTo>
                  <a:pt x="64007" y="304799"/>
                </a:lnTo>
                <a:lnTo>
                  <a:pt x="62483" y="295655"/>
                </a:lnTo>
                <a:lnTo>
                  <a:pt x="62483" y="284987"/>
                </a:lnTo>
                <a:lnTo>
                  <a:pt x="64007" y="275843"/>
                </a:lnTo>
                <a:lnTo>
                  <a:pt x="67055" y="265175"/>
                </a:lnTo>
                <a:lnTo>
                  <a:pt x="70103" y="256031"/>
                </a:lnTo>
                <a:lnTo>
                  <a:pt x="74675" y="246887"/>
                </a:lnTo>
                <a:lnTo>
                  <a:pt x="79247" y="236219"/>
                </a:lnTo>
                <a:lnTo>
                  <a:pt x="109727" y="196595"/>
                </a:lnTo>
                <a:lnTo>
                  <a:pt x="143255" y="169163"/>
                </a:lnTo>
                <a:lnTo>
                  <a:pt x="185927" y="141731"/>
                </a:lnTo>
                <a:lnTo>
                  <a:pt x="234695" y="118871"/>
                </a:lnTo>
                <a:lnTo>
                  <a:pt x="272795" y="105155"/>
                </a:lnTo>
                <a:lnTo>
                  <a:pt x="291083" y="99059"/>
                </a:lnTo>
                <a:lnTo>
                  <a:pt x="332231" y="86867"/>
                </a:lnTo>
                <a:lnTo>
                  <a:pt x="397763" y="73151"/>
                </a:lnTo>
                <a:lnTo>
                  <a:pt x="443483" y="67055"/>
                </a:lnTo>
                <a:lnTo>
                  <a:pt x="515111" y="62483"/>
                </a:lnTo>
                <a:lnTo>
                  <a:pt x="865327" y="62483"/>
                </a:lnTo>
                <a:lnTo>
                  <a:pt x="839723" y="51815"/>
                </a:lnTo>
                <a:lnTo>
                  <a:pt x="798575" y="36575"/>
                </a:lnTo>
                <a:lnTo>
                  <a:pt x="755903" y="24383"/>
                </a:lnTo>
                <a:lnTo>
                  <a:pt x="688847" y="10667"/>
                </a:lnTo>
                <a:lnTo>
                  <a:pt x="615695" y="1523"/>
                </a:lnTo>
                <a:lnTo>
                  <a:pt x="591311" y="0"/>
                </a:lnTo>
                <a:close/>
              </a:path>
              <a:path w="1043939" h="570229">
                <a:moveTo>
                  <a:pt x="865327" y="62483"/>
                </a:moveTo>
                <a:lnTo>
                  <a:pt x="563879" y="62483"/>
                </a:lnTo>
                <a:lnTo>
                  <a:pt x="633983" y="67055"/>
                </a:lnTo>
                <a:lnTo>
                  <a:pt x="679703" y="73151"/>
                </a:lnTo>
                <a:lnTo>
                  <a:pt x="701039" y="77723"/>
                </a:lnTo>
                <a:lnTo>
                  <a:pt x="720851" y="82295"/>
                </a:lnTo>
                <a:lnTo>
                  <a:pt x="742187" y="86867"/>
                </a:lnTo>
                <a:lnTo>
                  <a:pt x="761999" y="91439"/>
                </a:lnTo>
                <a:lnTo>
                  <a:pt x="798575" y="103631"/>
                </a:lnTo>
                <a:lnTo>
                  <a:pt x="816863" y="111251"/>
                </a:lnTo>
                <a:lnTo>
                  <a:pt x="833627" y="117347"/>
                </a:lnTo>
                <a:lnTo>
                  <a:pt x="850391" y="124967"/>
                </a:lnTo>
                <a:lnTo>
                  <a:pt x="865631" y="132587"/>
                </a:lnTo>
                <a:lnTo>
                  <a:pt x="879347" y="141731"/>
                </a:lnTo>
                <a:lnTo>
                  <a:pt x="893063" y="149351"/>
                </a:lnTo>
                <a:lnTo>
                  <a:pt x="906779" y="158495"/>
                </a:lnTo>
                <a:lnTo>
                  <a:pt x="938783" y="185927"/>
                </a:lnTo>
                <a:lnTo>
                  <a:pt x="946403" y="195071"/>
                </a:lnTo>
                <a:lnTo>
                  <a:pt x="955547" y="205739"/>
                </a:lnTo>
                <a:lnTo>
                  <a:pt x="975359" y="243839"/>
                </a:lnTo>
                <a:lnTo>
                  <a:pt x="979931" y="263651"/>
                </a:lnTo>
                <a:lnTo>
                  <a:pt x="979931" y="283463"/>
                </a:lnTo>
                <a:lnTo>
                  <a:pt x="978407" y="294131"/>
                </a:lnTo>
                <a:lnTo>
                  <a:pt x="975359" y="303275"/>
                </a:lnTo>
                <a:lnTo>
                  <a:pt x="972311" y="313943"/>
                </a:lnTo>
                <a:lnTo>
                  <a:pt x="969263" y="323087"/>
                </a:lnTo>
                <a:lnTo>
                  <a:pt x="963167" y="333755"/>
                </a:lnTo>
                <a:lnTo>
                  <a:pt x="957071" y="342899"/>
                </a:lnTo>
                <a:lnTo>
                  <a:pt x="949451" y="352043"/>
                </a:lnTo>
                <a:lnTo>
                  <a:pt x="941831" y="362711"/>
                </a:lnTo>
                <a:lnTo>
                  <a:pt x="911351" y="391667"/>
                </a:lnTo>
                <a:lnTo>
                  <a:pt x="871727" y="419099"/>
                </a:lnTo>
                <a:lnTo>
                  <a:pt x="856487" y="426719"/>
                </a:lnTo>
                <a:lnTo>
                  <a:pt x="841247" y="435863"/>
                </a:lnTo>
                <a:lnTo>
                  <a:pt x="789431" y="458723"/>
                </a:lnTo>
                <a:lnTo>
                  <a:pt x="731519" y="477011"/>
                </a:lnTo>
                <a:lnTo>
                  <a:pt x="667511" y="492251"/>
                </a:lnTo>
                <a:lnTo>
                  <a:pt x="574547" y="504443"/>
                </a:lnTo>
                <a:lnTo>
                  <a:pt x="551687" y="505967"/>
                </a:lnTo>
                <a:lnTo>
                  <a:pt x="527303" y="505967"/>
                </a:lnTo>
                <a:lnTo>
                  <a:pt x="502919" y="507491"/>
                </a:lnTo>
                <a:lnTo>
                  <a:pt x="836675" y="507491"/>
                </a:lnTo>
                <a:lnTo>
                  <a:pt x="851915" y="499871"/>
                </a:lnTo>
                <a:lnTo>
                  <a:pt x="870203" y="492251"/>
                </a:lnTo>
                <a:lnTo>
                  <a:pt x="888491" y="481583"/>
                </a:lnTo>
                <a:lnTo>
                  <a:pt x="905255" y="472439"/>
                </a:lnTo>
                <a:lnTo>
                  <a:pt x="922019" y="461771"/>
                </a:lnTo>
                <a:lnTo>
                  <a:pt x="966215" y="428243"/>
                </a:lnTo>
                <a:lnTo>
                  <a:pt x="1001267" y="390143"/>
                </a:lnTo>
                <a:lnTo>
                  <a:pt x="1027175" y="347471"/>
                </a:lnTo>
                <a:lnTo>
                  <a:pt x="1040891" y="301751"/>
                </a:lnTo>
                <a:lnTo>
                  <a:pt x="1042415" y="284987"/>
                </a:lnTo>
                <a:lnTo>
                  <a:pt x="1043939" y="269747"/>
                </a:lnTo>
                <a:lnTo>
                  <a:pt x="1034795" y="222503"/>
                </a:lnTo>
                <a:lnTo>
                  <a:pt x="1013459" y="178307"/>
                </a:lnTo>
                <a:lnTo>
                  <a:pt x="982979" y="140207"/>
                </a:lnTo>
                <a:lnTo>
                  <a:pt x="911351" y="85343"/>
                </a:lnTo>
                <a:lnTo>
                  <a:pt x="876299" y="67055"/>
                </a:lnTo>
                <a:lnTo>
                  <a:pt x="865327" y="62483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32247" y="6740652"/>
            <a:ext cx="477520" cy="180340"/>
          </a:xfrm>
          <a:custGeom>
            <a:avLst/>
            <a:gdLst/>
            <a:ahLst/>
            <a:cxnLst/>
            <a:rect l="l" t="t" r="r" b="b"/>
            <a:pathLst>
              <a:path w="477520" h="180340">
                <a:moveTo>
                  <a:pt x="83819" y="13715"/>
                </a:moveTo>
                <a:lnTo>
                  <a:pt x="0" y="16763"/>
                </a:lnTo>
                <a:lnTo>
                  <a:pt x="6095" y="179831"/>
                </a:lnTo>
                <a:lnTo>
                  <a:pt x="57911" y="178307"/>
                </a:lnTo>
                <a:lnTo>
                  <a:pt x="54863" y="117347"/>
                </a:lnTo>
                <a:lnTo>
                  <a:pt x="86752" y="115716"/>
                </a:lnTo>
                <a:lnTo>
                  <a:pt x="132974" y="94464"/>
                </a:lnTo>
                <a:lnTo>
                  <a:pt x="137765" y="83819"/>
                </a:lnTo>
                <a:lnTo>
                  <a:pt x="53339" y="83819"/>
                </a:lnTo>
                <a:lnTo>
                  <a:pt x="51815" y="47243"/>
                </a:lnTo>
                <a:lnTo>
                  <a:pt x="138284" y="47243"/>
                </a:lnTo>
                <a:lnTo>
                  <a:pt x="137472" y="43340"/>
                </a:lnTo>
                <a:lnTo>
                  <a:pt x="131538" y="32240"/>
                </a:lnTo>
                <a:lnTo>
                  <a:pt x="121429" y="21745"/>
                </a:lnTo>
                <a:lnTo>
                  <a:pt x="111245" y="16698"/>
                </a:lnTo>
                <a:lnTo>
                  <a:pt x="98708" y="13868"/>
                </a:lnTo>
                <a:lnTo>
                  <a:pt x="83819" y="13715"/>
                </a:lnTo>
                <a:close/>
              </a:path>
              <a:path w="477520" h="180340">
                <a:moveTo>
                  <a:pt x="138284" y="47243"/>
                </a:moveTo>
                <a:lnTo>
                  <a:pt x="76199" y="47243"/>
                </a:lnTo>
                <a:lnTo>
                  <a:pt x="82295" y="48767"/>
                </a:lnTo>
                <a:lnTo>
                  <a:pt x="85343" y="51815"/>
                </a:lnTo>
                <a:lnTo>
                  <a:pt x="89915" y="54863"/>
                </a:lnTo>
                <a:lnTo>
                  <a:pt x="91439" y="59435"/>
                </a:lnTo>
                <a:lnTo>
                  <a:pt x="91439" y="70103"/>
                </a:lnTo>
                <a:lnTo>
                  <a:pt x="89915" y="74675"/>
                </a:lnTo>
                <a:lnTo>
                  <a:pt x="86867" y="77723"/>
                </a:lnTo>
                <a:lnTo>
                  <a:pt x="82295" y="80771"/>
                </a:lnTo>
                <a:lnTo>
                  <a:pt x="76199" y="83819"/>
                </a:lnTo>
                <a:lnTo>
                  <a:pt x="137765" y="83819"/>
                </a:lnTo>
                <a:lnTo>
                  <a:pt x="140071" y="71486"/>
                </a:lnTo>
                <a:lnTo>
                  <a:pt x="139988" y="55438"/>
                </a:lnTo>
                <a:lnTo>
                  <a:pt x="138284" y="47243"/>
                </a:lnTo>
                <a:close/>
              </a:path>
              <a:path w="477520" h="180340">
                <a:moveTo>
                  <a:pt x="248411" y="6095"/>
                </a:moveTo>
                <a:lnTo>
                  <a:pt x="164591" y="10667"/>
                </a:lnTo>
                <a:lnTo>
                  <a:pt x="170687" y="173735"/>
                </a:lnTo>
                <a:lnTo>
                  <a:pt x="220979" y="172211"/>
                </a:lnTo>
                <a:lnTo>
                  <a:pt x="219455" y="111251"/>
                </a:lnTo>
                <a:lnTo>
                  <a:pt x="251495" y="109305"/>
                </a:lnTo>
                <a:lnTo>
                  <a:pt x="297213" y="87163"/>
                </a:lnTo>
                <a:lnTo>
                  <a:pt x="301878" y="77723"/>
                </a:lnTo>
                <a:lnTo>
                  <a:pt x="217931" y="77723"/>
                </a:lnTo>
                <a:lnTo>
                  <a:pt x="216407" y="41147"/>
                </a:lnTo>
                <a:lnTo>
                  <a:pt x="230123" y="41147"/>
                </a:lnTo>
                <a:lnTo>
                  <a:pt x="240791" y="39623"/>
                </a:lnTo>
                <a:lnTo>
                  <a:pt x="302419" y="39623"/>
                </a:lnTo>
                <a:lnTo>
                  <a:pt x="276078" y="9930"/>
                </a:lnTo>
                <a:lnTo>
                  <a:pt x="263446" y="6975"/>
                </a:lnTo>
                <a:lnTo>
                  <a:pt x="248411" y="6095"/>
                </a:lnTo>
                <a:close/>
              </a:path>
              <a:path w="477520" h="180340">
                <a:moveTo>
                  <a:pt x="409955" y="0"/>
                </a:moveTo>
                <a:lnTo>
                  <a:pt x="353567" y="3047"/>
                </a:lnTo>
                <a:lnTo>
                  <a:pt x="298703" y="167639"/>
                </a:lnTo>
                <a:lnTo>
                  <a:pt x="350519" y="166115"/>
                </a:lnTo>
                <a:lnTo>
                  <a:pt x="358139" y="138683"/>
                </a:lnTo>
                <a:lnTo>
                  <a:pt x="414527" y="137159"/>
                </a:lnTo>
                <a:lnTo>
                  <a:pt x="466890" y="137159"/>
                </a:lnTo>
                <a:lnTo>
                  <a:pt x="452973" y="103631"/>
                </a:lnTo>
                <a:lnTo>
                  <a:pt x="367283" y="103631"/>
                </a:lnTo>
                <a:lnTo>
                  <a:pt x="382523" y="44195"/>
                </a:lnTo>
                <a:lnTo>
                  <a:pt x="428301" y="44195"/>
                </a:lnTo>
                <a:lnTo>
                  <a:pt x="409955" y="0"/>
                </a:lnTo>
                <a:close/>
              </a:path>
              <a:path w="477520" h="180340">
                <a:moveTo>
                  <a:pt x="466890" y="137159"/>
                </a:moveTo>
                <a:lnTo>
                  <a:pt x="414527" y="137159"/>
                </a:lnTo>
                <a:lnTo>
                  <a:pt x="425195" y="163067"/>
                </a:lnTo>
                <a:lnTo>
                  <a:pt x="477011" y="161543"/>
                </a:lnTo>
                <a:lnTo>
                  <a:pt x="466890" y="137159"/>
                </a:lnTo>
                <a:close/>
              </a:path>
              <a:path w="477520" h="180340">
                <a:moveTo>
                  <a:pt x="428301" y="44195"/>
                </a:moveTo>
                <a:lnTo>
                  <a:pt x="382523" y="44195"/>
                </a:lnTo>
                <a:lnTo>
                  <a:pt x="403859" y="102107"/>
                </a:lnTo>
                <a:lnTo>
                  <a:pt x="367283" y="103631"/>
                </a:lnTo>
                <a:lnTo>
                  <a:pt x="452973" y="103631"/>
                </a:lnTo>
                <a:lnTo>
                  <a:pt x="428301" y="44195"/>
                </a:lnTo>
                <a:close/>
              </a:path>
              <a:path w="477520" h="180340">
                <a:moveTo>
                  <a:pt x="302419" y="39623"/>
                </a:moveTo>
                <a:lnTo>
                  <a:pt x="240791" y="39623"/>
                </a:lnTo>
                <a:lnTo>
                  <a:pt x="246887" y="41147"/>
                </a:lnTo>
                <a:lnTo>
                  <a:pt x="249935" y="45719"/>
                </a:lnTo>
                <a:lnTo>
                  <a:pt x="254507" y="48767"/>
                </a:lnTo>
                <a:lnTo>
                  <a:pt x="256031" y="53339"/>
                </a:lnTo>
                <a:lnTo>
                  <a:pt x="256031" y="64007"/>
                </a:lnTo>
                <a:lnTo>
                  <a:pt x="254507" y="67055"/>
                </a:lnTo>
                <a:lnTo>
                  <a:pt x="246887" y="74675"/>
                </a:lnTo>
                <a:lnTo>
                  <a:pt x="240791" y="76199"/>
                </a:lnTo>
                <a:lnTo>
                  <a:pt x="230123" y="77723"/>
                </a:lnTo>
                <a:lnTo>
                  <a:pt x="301878" y="77723"/>
                </a:lnTo>
                <a:lnTo>
                  <a:pt x="302191" y="77090"/>
                </a:lnTo>
                <a:lnTo>
                  <a:pt x="304634" y="64618"/>
                </a:lnTo>
                <a:lnTo>
                  <a:pt x="304510" y="48767"/>
                </a:lnTo>
                <a:lnTo>
                  <a:pt x="302419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025124" y="6811601"/>
            <a:ext cx="1438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latin typeface="Arial"/>
                <a:cs typeface="Arial"/>
              </a:rPr>
              <a:t>(</a:t>
            </a:r>
            <a:r>
              <a:rPr sz="1400" spc="-190" dirty="0">
                <a:latin typeface="Arial"/>
                <a:cs typeface="Arial"/>
              </a:rPr>
              <a:t>N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8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Lu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45" dirty="0">
                <a:latin typeface="Arial"/>
                <a:cs typeface="Arial"/>
              </a:rPr>
              <a:t>en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2015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03516" y="5793734"/>
            <a:ext cx="2378075" cy="127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70" dirty="0">
                <a:latin typeface="Arial"/>
                <a:cs typeface="Arial"/>
              </a:rPr>
              <a:t>P</a:t>
            </a:r>
            <a:r>
              <a:rPr sz="1400" b="1" spc="-105" dirty="0">
                <a:latin typeface="Arial"/>
                <a:cs typeface="Arial"/>
              </a:rPr>
              <a:t>r</a:t>
            </a:r>
            <a:r>
              <a:rPr sz="1400" b="1" spc="-155" dirty="0">
                <a:latin typeface="Arial"/>
                <a:cs typeface="Arial"/>
              </a:rPr>
              <a:t>o</a:t>
            </a:r>
            <a:r>
              <a:rPr sz="1400" b="1" spc="-90" dirty="0">
                <a:latin typeface="Arial"/>
                <a:cs typeface="Arial"/>
              </a:rPr>
              <a:t>f</a:t>
            </a:r>
            <a:r>
              <a:rPr sz="1400" b="1" spc="-145" dirty="0">
                <a:latin typeface="Arial"/>
                <a:cs typeface="Arial"/>
              </a:rPr>
              <a:t>es</a:t>
            </a:r>
            <a:r>
              <a:rPr sz="1400" b="1" spc="-70" dirty="0">
                <a:latin typeface="Arial"/>
                <a:cs typeface="Arial"/>
              </a:rPr>
              <a:t>i</a:t>
            </a:r>
            <a:r>
              <a:rPr sz="1400" b="1" spc="-155" dirty="0">
                <a:latin typeface="Arial"/>
                <a:cs typeface="Arial"/>
              </a:rPr>
              <a:t>on</a:t>
            </a:r>
            <a:r>
              <a:rPr sz="1400" b="1" spc="-1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spc="-170" dirty="0">
                <a:latin typeface="Arial"/>
                <a:cs typeface="Arial"/>
              </a:rPr>
              <a:t>P</a:t>
            </a:r>
            <a:r>
              <a:rPr sz="1400" b="1" spc="-145" dirty="0">
                <a:latin typeface="Arial"/>
                <a:cs typeface="Arial"/>
              </a:rPr>
              <a:t>e</a:t>
            </a:r>
            <a:r>
              <a:rPr sz="1400" b="1" spc="-229" dirty="0">
                <a:latin typeface="Arial"/>
                <a:cs typeface="Arial"/>
              </a:rPr>
              <a:t>m</a:t>
            </a:r>
            <a:r>
              <a:rPr sz="1400" b="1" spc="-155" dirty="0">
                <a:latin typeface="Arial"/>
                <a:cs typeface="Arial"/>
              </a:rPr>
              <a:t>b</a:t>
            </a:r>
            <a:r>
              <a:rPr sz="1400" b="1" spc="-145" dirty="0">
                <a:latin typeface="Arial"/>
                <a:cs typeface="Arial"/>
              </a:rPr>
              <a:t>e</a:t>
            </a:r>
            <a:r>
              <a:rPr sz="1400" b="1" spc="-10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30" dirty="0">
                <a:latin typeface="Times New Roman"/>
                <a:cs typeface="Times New Roman"/>
              </a:rPr>
              <a:t> </a:t>
            </a:r>
            <a:r>
              <a:rPr sz="1400" b="1" spc="-190" dirty="0">
                <a:latin typeface="Arial"/>
                <a:cs typeface="Arial"/>
              </a:rPr>
              <a:t>A</a:t>
            </a:r>
            <a:r>
              <a:rPr sz="1400" b="1" spc="-145" dirty="0">
                <a:latin typeface="Arial"/>
                <a:cs typeface="Arial"/>
              </a:rPr>
              <a:t>s</a:t>
            </a:r>
            <a:r>
              <a:rPr sz="1400" b="1" spc="-155" dirty="0">
                <a:latin typeface="Arial"/>
                <a:cs typeface="Arial"/>
              </a:rPr>
              <a:t>uh</a:t>
            </a:r>
            <a:r>
              <a:rPr sz="1400" b="1" spc="-1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1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30" dirty="0">
                <a:latin typeface="Arial"/>
                <a:cs typeface="Arial"/>
              </a:rPr>
              <a:t>c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Arial"/>
                <a:cs typeface="Arial"/>
              </a:rPr>
              <a:t>l</a:t>
            </a:r>
            <a:r>
              <a:rPr sz="1400" spc="-145" dirty="0">
                <a:latin typeface="Arial"/>
                <a:cs typeface="Arial"/>
              </a:rPr>
              <a:t>ang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145" dirty="0">
                <a:latin typeface="Arial"/>
                <a:cs typeface="Arial"/>
              </a:rPr>
              <a:t>un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45" dirty="0">
                <a:latin typeface="Arial"/>
                <a:cs typeface="Arial"/>
              </a:rPr>
              <a:t>be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145" dirty="0">
                <a:latin typeface="Arial"/>
                <a:cs typeface="Arial"/>
              </a:rPr>
              <a:t>uha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14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pa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5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.</a:t>
            </a:r>
            <a:r>
              <a:rPr sz="1400" spc="-60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do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er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pe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190" dirty="0">
                <a:latin typeface="Arial"/>
                <a:cs typeface="Arial"/>
              </a:rPr>
              <a:t>w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b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da</a:t>
            </a:r>
            <a:r>
              <a:rPr sz="1400" spc="-15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ah</a:t>
            </a:r>
            <a:r>
              <a:rPr sz="1400" spc="-60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g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z</a:t>
            </a:r>
            <a:r>
              <a:rPr sz="1400" spc="-6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apo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145" dirty="0">
                <a:latin typeface="Arial"/>
                <a:cs typeface="Arial"/>
              </a:rPr>
              <a:t>er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p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spc="-60" dirty="0">
                <a:latin typeface="Arial"/>
                <a:cs typeface="Arial"/>
              </a:rPr>
              <a:t>l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60" dirty="0">
                <a:latin typeface="Arial"/>
                <a:cs typeface="Arial"/>
              </a:rPr>
              <a:t>li</a:t>
            </a:r>
            <a:r>
              <a:rPr sz="1400" spc="-145" dirty="0">
                <a:latin typeface="Arial"/>
                <a:cs typeface="Arial"/>
              </a:rPr>
              <a:t>n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pena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ane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ap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Arial"/>
                <a:cs typeface="Arial"/>
              </a:rPr>
              <a:t>f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d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1823" y="851916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4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C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1823" y="1222248"/>
            <a:ext cx="1531620" cy="370840"/>
          </a:xfrm>
          <a:custGeom>
            <a:avLst/>
            <a:gdLst/>
            <a:ahLst/>
            <a:cxnLst/>
            <a:rect l="l" t="t" r="r" b="b"/>
            <a:pathLst>
              <a:path w="1531620" h="370840">
                <a:moveTo>
                  <a:pt x="0" y="370331"/>
                </a:moveTo>
                <a:lnTo>
                  <a:pt x="1531619" y="370331"/>
                </a:lnTo>
                <a:lnTo>
                  <a:pt x="153161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1823" y="1594104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5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C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1823" y="1964436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5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C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823" y="2334768"/>
            <a:ext cx="1531620" cy="370840"/>
          </a:xfrm>
          <a:custGeom>
            <a:avLst/>
            <a:gdLst/>
            <a:ahLst/>
            <a:cxnLst/>
            <a:rect l="l" t="t" r="r" b="b"/>
            <a:pathLst>
              <a:path w="1531620" h="370839">
                <a:moveTo>
                  <a:pt x="0" y="370331"/>
                </a:moveTo>
                <a:lnTo>
                  <a:pt x="1531619" y="370331"/>
                </a:lnTo>
                <a:lnTo>
                  <a:pt x="153161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CC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1823" y="2706624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5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1823" y="3076956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5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823" y="3447288"/>
            <a:ext cx="1531620" cy="334010"/>
          </a:xfrm>
          <a:custGeom>
            <a:avLst/>
            <a:gdLst/>
            <a:ahLst/>
            <a:cxnLst/>
            <a:rect l="l" t="t" r="r" b="b"/>
            <a:pathLst>
              <a:path w="1531620" h="334010">
                <a:moveTo>
                  <a:pt x="1531619" y="333755"/>
                </a:moveTo>
                <a:lnTo>
                  <a:pt x="1531619" y="0"/>
                </a:lnTo>
                <a:lnTo>
                  <a:pt x="0" y="0"/>
                </a:lnTo>
                <a:lnTo>
                  <a:pt x="0" y="333755"/>
                </a:lnTo>
                <a:lnTo>
                  <a:pt x="1531619" y="333755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11823" y="449580"/>
            <a:ext cx="0" cy="5971540"/>
          </a:xfrm>
          <a:custGeom>
            <a:avLst/>
            <a:gdLst/>
            <a:ahLst/>
            <a:cxnLst/>
            <a:rect l="l" t="t" r="r" b="b"/>
            <a:pathLst>
              <a:path h="5971540">
                <a:moveTo>
                  <a:pt x="0" y="0"/>
                </a:moveTo>
                <a:lnTo>
                  <a:pt x="0" y="597103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5729" y="449580"/>
            <a:ext cx="0" cy="6367780"/>
          </a:xfrm>
          <a:custGeom>
            <a:avLst/>
            <a:gdLst/>
            <a:ahLst/>
            <a:cxnLst/>
            <a:rect l="l" t="t" r="r" b="b"/>
            <a:pathLst>
              <a:path h="6367780">
                <a:moveTo>
                  <a:pt x="0" y="0"/>
                </a:moveTo>
                <a:lnTo>
                  <a:pt x="0" y="636727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12529" y="449580"/>
            <a:ext cx="0" cy="6367780"/>
          </a:xfrm>
          <a:custGeom>
            <a:avLst/>
            <a:gdLst/>
            <a:ahLst/>
            <a:cxnLst/>
            <a:rect l="l" t="t" r="r" b="b"/>
            <a:pathLst>
              <a:path h="6367780">
                <a:moveTo>
                  <a:pt x="0" y="0"/>
                </a:moveTo>
                <a:lnTo>
                  <a:pt x="0" y="636727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8239" y="851916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8239" y="1222248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8239" y="1593342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7859" y="1964436"/>
            <a:ext cx="3996054" cy="0"/>
          </a:xfrm>
          <a:custGeom>
            <a:avLst/>
            <a:gdLst/>
            <a:ahLst/>
            <a:cxnLst/>
            <a:rect l="l" t="t" r="r" b="b"/>
            <a:pathLst>
              <a:path w="3996054">
                <a:moveTo>
                  <a:pt x="0" y="0"/>
                </a:moveTo>
                <a:lnTo>
                  <a:pt x="399592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8239" y="1964436"/>
            <a:ext cx="4209415" cy="0"/>
          </a:xfrm>
          <a:custGeom>
            <a:avLst/>
            <a:gdLst/>
            <a:ahLst/>
            <a:cxnLst/>
            <a:rect l="l" t="t" r="r" b="b"/>
            <a:pathLst>
              <a:path w="4209415">
                <a:moveTo>
                  <a:pt x="0" y="0"/>
                </a:moveTo>
                <a:lnTo>
                  <a:pt x="420928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8239" y="2334768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8239" y="2705862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8239" y="3076956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8239" y="3447288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4336" y="449580"/>
            <a:ext cx="0" cy="6367780"/>
          </a:xfrm>
          <a:custGeom>
            <a:avLst/>
            <a:gdLst/>
            <a:ahLst/>
            <a:cxnLst/>
            <a:rect l="l" t="t" r="r" b="b"/>
            <a:pathLst>
              <a:path h="6367780">
                <a:moveTo>
                  <a:pt x="0" y="0"/>
                </a:moveTo>
                <a:lnTo>
                  <a:pt x="0" y="636727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26929" y="449580"/>
            <a:ext cx="0" cy="6367780"/>
          </a:xfrm>
          <a:custGeom>
            <a:avLst/>
            <a:gdLst/>
            <a:ahLst/>
            <a:cxnLst/>
            <a:rect l="l" t="t" r="r" b="b"/>
            <a:pathLst>
              <a:path h="6367780">
                <a:moveTo>
                  <a:pt x="0" y="0"/>
                </a:moveTo>
                <a:lnTo>
                  <a:pt x="0" y="636727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8239" y="455676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4790">
              <a:lnSpc>
                <a:spcPct val="100000"/>
              </a:lnSpc>
            </a:pPr>
            <a:r>
              <a:rPr spc="-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0000CC"/>
                </a:solidFill>
                <a:latin typeface="Calibri"/>
                <a:cs typeface="Calibri"/>
              </a:rPr>
              <a:t>nd</a:t>
            </a:r>
            <a:r>
              <a:rPr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pc="-3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0000CC"/>
                </a:solidFill>
                <a:latin typeface="Calibri"/>
                <a:cs typeface="Calibri"/>
              </a:rPr>
              <a:t>ds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434117" y="534677"/>
            <a:ext cx="10871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2000" b="1" spc="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ve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50841" y="534677"/>
            <a:ext cx="6521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#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56707" y="534677"/>
            <a:ext cx="6235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#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M.E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41933" y="922535"/>
            <a:ext cx="3888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</a:t>
            </a:r>
            <a:r>
              <a:rPr sz="1600" b="1" spc="5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Acce</a:t>
            </a:r>
            <a:r>
              <a:rPr sz="1600" b="1" spc="-1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nu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APK)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92245" y="925964"/>
            <a:ext cx="3695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62677" y="922535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03011" y="922535"/>
            <a:ext cx="332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10</a:t>
            </a:r>
            <a:r>
              <a:rPr sz="1600" b="1" spc="-10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1933" y="1293375"/>
            <a:ext cx="28708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P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6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ily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ig</a:t>
            </a:r>
            <a:r>
              <a:rPr sz="1600" b="1" spc="-30" dirty="0">
                <a:latin typeface="Calibri"/>
                <a:cs typeface="Calibri"/>
              </a:rPr>
              <a:t>h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(H</a:t>
            </a:r>
            <a:r>
              <a:rPr sz="1600" b="1" spc="-10" dirty="0">
                <a:latin typeface="Calibri"/>
                <a:cs typeface="Calibri"/>
              </a:rPr>
              <a:t>PK)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99839" y="1296804"/>
            <a:ext cx="354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62677" y="1293375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3</a:t>
            </a:r>
            <a:r>
              <a:rPr sz="1600" b="1" spc="-1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03011" y="1293375"/>
            <a:ext cx="332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10</a:t>
            </a:r>
            <a:r>
              <a:rPr sz="1600" b="1" spc="-1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41933" y="1664203"/>
            <a:ext cx="25711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3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 A</a:t>
            </a:r>
            <a:r>
              <a:rPr sz="1600" b="1" spc="-15" dirty="0">
                <a:latin typeface="Calibri"/>
                <a:cs typeface="Calibri"/>
              </a:rPr>
              <a:t>ss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ss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P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AP)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92245" y="1667632"/>
            <a:ext cx="3695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62677" y="1664203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03011" y="1664203"/>
            <a:ext cx="332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18</a:t>
            </a:r>
            <a:r>
              <a:rPr sz="1600" b="1" spc="-1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41933" y="2035056"/>
            <a:ext cx="19888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4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P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 (</a:t>
            </a:r>
            <a:r>
              <a:rPr sz="1600" b="1" spc="-10" dirty="0">
                <a:latin typeface="Calibri"/>
                <a:cs typeface="Calibri"/>
              </a:rPr>
              <a:t>PP)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92245" y="2038485"/>
            <a:ext cx="3695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62677" y="2035056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53278" y="2035056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7</a:t>
            </a:r>
            <a:r>
              <a:rPr sz="1600" b="1" spc="-1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41933" y="2405896"/>
            <a:ext cx="31959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5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 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5" dirty="0">
                <a:latin typeface="Calibri"/>
                <a:cs typeface="Calibri"/>
              </a:rPr>
              <a:t>th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ia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gi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20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AB)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92245" y="2409325"/>
            <a:ext cx="3695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62677" y="2405896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</a:t>
            </a:r>
            <a:r>
              <a:rPr sz="1600" b="1" spc="-1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153278" y="2405896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5</a:t>
            </a:r>
            <a:r>
              <a:rPr sz="1600" b="1" spc="-1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41933" y="2776724"/>
            <a:ext cx="36810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6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ca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g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Us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PO)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27271" y="2780153"/>
            <a:ext cx="300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162677" y="2776724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153278" y="2776724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8</a:t>
            </a:r>
            <a:r>
              <a:rPr sz="1600" b="1" spc="-1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41933" y="3147577"/>
            <a:ext cx="31667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7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P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6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ily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du</a:t>
            </a:r>
            <a:r>
              <a:rPr sz="1600" b="1" spc="-20" dirty="0">
                <a:latin typeface="Calibri"/>
                <a:cs typeface="Calibri"/>
              </a:rPr>
              <a:t>ca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ion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PPK)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99839" y="3151006"/>
            <a:ext cx="354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14531" y="3147577"/>
            <a:ext cx="1282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53278" y="3147577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41933" y="3518417"/>
            <a:ext cx="42456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8</a:t>
            </a:r>
            <a:r>
              <a:rPr sz="1600" b="1" spc="-25" dirty="0">
                <a:latin typeface="Calibri"/>
                <a:cs typeface="Calibri"/>
              </a:rPr>
              <a:t>.</a:t>
            </a:r>
            <a:r>
              <a:rPr sz="1600" b="1" spc="-20" dirty="0">
                <a:latin typeface="Calibri"/>
                <a:cs typeface="Calibri"/>
              </a:rPr>
              <a:t>Q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ali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P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P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KP)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27271" y="3521846"/>
            <a:ext cx="300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162677" y="3518417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153278" y="3518417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8</a:t>
            </a:r>
            <a:r>
              <a:rPr sz="1600" b="1" spc="-10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67527" y="1932432"/>
            <a:ext cx="370840" cy="367665"/>
          </a:xfrm>
          <a:custGeom>
            <a:avLst/>
            <a:gdLst/>
            <a:ahLst/>
            <a:cxnLst/>
            <a:rect l="l" t="t" r="r" b="b"/>
            <a:pathLst>
              <a:path w="370839" h="367664">
                <a:moveTo>
                  <a:pt x="0" y="367283"/>
                </a:moveTo>
                <a:lnTo>
                  <a:pt x="370331" y="367283"/>
                </a:lnTo>
                <a:lnTo>
                  <a:pt x="370331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61432" y="1926336"/>
            <a:ext cx="384175" cy="381000"/>
          </a:xfrm>
          <a:custGeom>
            <a:avLst/>
            <a:gdLst/>
            <a:ahLst/>
            <a:cxnLst/>
            <a:rect l="l" t="t" r="r" b="b"/>
            <a:pathLst>
              <a:path w="384175" h="381000">
                <a:moveTo>
                  <a:pt x="382523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379475"/>
                </a:lnTo>
                <a:lnTo>
                  <a:pt x="3047" y="380999"/>
                </a:lnTo>
                <a:lnTo>
                  <a:pt x="382523" y="380999"/>
                </a:lnTo>
                <a:lnTo>
                  <a:pt x="384047" y="379475"/>
                </a:lnTo>
                <a:lnTo>
                  <a:pt x="384047" y="374903"/>
                </a:lnTo>
                <a:lnTo>
                  <a:pt x="13715" y="374903"/>
                </a:lnTo>
                <a:lnTo>
                  <a:pt x="6095" y="368807"/>
                </a:lnTo>
                <a:lnTo>
                  <a:pt x="13715" y="368807"/>
                </a:lnTo>
                <a:lnTo>
                  <a:pt x="13715" y="12191"/>
                </a:lnTo>
                <a:lnTo>
                  <a:pt x="6095" y="12191"/>
                </a:lnTo>
                <a:lnTo>
                  <a:pt x="13715" y="6095"/>
                </a:lnTo>
                <a:lnTo>
                  <a:pt x="384047" y="6095"/>
                </a:lnTo>
                <a:lnTo>
                  <a:pt x="384047" y="3047"/>
                </a:lnTo>
                <a:lnTo>
                  <a:pt x="382523" y="0"/>
                </a:lnTo>
                <a:close/>
              </a:path>
              <a:path w="384175" h="381000">
                <a:moveTo>
                  <a:pt x="13715" y="368807"/>
                </a:moveTo>
                <a:lnTo>
                  <a:pt x="6095" y="368807"/>
                </a:lnTo>
                <a:lnTo>
                  <a:pt x="13715" y="374903"/>
                </a:lnTo>
                <a:lnTo>
                  <a:pt x="13715" y="368807"/>
                </a:lnTo>
                <a:close/>
              </a:path>
              <a:path w="384175" h="381000">
                <a:moveTo>
                  <a:pt x="371855" y="368807"/>
                </a:moveTo>
                <a:lnTo>
                  <a:pt x="13715" y="368807"/>
                </a:lnTo>
                <a:lnTo>
                  <a:pt x="13715" y="374903"/>
                </a:lnTo>
                <a:lnTo>
                  <a:pt x="371855" y="374903"/>
                </a:lnTo>
                <a:lnTo>
                  <a:pt x="371855" y="368807"/>
                </a:lnTo>
                <a:close/>
              </a:path>
              <a:path w="384175" h="381000">
                <a:moveTo>
                  <a:pt x="371855" y="6095"/>
                </a:moveTo>
                <a:lnTo>
                  <a:pt x="371855" y="374903"/>
                </a:lnTo>
                <a:lnTo>
                  <a:pt x="377951" y="368807"/>
                </a:lnTo>
                <a:lnTo>
                  <a:pt x="384047" y="368807"/>
                </a:lnTo>
                <a:lnTo>
                  <a:pt x="384047" y="12191"/>
                </a:lnTo>
                <a:lnTo>
                  <a:pt x="377951" y="12191"/>
                </a:lnTo>
                <a:lnTo>
                  <a:pt x="371855" y="6095"/>
                </a:lnTo>
                <a:close/>
              </a:path>
              <a:path w="384175" h="381000">
                <a:moveTo>
                  <a:pt x="384047" y="368807"/>
                </a:moveTo>
                <a:lnTo>
                  <a:pt x="377951" y="368807"/>
                </a:lnTo>
                <a:lnTo>
                  <a:pt x="371855" y="374903"/>
                </a:lnTo>
                <a:lnTo>
                  <a:pt x="384047" y="374903"/>
                </a:lnTo>
                <a:lnTo>
                  <a:pt x="384047" y="368807"/>
                </a:lnTo>
                <a:close/>
              </a:path>
              <a:path w="384175" h="381000">
                <a:moveTo>
                  <a:pt x="13715" y="6095"/>
                </a:moveTo>
                <a:lnTo>
                  <a:pt x="6095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384175" h="381000">
                <a:moveTo>
                  <a:pt x="371855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371855" y="12191"/>
                </a:lnTo>
                <a:lnTo>
                  <a:pt x="371855" y="6095"/>
                </a:lnTo>
                <a:close/>
              </a:path>
              <a:path w="384175" h="381000">
                <a:moveTo>
                  <a:pt x="384047" y="6095"/>
                </a:moveTo>
                <a:lnTo>
                  <a:pt x="371855" y="6095"/>
                </a:lnTo>
                <a:lnTo>
                  <a:pt x="377951" y="12191"/>
                </a:lnTo>
                <a:lnTo>
                  <a:pt x="384047" y="12191"/>
                </a:lnTo>
                <a:lnTo>
                  <a:pt x="38404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446285" y="1994293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789676" y="870174"/>
            <a:ext cx="264160" cy="2513330"/>
          </a:xfrm>
          <a:custGeom>
            <a:avLst/>
            <a:gdLst/>
            <a:ahLst/>
            <a:cxnLst/>
            <a:rect l="l" t="t" r="r" b="b"/>
            <a:pathLst>
              <a:path w="264160" h="2513329">
                <a:moveTo>
                  <a:pt x="0" y="0"/>
                </a:moveTo>
                <a:lnTo>
                  <a:pt x="0" y="50321"/>
                </a:lnTo>
                <a:lnTo>
                  <a:pt x="34123" y="85774"/>
                </a:lnTo>
                <a:lnTo>
                  <a:pt x="60298" y="126878"/>
                </a:lnTo>
                <a:lnTo>
                  <a:pt x="79446" y="173134"/>
                </a:lnTo>
                <a:lnTo>
                  <a:pt x="92488" y="224045"/>
                </a:lnTo>
                <a:lnTo>
                  <a:pt x="100345" y="279111"/>
                </a:lnTo>
                <a:lnTo>
                  <a:pt x="103939" y="337836"/>
                </a:lnTo>
                <a:lnTo>
                  <a:pt x="104191" y="399719"/>
                </a:lnTo>
                <a:lnTo>
                  <a:pt x="102022" y="464264"/>
                </a:lnTo>
                <a:lnTo>
                  <a:pt x="98334" y="531277"/>
                </a:lnTo>
                <a:lnTo>
                  <a:pt x="94106" y="599342"/>
                </a:lnTo>
                <a:lnTo>
                  <a:pt x="90202" y="668879"/>
                </a:lnTo>
                <a:lnTo>
                  <a:pt x="87562" y="739084"/>
                </a:lnTo>
                <a:lnTo>
                  <a:pt x="87108" y="809457"/>
                </a:lnTo>
                <a:lnTo>
                  <a:pt x="89760" y="879502"/>
                </a:lnTo>
                <a:lnTo>
                  <a:pt x="96440" y="948719"/>
                </a:lnTo>
                <a:lnTo>
                  <a:pt x="108069" y="1016610"/>
                </a:lnTo>
                <a:lnTo>
                  <a:pt x="125569" y="1082677"/>
                </a:lnTo>
                <a:lnTo>
                  <a:pt x="149861" y="1146421"/>
                </a:lnTo>
                <a:lnTo>
                  <a:pt x="181865" y="1207345"/>
                </a:lnTo>
                <a:lnTo>
                  <a:pt x="222503" y="1264949"/>
                </a:lnTo>
                <a:lnTo>
                  <a:pt x="183277" y="1317142"/>
                </a:lnTo>
                <a:lnTo>
                  <a:pt x="152331" y="1374478"/>
                </a:lnTo>
                <a:lnTo>
                  <a:pt x="128780" y="1436226"/>
                </a:lnTo>
                <a:lnTo>
                  <a:pt x="111739" y="1501654"/>
                </a:lnTo>
                <a:lnTo>
                  <a:pt x="100322" y="1570029"/>
                </a:lnTo>
                <a:lnTo>
                  <a:pt x="93642" y="1640621"/>
                </a:lnTo>
                <a:lnTo>
                  <a:pt x="90814" y="1712696"/>
                </a:lnTo>
                <a:lnTo>
                  <a:pt x="90952" y="1785524"/>
                </a:lnTo>
                <a:lnTo>
                  <a:pt x="93170" y="1858373"/>
                </a:lnTo>
                <a:lnTo>
                  <a:pt x="96583" y="1930511"/>
                </a:lnTo>
                <a:lnTo>
                  <a:pt x="100304" y="2001206"/>
                </a:lnTo>
                <a:lnTo>
                  <a:pt x="103448" y="2069726"/>
                </a:lnTo>
                <a:lnTo>
                  <a:pt x="105130" y="2135340"/>
                </a:lnTo>
                <a:lnTo>
                  <a:pt x="104462" y="2197316"/>
                </a:lnTo>
                <a:lnTo>
                  <a:pt x="100559" y="2254921"/>
                </a:lnTo>
                <a:lnTo>
                  <a:pt x="92536" y="2307425"/>
                </a:lnTo>
                <a:lnTo>
                  <a:pt x="79507" y="2354095"/>
                </a:lnTo>
                <a:lnTo>
                  <a:pt x="60586" y="2394200"/>
                </a:lnTo>
                <a:lnTo>
                  <a:pt x="34886" y="2427007"/>
                </a:lnTo>
                <a:lnTo>
                  <a:pt x="1523" y="2451786"/>
                </a:lnTo>
                <a:lnTo>
                  <a:pt x="1497" y="2465926"/>
                </a:lnTo>
                <a:lnTo>
                  <a:pt x="1390" y="2476517"/>
                </a:lnTo>
                <a:lnTo>
                  <a:pt x="1143" y="2486170"/>
                </a:lnTo>
                <a:lnTo>
                  <a:pt x="699" y="2497495"/>
                </a:lnTo>
                <a:lnTo>
                  <a:pt x="0" y="2513105"/>
                </a:lnTo>
                <a:lnTo>
                  <a:pt x="47343" y="2471980"/>
                </a:lnTo>
                <a:lnTo>
                  <a:pt x="85316" y="2422852"/>
                </a:lnTo>
                <a:lnTo>
                  <a:pt x="114881" y="2366681"/>
                </a:lnTo>
                <a:lnTo>
                  <a:pt x="137001" y="2304426"/>
                </a:lnTo>
                <a:lnTo>
                  <a:pt x="152638" y="2237045"/>
                </a:lnTo>
                <a:lnTo>
                  <a:pt x="162754" y="2165498"/>
                </a:lnTo>
                <a:lnTo>
                  <a:pt x="168311" y="2090743"/>
                </a:lnTo>
                <a:lnTo>
                  <a:pt x="170273" y="2013740"/>
                </a:lnTo>
                <a:lnTo>
                  <a:pt x="169601" y="1935447"/>
                </a:lnTo>
                <a:lnTo>
                  <a:pt x="167258" y="1856822"/>
                </a:lnTo>
                <a:lnTo>
                  <a:pt x="164207" y="1778826"/>
                </a:lnTo>
                <a:lnTo>
                  <a:pt x="161409" y="1702417"/>
                </a:lnTo>
                <a:lnTo>
                  <a:pt x="159828" y="1628554"/>
                </a:lnTo>
                <a:lnTo>
                  <a:pt x="160425" y="1558196"/>
                </a:lnTo>
                <a:lnTo>
                  <a:pt x="164163" y="1492301"/>
                </a:lnTo>
                <a:lnTo>
                  <a:pt x="172004" y="1431829"/>
                </a:lnTo>
                <a:lnTo>
                  <a:pt x="184911" y="1377738"/>
                </a:lnTo>
                <a:lnTo>
                  <a:pt x="203847" y="1330988"/>
                </a:lnTo>
                <a:lnTo>
                  <a:pt x="229773" y="1292538"/>
                </a:lnTo>
                <a:lnTo>
                  <a:pt x="263651" y="1263345"/>
                </a:lnTo>
                <a:lnTo>
                  <a:pt x="263651" y="1226849"/>
                </a:lnTo>
                <a:lnTo>
                  <a:pt x="229914" y="1206455"/>
                </a:lnTo>
                <a:lnTo>
                  <a:pt x="204382" y="1176080"/>
                </a:lnTo>
                <a:lnTo>
                  <a:pt x="186048" y="1136668"/>
                </a:lnTo>
                <a:lnTo>
                  <a:pt x="173906" y="1089164"/>
                </a:lnTo>
                <a:lnTo>
                  <a:pt x="166949" y="1034515"/>
                </a:lnTo>
                <a:lnTo>
                  <a:pt x="164169" y="973665"/>
                </a:lnTo>
                <a:lnTo>
                  <a:pt x="164560" y="907558"/>
                </a:lnTo>
                <a:lnTo>
                  <a:pt x="167115" y="837142"/>
                </a:lnTo>
                <a:lnTo>
                  <a:pt x="170827" y="763360"/>
                </a:lnTo>
                <a:lnTo>
                  <a:pt x="174688" y="687159"/>
                </a:lnTo>
                <a:lnTo>
                  <a:pt x="177692" y="609483"/>
                </a:lnTo>
                <a:lnTo>
                  <a:pt x="178832" y="531277"/>
                </a:lnTo>
                <a:lnTo>
                  <a:pt x="177100" y="453487"/>
                </a:lnTo>
                <a:lnTo>
                  <a:pt x="171491" y="377058"/>
                </a:lnTo>
                <a:lnTo>
                  <a:pt x="160996" y="302935"/>
                </a:lnTo>
                <a:lnTo>
                  <a:pt x="144609" y="232064"/>
                </a:lnTo>
                <a:lnTo>
                  <a:pt x="121323" y="165390"/>
                </a:lnTo>
                <a:lnTo>
                  <a:pt x="90130" y="103857"/>
                </a:lnTo>
                <a:lnTo>
                  <a:pt x="50025" y="4841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51219" y="3477874"/>
            <a:ext cx="168910" cy="303530"/>
          </a:xfrm>
          <a:custGeom>
            <a:avLst/>
            <a:gdLst/>
            <a:ahLst/>
            <a:cxnLst/>
            <a:rect l="l" t="t" r="r" b="b"/>
            <a:pathLst>
              <a:path w="168910" h="303529">
                <a:moveTo>
                  <a:pt x="0" y="0"/>
                </a:moveTo>
                <a:lnTo>
                  <a:pt x="0" y="36469"/>
                </a:lnTo>
                <a:lnTo>
                  <a:pt x="34134" y="66949"/>
                </a:lnTo>
                <a:lnTo>
                  <a:pt x="60341" y="102324"/>
                </a:lnTo>
                <a:lnTo>
                  <a:pt x="79539" y="142161"/>
                </a:lnTo>
                <a:lnTo>
                  <a:pt x="92647" y="186028"/>
                </a:lnTo>
                <a:lnTo>
                  <a:pt x="100583" y="233493"/>
                </a:lnTo>
                <a:lnTo>
                  <a:pt x="104269" y="284125"/>
                </a:lnTo>
                <a:lnTo>
                  <a:pt x="104394" y="303168"/>
                </a:lnTo>
                <a:lnTo>
                  <a:pt x="168676" y="303168"/>
                </a:lnTo>
                <a:lnTo>
                  <a:pt x="160996" y="256803"/>
                </a:lnTo>
                <a:lnTo>
                  <a:pt x="144609" y="196348"/>
                </a:lnTo>
                <a:lnTo>
                  <a:pt x="121323" y="139616"/>
                </a:lnTo>
                <a:lnTo>
                  <a:pt x="90130" y="87431"/>
                </a:lnTo>
                <a:lnTo>
                  <a:pt x="50025" y="4061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276087" y="6814247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211823" y="3778884"/>
            <a:ext cx="1531620" cy="39370"/>
          </a:xfrm>
          <a:custGeom>
            <a:avLst/>
            <a:gdLst/>
            <a:ahLst/>
            <a:cxnLst/>
            <a:rect l="l" t="t" r="r" b="b"/>
            <a:pathLst>
              <a:path w="1531620" h="39370">
                <a:moveTo>
                  <a:pt x="0" y="39370"/>
                </a:moveTo>
                <a:lnTo>
                  <a:pt x="1531619" y="39370"/>
                </a:lnTo>
                <a:lnTo>
                  <a:pt x="1531619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11823" y="3819144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5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1823" y="4189476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5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11823" y="4559808"/>
            <a:ext cx="1531620" cy="370840"/>
          </a:xfrm>
          <a:custGeom>
            <a:avLst/>
            <a:gdLst/>
            <a:ahLst/>
            <a:cxnLst/>
            <a:rect l="l" t="t" r="r" b="b"/>
            <a:pathLst>
              <a:path w="1531620" h="370839">
                <a:moveTo>
                  <a:pt x="0" y="370331"/>
                </a:moveTo>
                <a:lnTo>
                  <a:pt x="1531619" y="370331"/>
                </a:lnTo>
                <a:lnTo>
                  <a:pt x="153161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11823" y="4931664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5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11823" y="5301996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5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C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11823" y="5672328"/>
            <a:ext cx="1531620" cy="370840"/>
          </a:xfrm>
          <a:custGeom>
            <a:avLst/>
            <a:gdLst/>
            <a:ahLst/>
            <a:cxnLst/>
            <a:rect l="l" t="t" r="r" b="b"/>
            <a:pathLst>
              <a:path w="1531620" h="370839">
                <a:moveTo>
                  <a:pt x="0" y="370331"/>
                </a:moveTo>
                <a:lnTo>
                  <a:pt x="1531619" y="370331"/>
                </a:lnTo>
                <a:lnTo>
                  <a:pt x="153161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11823" y="6044184"/>
            <a:ext cx="1531620" cy="368935"/>
          </a:xfrm>
          <a:custGeom>
            <a:avLst/>
            <a:gdLst/>
            <a:ahLst/>
            <a:cxnLst/>
            <a:rect l="l" t="t" r="r" b="b"/>
            <a:pathLst>
              <a:path w="1531620" h="368935">
                <a:moveTo>
                  <a:pt x="0" y="368807"/>
                </a:moveTo>
                <a:lnTo>
                  <a:pt x="1531619" y="368807"/>
                </a:lnTo>
                <a:lnTo>
                  <a:pt x="153161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58239" y="3818382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58239" y="4189476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40551" y="4559808"/>
            <a:ext cx="3793490" cy="0"/>
          </a:xfrm>
          <a:custGeom>
            <a:avLst/>
            <a:gdLst/>
            <a:ahLst/>
            <a:cxnLst/>
            <a:rect l="l" t="t" r="r" b="b"/>
            <a:pathLst>
              <a:path w="3793490">
                <a:moveTo>
                  <a:pt x="0" y="0"/>
                </a:moveTo>
                <a:lnTo>
                  <a:pt x="379323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58239" y="4559808"/>
            <a:ext cx="4411980" cy="0"/>
          </a:xfrm>
          <a:custGeom>
            <a:avLst/>
            <a:gdLst/>
            <a:ahLst/>
            <a:cxnLst/>
            <a:rect l="l" t="t" r="r" b="b"/>
            <a:pathLst>
              <a:path w="4411980">
                <a:moveTo>
                  <a:pt x="0" y="0"/>
                </a:moveTo>
                <a:lnTo>
                  <a:pt x="441197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8239" y="4930902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58239" y="5301996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48527" y="5672328"/>
            <a:ext cx="3985260" cy="0"/>
          </a:xfrm>
          <a:custGeom>
            <a:avLst/>
            <a:gdLst/>
            <a:ahLst/>
            <a:cxnLst/>
            <a:rect l="l" t="t" r="r" b="b"/>
            <a:pathLst>
              <a:path w="3985259">
                <a:moveTo>
                  <a:pt x="0" y="0"/>
                </a:moveTo>
                <a:lnTo>
                  <a:pt x="398525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58239" y="5672328"/>
            <a:ext cx="4220210" cy="0"/>
          </a:xfrm>
          <a:custGeom>
            <a:avLst/>
            <a:gdLst/>
            <a:ahLst/>
            <a:cxnLst/>
            <a:rect l="l" t="t" r="r" b="b"/>
            <a:pathLst>
              <a:path w="4220210">
                <a:moveTo>
                  <a:pt x="0" y="0"/>
                </a:moveTo>
                <a:lnTo>
                  <a:pt x="421995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58239" y="6043422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58239" y="6414516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58239" y="6810756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5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241933" y="3889245"/>
            <a:ext cx="37230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9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 P</a:t>
            </a:r>
            <a:r>
              <a:rPr sz="1600" b="1" spc="-25" dirty="0">
                <a:latin typeface="Calibri"/>
                <a:cs typeface="Calibri"/>
              </a:rPr>
              <a:t>re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ol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30" dirty="0">
                <a:latin typeface="Calibri"/>
                <a:cs typeface="Calibri"/>
              </a:rPr>
              <a:t>nf</a:t>
            </a:r>
            <a:r>
              <a:rPr sz="1600" b="1" spc="-10" dirty="0">
                <a:latin typeface="Calibri"/>
                <a:cs typeface="Calibri"/>
              </a:rPr>
              <a:t>ec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PP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799839" y="3892674"/>
            <a:ext cx="354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162677" y="3889245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153278" y="3889245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8</a:t>
            </a:r>
            <a:r>
              <a:rPr sz="1600" b="1" spc="-1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241933" y="4260098"/>
            <a:ext cx="41376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10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Go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rn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ce,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ea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sh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ec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ion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TKP)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827271" y="4263526"/>
            <a:ext cx="300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162677" y="4260098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153278" y="4260098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9</a:t>
            </a:r>
            <a:r>
              <a:rPr sz="1600" b="1" spc="-10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41933" y="4630938"/>
            <a:ext cx="3404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11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6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acili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g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&amp;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5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K)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827271" y="4634367"/>
            <a:ext cx="300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162677" y="4630938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153278" y="4630938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9</a:t>
            </a:r>
            <a:r>
              <a:rPr sz="1600" b="1" spc="-1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41933" y="5001766"/>
            <a:ext cx="371347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12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ff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Q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5" dirty="0">
                <a:latin typeface="Calibri"/>
                <a:cs typeface="Calibri"/>
              </a:rPr>
              <a:t>alifi</a:t>
            </a:r>
            <a:r>
              <a:rPr sz="1600" b="1" spc="-20" dirty="0">
                <a:latin typeface="Calibri"/>
                <a:cs typeface="Calibri"/>
              </a:rPr>
              <a:t>ca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du</a:t>
            </a:r>
            <a:r>
              <a:rPr sz="1600" b="1" spc="-20" dirty="0">
                <a:latin typeface="Calibri"/>
                <a:cs typeface="Calibri"/>
              </a:rPr>
              <a:t>ca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ion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KPS)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827271" y="5005194"/>
            <a:ext cx="300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162677" y="5001766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153278" y="5001766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9</a:t>
            </a:r>
            <a:r>
              <a:rPr sz="1600" b="1" spc="-10" dirty="0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241933" y="5372618"/>
            <a:ext cx="48177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13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g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Com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5" dirty="0">
                <a:latin typeface="Calibri"/>
                <a:cs typeface="Calibri"/>
              </a:rPr>
              <a:t>un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ca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ion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&amp;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30" dirty="0">
                <a:latin typeface="Calibri"/>
                <a:cs typeface="Calibri"/>
              </a:rPr>
              <a:t>nf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20" dirty="0">
                <a:latin typeface="Calibri"/>
                <a:cs typeface="Calibri"/>
              </a:rPr>
              <a:t>ma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ion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K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792245" y="5376048"/>
            <a:ext cx="3695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162677" y="5372618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103011" y="5372618"/>
            <a:ext cx="332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10</a:t>
            </a:r>
            <a:r>
              <a:rPr sz="1600" b="1" spc="-10" dirty="0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241933" y="5743459"/>
            <a:ext cx="25025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14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P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Goals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SKP)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799839" y="5746888"/>
            <a:ext cx="354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214531" y="5743459"/>
            <a:ext cx="1282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153278" y="5743459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241933" y="6114286"/>
            <a:ext cx="366585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15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5" dirty="0">
                <a:latin typeface="Calibri"/>
                <a:cs typeface="Calibri"/>
              </a:rPr>
              <a:t>ille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um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elo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Goals</a:t>
            </a:r>
            <a:r>
              <a:rPr sz="1600" b="1" dirty="0">
                <a:latin typeface="Calibri"/>
                <a:cs typeface="Calibri"/>
              </a:rPr>
              <a:t> 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5" dirty="0">
                <a:latin typeface="Calibri"/>
                <a:cs typeface="Calibri"/>
              </a:rPr>
              <a:t>DG</a:t>
            </a:r>
            <a:r>
              <a:rPr sz="1600" b="1" spc="-95" dirty="0">
                <a:latin typeface="Calibri"/>
                <a:cs typeface="Calibri"/>
              </a:rPr>
              <a:t>’</a:t>
            </a:r>
            <a:r>
              <a:rPr sz="1600" b="1" spc="-10" dirty="0">
                <a:latin typeface="Calibri"/>
                <a:cs typeface="Calibri"/>
              </a:rPr>
              <a:t>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799839" y="6117719"/>
            <a:ext cx="354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214531" y="6114286"/>
            <a:ext cx="1282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153278" y="6114286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1</a:t>
            </a:r>
            <a:r>
              <a:rPr sz="1600" b="1" spc="-10" dirty="0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124579" y="6493516"/>
            <a:ext cx="13601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58850" algn="l"/>
              </a:tabLst>
            </a:pPr>
            <a:r>
              <a:rPr sz="2000" b="1" spc="-16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	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323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996305" y="6493516"/>
            <a:ext cx="5429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1237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181330" y="6910938"/>
            <a:ext cx="41935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*Sur</a:t>
            </a:r>
            <a:r>
              <a:rPr sz="1800" i="1" spc="-5" dirty="0">
                <a:latin typeface="Calibri"/>
                <a:cs typeface="Calibri"/>
              </a:rPr>
              <a:t>v</a:t>
            </a:r>
            <a:r>
              <a:rPr sz="1800" i="1" spc="-10" dirty="0">
                <a:latin typeface="Calibri"/>
                <a:cs typeface="Calibri"/>
              </a:rPr>
              <a:t>e</a:t>
            </a:r>
            <a:r>
              <a:rPr sz="1800" i="1" dirty="0">
                <a:latin typeface="Calibri"/>
                <a:cs typeface="Calibri"/>
              </a:rPr>
              <a:t>yor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: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C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30" dirty="0">
                <a:latin typeface="Calibri"/>
                <a:cs typeface="Calibri"/>
              </a:rPr>
              <a:t>t</a:t>
            </a:r>
            <a:r>
              <a:rPr sz="1800" i="1" dirty="0">
                <a:latin typeface="Calibri"/>
                <a:cs typeface="Calibri"/>
              </a:rPr>
              <a:t>egory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&amp;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</a:t>
            </a:r>
            <a:r>
              <a:rPr sz="1800" i="1" spc="-20" dirty="0">
                <a:latin typeface="Calibri"/>
                <a:cs typeface="Calibri"/>
              </a:rPr>
              <a:t>c</a:t>
            </a:r>
            <a:r>
              <a:rPr sz="1800" i="1" dirty="0">
                <a:latin typeface="Calibri"/>
                <a:cs typeface="Calibri"/>
              </a:rPr>
              <a:t>ope of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5" dirty="0">
                <a:latin typeface="Calibri"/>
                <a:cs typeface="Calibri"/>
              </a:rPr>
              <a:t>ss</a:t>
            </a:r>
            <a:r>
              <a:rPr sz="1800" i="1" dirty="0">
                <a:latin typeface="Calibri"/>
                <a:cs typeface="Calibri"/>
              </a:rPr>
              <a:t>e</a:t>
            </a:r>
            <a:r>
              <a:rPr sz="1800" i="1" spc="-5" dirty="0">
                <a:latin typeface="Calibri"/>
                <a:cs typeface="Calibri"/>
              </a:rPr>
              <a:t>ss</a:t>
            </a:r>
            <a:r>
              <a:rPr sz="1800" i="1" dirty="0">
                <a:latin typeface="Calibri"/>
                <a:cs typeface="Calibri"/>
              </a:rPr>
              <a:t>me</a:t>
            </a:r>
            <a:r>
              <a:rPr sz="1800" i="1" spc="-15" dirty="0">
                <a:latin typeface="Calibri"/>
                <a:cs typeface="Calibri"/>
              </a:rPr>
              <a:t>n</a:t>
            </a:r>
            <a:r>
              <a:rPr sz="1800" i="1" spc="-5" dirty="0">
                <a:latin typeface="Calibri"/>
                <a:cs typeface="Calibri"/>
              </a:rPr>
              <a:t>t</a:t>
            </a:r>
            <a:r>
              <a:rPr sz="1800" i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570219" y="4361688"/>
            <a:ext cx="370840" cy="367665"/>
          </a:xfrm>
          <a:custGeom>
            <a:avLst/>
            <a:gdLst/>
            <a:ahLst/>
            <a:cxnLst/>
            <a:rect l="l" t="t" r="r" b="b"/>
            <a:pathLst>
              <a:path w="370839" h="367664">
                <a:moveTo>
                  <a:pt x="0" y="367283"/>
                </a:moveTo>
                <a:lnTo>
                  <a:pt x="370331" y="367283"/>
                </a:lnTo>
                <a:lnTo>
                  <a:pt x="370331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64123" y="4355592"/>
            <a:ext cx="384175" cy="381000"/>
          </a:xfrm>
          <a:custGeom>
            <a:avLst/>
            <a:gdLst/>
            <a:ahLst/>
            <a:cxnLst/>
            <a:rect l="l" t="t" r="r" b="b"/>
            <a:pathLst>
              <a:path w="384175" h="381000">
                <a:moveTo>
                  <a:pt x="380999" y="0"/>
                </a:moveTo>
                <a:lnTo>
                  <a:pt x="3047" y="0"/>
                </a:lnTo>
                <a:lnTo>
                  <a:pt x="0" y="1523"/>
                </a:lnTo>
                <a:lnTo>
                  <a:pt x="0" y="377951"/>
                </a:lnTo>
                <a:lnTo>
                  <a:pt x="3047" y="380999"/>
                </a:lnTo>
                <a:lnTo>
                  <a:pt x="380999" y="380999"/>
                </a:lnTo>
                <a:lnTo>
                  <a:pt x="384047" y="377951"/>
                </a:lnTo>
                <a:lnTo>
                  <a:pt x="384047" y="374903"/>
                </a:lnTo>
                <a:lnTo>
                  <a:pt x="12191" y="374903"/>
                </a:lnTo>
                <a:lnTo>
                  <a:pt x="6095" y="368807"/>
                </a:lnTo>
                <a:lnTo>
                  <a:pt x="12191" y="368807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384047" y="6095"/>
                </a:lnTo>
                <a:lnTo>
                  <a:pt x="384047" y="1523"/>
                </a:lnTo>
                <a:lnTo>
                  <a:pt x="380999" y="0"/>
                </a:lnTo>
                <a:close/>
              </a:path>
              <a:path w="384175" h="381000">
                <a:moveTo>
                  <a:pt x="12191" y="368807"/>
                </a:moveTo>
                <a:lnTo>
                  <a:pt x="6095" y="368807"/>
                </a:lnTo>
                <a:lnTo>
                  <a:pt x="12191" y="374903"/>
                </a:lnTo>
                <a:lnTo>
                  <a:pt x="12191" y="368807"/>
                </a:lnTo>
                <a:close/>
              </a:path>
              <a:path w="384175" h="381000">
                <a:moveTo>
                  <a:pt x="371855" y="368807"/>
                </a:moveTo>
                <a:lnTo>
                  <a:pt x="12191" y="368807"/>
                </a:lnTo>
                <a:lnTo>
                  <a:pt x="12191" y="374903"/>
                </a:lnTo>
                <a:lnTo>
                  <a:pt x="371855" y="374903"/>
                </a:lnTo>
                <a:lnTo>
                  <a:pt x="371855" y="368807"/>
                </a:lnTo>
                <a:close/>
              </a:path>
              <a:path w="384175" h="381000">
                <a:moveTo>
                  <a:pt x="371855" y="6095"/>
                </a:moveTo>
                <a:lnTo>
                  <a:pt x="371855" y="374903"/>
                </a:lnTo>
                <a:lnTo>
                  <a:pt x="377951" y="368807"/>
                </a:lnTo>
                <a:lnTo>
                  <a:pt x="384047" y="368807"/>
                </a:lnTo>
                <a:lnTo>
                  <a:pt x="384047" y="12191"/>
                </a:lnTo>
                <a:lnTo>
                  <a:pt x="377951" y="12191"/>
                </a:lnTo>
                <a:lnTo>
                  <a:pt x="371855" y="6095"/>
                </a:lnTo>
                <a:close/>
              </a:path>
              <a:path w="384175" h="381000">
                <a:moveTo>
                  <a:pt x="384047" y="368807"/>
                </a:moveTo>
                <a:lnTo>
                  <a:pt x="377951" y="368807"/>
                </a:lnTo>
                <a:lnTo>
                  <a:pt x="371855" y="374903"/>
                </a:lnTo>
                <a:lnTo>
                  <a:pt x="384047" y="374903"/>
                </a:lnTo>
                <a:lnTo>
                  <a:pt x="384047" y="368807"/>
                </a:lnTo>
                <a:close/>
              </a:path>
              <a:path w="384175" h="381000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384175" h="381000">
                <a:moveTo>
                  <a:pt x="37185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371855" y="12191"/>
                </a:lnTo>
                <a:lnTo>
                  <a:pt x="371855" y="6095"/>
                </a:lnTo>
                <a:close/>
              </a:path>
              <a:path w="384175" h="381000">
                <a:moveTo>
                  <a:pt x="384047" y="6095"/>
                </a:moveTo>
                <a:lnTo>
                  <a:pt x="371855" y="6095"/>
                </a:lnTo>
                <a:lnTo>
                  <a:pt x="377951" y="12191"/>
                </a:lnTo>
                <a:lnTo>
                  <a:pt x="384047" y="12191"/>
                </a:lnTo>
                <a:lnTo>
                  <a:pt x="38404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5648228" y="4423170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378195" y="5637276"/>
            <a:ext cx="370840" cy="368935"/>
          </a:xfrm>
          <a:custGeom>
            <a:avLst/>
            <a:gdLst/>
            <a:ahLst/>
            <a:cxnLst/>
            <a:rect l="l" t="t" r="r" b="b"/>
            <a:pathLst>
              <a:path w="370839" h="368935">
                <a:moveTo>
                  <a:pt x="0" y="368807"/>
                </a:moveTo>
                <a:lnTo>
                  <a:pt x="370331" y="368807"/>
                </a:lnTo>
                <a:lnTo>
                  <a:pt x="370331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72100" y="5631180"/>
            <a:ext cx="384175" cy="382905"/>
          </a:xfrm>
          <a:custGeom>
            <a:avLst/>
            <a:gdLst/>
            <a:ahLst/>
            <a:cxnLst/>
            <a:rect l="l" t="t" r="r" b="b"/>
            <a:pathLst>
              <a:path w="384175" h="382904">
                <a:moveTo>
                  <a:pt x="380999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379475"/>
                </a:lnTo>
                <a:lnTo>
                  <a:pt x="3047" y="382523"/>
                </a:lnTo>
                <a:lnTo>
                  <a:pt x="380999" y="382523"/>
                </a:lnTo>
                <a:lnTo>
                  <a:pt x="384047" y="379475"/>
                </a:lnTo>
                <a:lnTo>
                  <a:pt x="384047" y="376427"/>
                </a:lnTo>
                <a:lnTo>
                  <a:pt x="13715" y="376427"/>
                </a:lnTo>
                <a:lnTo>
                  <a:pt x="6095" y="368807"/>
                </a:lnTo>
                <a:lnTo>
                  <a:pt x="13715" y="368807"/>
                </a:lnTo>
                <a:lnTo>
                  <a:pt x="13715" y="12191"/>
                </a:lnTo>
                <a:lnTo>
                  <a:pt x="6095" y="12191"/>
                </a:lnTo>
                <a:lnTo>
                  <a:pt x="13715" y="6095"/>
                </a:lnTo>
                <a:lnTo>
                  <a:pt x="384047" y="6095"/>
                </a:lnTo>
                <a:lnTo>
                  <a:pt x="384047" y="3047"/>
                </a:lnTo>
                <a:lnTo>
                  <a:pt x="380999" y="0"/>
                </a:lnTo>
                <a:close/>
              </a:path>
              <a:path w="384175" h="382904">
                <a:moveTo>
                  <a:pt x="13715" y="368807"/>
                </a:moveTo>
                <a:lnTo>
                  <a:pt x="6095" y="368807"/>
                </a:lnTo>
                <a:lnTo>
                  <a:pt x="13715" y="376427"/>
                </a:lnTo>
                <a:lnTo>
                  <a:pt x="13715" y="368807"/>
                </a:lnTo>
                <a:close/>
              </a:path>
              <a:path w="384175" h="382904">
                <a:moveTo>
                  <a:pt x="371855" y="368807"/>
                </a:moveTo>
                <a:lnTo>
                  <a:pt x="13715" y="368807"/>
                </a:lnTo>
                <a:lnTo>
                  <a:pt x="13715" y="376427"/>
                </a:lnTo>
                <a:lnTo>
                  <a:pt x="371855" y="376427"/>
                </a:lnTo>
                <a:lnTo>
                  <a:pt x="371855" y="368807"/>
                </a:lnTo>
                <a:close/>
              </a:path>
              <a:path w="384175" h="382904">
                <a:moveTo>
                  <a:pt x="371855" y="6095"/>
                </a:moveTo>
                <a:lnTo>
                  <a:pt x="371855" y="376427"/>
                </a:lnTo>
                <a:lnTo>
                  <a:pt x="377951" y="368807"/>
                </a:lnTo>
                <a:lnTo>
                  <a:pt x="384047" y="368807"/>
                </a:lnTo>
                <a:lnTo>
                  <a:pt x="384047" y="12191"/>
                </a:lnTo>
                <a:lnTo>
                  <a:pt x="377951" y="12191"/>
                </a:lnTo>
                <a:lnTo>
                  <a:pt x="371855" y="6095"/>
                </a:lnTo>
                <a:close/>
              </a:path>
              <a:path w="384175" h="382904">
                <a:moveTo>
                  <a:pt x="384047" y="368807"/>
                </a:moveTo>
                <a:lnTo>
                  <a:pt x="377951" y="368807"/>
                </a:lnTo>
                <a:lnTo>
                  <a:pt x="371855" y="376427"/>
                </a:lnTo>
                <a:lnTo>
                  <a:pt x="384047" y="376427"/>
                </a:lnTo>
                <a:lnTo>
                  <a:pt x="384047" y="368807"/>
                </a:lnTo>
                <a:close/>
              </a:path>
              <a:path w="384175" h="382904">
                <a:moveTo>
                  <a:pt x="13715" y="6095"/>
                </a:moveTo>
                <a:lnTo>
                  <a:pt x="6095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384175" h="382904">
                <a:moveTo>
                  <a:pt x="371855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371855" y="12191"/>
                </a:lnTo>
                <a:lnTo>
                  <a:pt x="371855" y="6095"/>
                </a:lnTo>
                <a:close/>
              </a:path>
              <a:path w="384175" h="382904">
                <a:moveTo>
                  <a:pt x="384047" y="6095"/>
                </a:moveTo>
                <a:lnTo>
                  <a:pt x="371855" y="6095"/>
                </a:lnTo>
                <a:lnTo>
                  <a:pt x="377951" y="12191"/>
                </a:lnTo>
                <a:lnTo>
                  <a:pt x="384047" y="12191"/>
                </a:lnTo>
                <a:lnTo>
                  <a:pt x="38404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456787" y="569955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393435" y="6051804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5" h="368935">
                <a:moveTo>
                  <a:pt x="0" y="368807"/>
                </a:moveTo>
                <a:lnTo>
                  <a:pt x="368807" y="368807"/>
                </a:lnTo>
                <a:lnTo>
                  <a:pt x="368807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87339" y="6045708"/>
            <a:ext cx="384175" cy="382905"/>
          </a:xfrm>
          <a:custGeom>
            <a:avLst/>
            <a:gdLst/>
            <a:ahLst/>
            <a:cxnLst/>
            <a:rect l="l" t="t" r="r" b="b"/>
            <a:pathLst>
              <a:path w="384175" h="382904">
                <a:moveTo>
                  <a:pt x="380999" y="0"/>
                </a:moveTo>
                <a:lnTo>
                  <a:pt x="1523" y="0"/>
                </a:lnTo>
                <a:lnTo>
                  <a:pt x="0" y="3047"/>
                </a:lnTo>
                <a:lnTo>
                  <a:pt x="0" y="379475"/>
                </a:lnTo>
                <a:lnTo>
                  <a:pt x="1523" y="382523"/>
                </a:lnTo>
                <a:lnTo>
                  <a:pt x="380999" y="382523"/>
                </a:lnTo>
                <a:lnTo>
                  <a:pt x="384047" y="379475"/>
                </a:lnTo>
                <a:lnTo>
                  <a:pt x="384047" y="376427"/>
                </a:lnTo>
                <a:lnTo>
                  <a:pt x="12191" y="376427"/>
                </a:lnTo>
                <a:lnTo>
                  <a:pt x="6095" y="370331"/>
                </a:lnTo>
                <a:lnTo>
                  <a:pt x="12191" y="370331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6095"/>
                </a:lnTo>
                <a:lnTo>
                  <a:pt x="384047" y="6095"/>
                </a:lnTo>
                <a:lnTo>
                  <a:pt x="384047" y="3047"/>
                </a:lnTo>
                <a:lnTo>
                  <a:pt x="380999" y="0"/>
                </a:lnTo>
                <a:close/>
              </a:path>
              <a:path w="384175" h="382904">
                <a:moveTo>
                  <a:pt x="12191" y="370331"/>
                </a:moveTo>
                <a:lnTo>
                  <a:pt x="6095" y="370331"/>
                </a:lnTo>
                <a:lnTo>
                  <a:pt x="12191" y="376427"/>
                </a:lnTo>
                <a:lnTo>
                  <a:pt x="12191" y="370331"/>
                </a:lnTo>
                <a:close/>
              </a:path>
              <a:path w="384175" h="382904">
                <a:moveTo>
                  <a:pt x="370331" y="370331"/>
                </a:moveTo>
                <a:lnTo>
                  <a:pt x="12191" y="370331"/>
                </a:lnTo>
                <a:lnTo>
                  <a:pt x="12191" y="376427"/>
                </a:lnTo>
                <a:lnTo>
                  <a:pt x="370331" y="376427"/>
                </a:lnTo>
                <a:lnTo>
                  <a:pt x="370331" y="370331"/>
                </a:lnTo>
                <a:close/>
              </a:path>
              <a:path w="384175" h="382904">
                <a:moveTo>
                  <a:pt x="370331" y="6095"/>
                </a:moveTo>
                <a:lnTo>
                  <a:pt x="370331" y="376427"/>
                </a:lnTo>
                <a:lnTo>
                  <a:pt x="376427" y="370331"/>
                </a:lnTo>
                <a:lnTo>
                  <a:pt x="384047" y="370331"/>
                </a:lnTo>
                <a:lnTo>
                  <a:pt x="384047" y="13715"/>
                </a:lnTo>
                <a:lnTo>
                  <a:pt x="376427" y="13715"/>
                </a:lnTo>
                <a:lnTo>
                  <a:pt x="370331" y="6095"/>
                </a:lnTo>
                <a:close/>
              </a:path>
              <a:path w="384175" h="382904">
                <a:moveTo>
                  <a:pt x="384047" y="370331"/>
                </a:moveTo>
                <a:lnTo>
                  <a:pt x="376427" y="370331"/>
                </a:lnTo>
                <a:lnTo>
                  <a:pt x="370331" y="376427"/>
                </a:lnTo>
                <a:lnTo>
                  <a:pt x="384047" y="376427"/>
                </a:lnTo>
                <a:lnTo>
                  <a:pt x="384047" y="370331"/>
                </a:lnTo>
                <a:close/>
              </a:path>
              <a:path w="384175" h="382904">
                <a:moveTo>
                  <a:pt x="12191" y="6095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6095"/>
                </a:lnTo>
                <a:close/>
              </a:path>
              <a:path w="384175" h="382904">
                <a:moveTo>
                  <a:pt x="370331" y="6095"/>
                </a:moveTo>
                <a:lnTo>
                  <a:pt x="12191" y="6095"/>
                </a:lnTo>
                <a:lnTo>
                  <a:pt x="12191" y="13715"/>
                </a:lnTo>
                <a:lnTo>
                  <a:pt x="370331" y="13715"/>
                </a:lnTo>
                <a:lnTo>
                  <a:pt x="370331" y="6095"/>
                </a:lnTo>
                <a:close/>
              </a:path>
              <a:path w="384175" h="382904">
                <a:moveTo>
                  <a:pt x="384047" y="6095"/>
                </a:moveTo>
                <a:lnTo>
                  <a:pt x="370331" y="6095"/>
                </a:lnTo>
                <a:lnTo>
                  <a:pt x="376427" y="13715"/>
                </a:lnTo>
                <a:lnTo>
                  <a:pt x="384047" y="13715"/>
                </a:lnTo>
                <a:lnTo>
                  <a:pt x="38404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5471037" y="6114457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951219" y="3779520"/>
            <a:ext cx="264160" cy="1858010"/>
          </a:xfrm>
          <a:custGeom>
            <a:avLst/>
            <a:gdLst/>
            <a:ahLst/>
            <a:cxnLst/>
            <a:rect l="l" t="t" r="r" b="b"/>
            <a:pathLst>
              <a:path w="264160" h="1858010">
                <a:moveTo>
                  <a:pt x="168424" y="0"/>
                </a:moveTo>
                <a:lnTo>
                  <a:pt x="104384" y="0"/>
                </a:lnTo>
                <a:lnTo>
                  <a:pt x="104621" y="35845"/>
                </a:lnTo>
                <a:lnTo>
                  <a:pt x="102559" y="91513"/>
                </a:lnTo>
                <a:lnTo>
                  <a:pt x="99002" y="149050"/>
                </a:lnTo>
                <a:lnTo>
                  <a:pt x="94868" y="208026"/>
                </a:lnTo>
                <a:lnTo>
                  <a:pt x="91078" y="268007"/>
                </a:lnTo>
                <a:lnTo>
                  <a:pt x="88550" y="328562"/>
                </a:lnTo>
                <a:lnTo>
                  <a:pt x="88203" y="389259"/>
                </a:lnTo>
                <a:lnTo>
                  <a:pt x="90955" y="449665"/>
                </a:lnTo>
                <a:lnTo>
                  <a:pt x="97726" y="509349"/>
                </a:lnTo>
                <a:lnTo>
                  <a:pt x="109435" y="567879"/>
                </a:lnTo>
                <a:lnTo>
                  <a:pt x="127001" y="624822"/>
                </a:lnTo>
                <a:lnTo>
                  <a:pt x="151342" y="679746"/>
                </a:lnTo>
                <a:lnTo>
                  <a:pt x="183378" y="732220"/>
                </a:lnTo>
                <a:lnTo>
                  <a:pt x="224027" y="781812"/>
                </a:lnTo>
                <a:lnTo>
                  <a:pt x="184583" y="826764"/>
                </a:lnTo>
                <a:lnTo>
                  <a:pt x="153442" y="876163"/>
                </a:lnTo>
                <a:lnTo>
                  <a:pt x="129716" y="929382"/>
                </a:lnTo>
                <a:lnTo>
                  <a:pt x="112519" y="985791"/>
                </a:lnTo>
                <a:lnTo>
                  <a:pt x="100964" y="1044763"/>
                </a:lnTo>
                <a:lnTo>
                  <a:pt x="94164" y="1105670"/>
                </a:lnTo>
                <a:lnTo>
                  <a:pt x="91232" y="1167885"/>
                </a:lnTo>
                <a:lnTo>
                  <a:pt x="91281" y="1230778"/>
                </a:lnTo>
                <a:lnTo>
                  <a:pt x="93423" y="1293722"/>
                </a:lnTo>
                <a:lnTo>
                  <a:pt x="96773" y="1356090"/>
                </a:lnTo>
                <a:lnTo>
                  <a:pt x="100443" y="1417252"/>
                </a:lnTo>
                <a:lnTo>
                  <a:pt x="103545" y="1476582"/>
                </a:lnTo>
                <a:lnTo>
                  <a:pt x="105194" y="1533451"/>
                </a:lnTo>
                <a:lnTo>
                  <a:pt x="104502" y="1587231"/>
                </a:lnTo>
                <a:lnTo>
                  <a:pt x="100582" y="1637294"/>
                </a:lnTo>
                <a:lnTo>
                  <a:pt x="92547" y="1683012"/>
                </a:lnTo>
                <a:lnTo>
                  <a:pt x="79510" y="1723757"/>
                </a:lnTo>
                <a:lnTo>
                  <a:pt x="60584" y="1758902"/>
                </a:lnTo>
                <a:lnTo>
                  <a:pt x="34883" y="1787818"/>
                </a:lnTo>
                <a:lnTo>
                  <a:pt x="1519" y="1809877"/>
                </a:lnTo>
                <a:lnTo>
                  <a:pt x="1450" y="1822254"/>
                </a:lnTo>
                <a:lnTo>
                  <a:pt x="1237" y="1831865"/>
                </a:lnTo>
                <a:lnTo>
                  <a:pt x="782" y="1842584"/>
                </a:lnTo>
                <a:lnTo>
                  <a:pt x="0" y="1857756"/>
                </a:lnTo>
                <a:lnTo>
                  <a:pt x="47343" y="1822254"/>
                </a:lnTo>
                <a:lnTo>
                  <a:pt x="85316" y="1779847"/>
                </a:lnTo>
                <a:lnTo>
                  <a:pt x="114881" y="1731356"/>
                </a:lnTo>
                <a:lnTo>
                  <a:pt x="137001" y="1677603"/>
                </a:lnTo>
                <a:lnTo>
                  <a:pt x="152638" y="1619409"/>
                </a:lnTo>
                <a:lnTo>
                  <a:pt x="162754" y="1557595"/>
                </a:lnTo>
                <a:lnTo>
                  <a:pt x="168311" y="1492984"/>
                </a:lnTo>
                <a:lnTo>
                  <a:pt x="170273" y="1426396"/>
                </a:lnTo>
                <a:lnTo>
                  <a:pt x="169601" y="1358652"/>
                </a:lnTo>
                <a:lnTo>
                  <a:pt x="167258" y="1290576"/>
                </a:lnTo>
                <a:lnTo>
                  <a:pt x="164207" y="1222987"/>
                </a:lnTo>
                <a:lnTo>
                  <a:pt x="161409" y="1156707"/>
                </a:lnTo>
                <a:lnTo>
                  <a:pt x="159828" y="1092558"/>
                </a:lnTo>
                <a:lnTo>
                  <a:pt x="160425" y="1031361"/>
                </a:lnTo>
                <a:lnTo>
                  <a:pt x="164163" y="973937"/>
                </a:lnTo>
                <a:lnTo>
                  <a:pt x="172004" y="921109"/>
                </a:lnTo>
                <a:lnTo>
                  <a:pt x="184911" y="873697"/>
                </a:lnTo>
                <a:lnTo>
                  <a:pt x="203847" y="832523"/>
                </a:lnTo>
                <a:lnTo>
                  <a:pt x="229773" y="798408"/>
                </a:lnTo>
                <a:lnTo>
                  <a:pt x="263651" y="772175"/>
                </a:lnTo>
                <a:lnTo>
                  <a:pt x="263651" y="748284"/>
                </a:lnTo>
                <a:lnTo>
                  <a:pt x="204382" y="704851"/>
                </a:lnTo>
                <a:lnTo>
                  <a:pt x="186048" y="671000"/>
                </a:lnTo>
                <a:lnTo>
                  <a:pt x="173906" y="630156"/>
                </a:lnTo>
                <a:lnTo>
                  <a:pt x="166949" y="583146"/>
                </a:lnTo>
                <a:lnTo>
                  <a:pt x="164169" y="530792"/>
                </a:lnTo>
                <a:lnTo>
                  <a:pt x="164560" y="473919"/>
                </a:lnTo>
                <a:lnTo>
                  <a:pt x="167115" y="413352"/>
                </a:lnTo>
                <a:lnTo>
                  <a:pt x="170827" y="349914"/>
                </a:lnTo>
                <a:lnTo>
                  <a:pt x="174688" y="284430"/>
                </a:lnTo>
                <a:lnTo>
                  <a:pt x="177692" y="217723"/>
                </a:lnTo>
                <a:lnTo>
                  <a:pt x="178832" y="150618"/>
                </a:lnTo>
                <a:lnTo>
                  <a:pt x="177100" y="83940"/>
                </a:lnTo>
                <a:lnTo>
                  <a:pt x="171491" y="18512"/>
                </a:lnTo>
                <a:lnTo>
                  <a:pt x="1684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0639" y="551688"/>
            <a:ext cx="8105140" cy="1013460"/>
          </a:xfrm>
          <a:custGeom>
            <a:avLst/>
            <a:gdLst/>
            <a:ahLst/>
            <a:cxnLst/>
            <a:rect l="l" t="t" r="r" b="b"/>
            <a:pathLst>
              <a:path w="8105140" h="1013460">
                <a:moveTo>
                  <a:pt x="0" y="1013459"/>
                </a:moveTo>
                <a:lnTo>
                  <a:pt x="8104631" y="1013459"/>
                </a:lnTo>
                <a:lnTo>
                  <a:pt x="8104631" y="0"/>
                </a:lnTo>
                <a:lnTo>
                  <a:pt x="0" y="0"/>
                </a:lnTo>
                <a:lnTo>
                  <a:pt x="0" y="101345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200" y="909828"/>
            <a:ext cx="228599" cy="274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2232" y="909828"/>
            <a:ext cx="224027" cy="27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8264" y="909828"/>
            <a:ext cx="256031" cy="274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95444" y="909828"/>
            <a:ext cx="525779" cy="274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0367" y="909828"/>
            <a:ext cx="260603" cy="274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7547" y="909828"/>
            <a:ext cx="256031" cy="2788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4728" y="909828"/>
            <a:ext cx="214883" cy="2743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3328" y="909828"/>
            <a:ext cx="256031" cy="2788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13932" y="909828"/>
            <a:ext cx="288035" cy="2743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1111" y="909828"/>
            <a:ext cx="260603" cy="2743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65759" y="1784046"/>
            <a:ext cx="7954009" cy="5042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 marR="186690" indent="-286385">
              <a:lnSpc>
                <a:spcPct val="100000"/>
              </a:lnSpc>
              <a:buFont typeface="Arial"/>
              <a:buChar char="•"/>
              <a:tabLst>
                <a:tab pos="300990" algn="l"/>
                <a:tab pos="3927475" algn="l"/>
              </a:tabLst>
            </a:pPr>
            <a:r>
              <a:rPr sz="2400" b="1" dirty="0">
                <a:latin typeface="Calibri"/>
                <a:cs typeface="Calibri"/>
              </a:rPr>
              <a:t>Ca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up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nd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om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ok	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ah </a:t>
            </a: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(</a:t>
            </a:r>
            <a:r>
              <a:rPr sz="2400" b="1" i="1" spc="-45" dirty="0">
                <a:latin typeface="Calibri"/>
                <a:cs typeface="Calibri"/>
              </a:rPr>
              <a:t>P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spc="-5" dirty="0">
                <a:latin typeface="Calibri"/>
                <a:cs typeface="Calibri"/>
              </a:rPr>
              <a:t>tie</a:t>
            </a:r>
            <a:r>
              <a:rPr sz="2400" b="1" i="1" spc="-30" dirty="0">
                <a:latin typeface="Calibri"/>
                <a:cs typeface="Calibri"/>
              </a:rPr>
              <a:t>n</a:t>
            </a:r>
            <a:r>
              <a:rPr sz="2400" b="1" i="1" dirty="0">
                <a:latin typeface="Calibri"/>
                <a:cs typeface="Calibri"/>
              </a:rPr>
              <a:t>t C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spc="-5" dirty="0">
                <a:latin typeface="Calibri"/>
                <a:cs typeface="Calibri"/>
              </a:rPr>
              <a:t>r</a:t>
            </a:r>
            <a:r>
              <a:rPr sz="2400" b="1" i="1" dirty="0">
                <a:latin typeface="Calibri"/>
                <a:cs typeface="Calibri"/>
              </a:rPr>
              <a:t>e</a:t>
            </a:r>
            <a:r>
              <a:rPr sz="2400" b="1" i="1" spc="-5" dirty="0">
                <a:latin typeface="Calibri"/>
                <a:cs typeface="Calibri"/>
              </a:rPr>
              <a:t>)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00355" marR="240029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00990" algn="l"/>
              </a:tabLst>
            </a:pPr>
            <a:r>
              <a:rPr sz="2400" b="1" dirty="0">
                <a:latin typeface="Calibri"/>
                <a:cs typeface="Calibri"/>
              </a:rPr>
              <a:t>Da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CC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ah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nd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“</a:t>
            </a:r>
            <a:r>
              <a:rPr sz="2400" b="1" spc="-5" dirty="0">
                <a:latin typeface="Calibri"/>
                <a:cs typeface="Calibri"/>
              </a:rPr>
              <a:t>Indu</a:t>
            </a:r>
            <a:r>
              <a:rPr sz="2400" b="1" dirty="0">
                <a:latin typeface="Calibri"/>
                <a:cs typeface="Calibri"/>
              </a:rPr>
              <a:t>k”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Ak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65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.201</a:t>
            </a:r>
            <a:r>
              <a:rPr sz="2400" b="1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30035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00990" algn="l"/>
              </a:tabLst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CC s</a:t>
            </a:r>
            <a:r>
              <a:rPr sz="2400" b="1" spc="-5" dirty="0">
                <a:latin typeface="Calibri"/>
                <a:cs typeface="Calibri"/>
              </a:rPr>
              <a:t>ud</a:t>
            </a:r>
            <a:r>
              <a:rPr sz="2400" b="1" dirty="0">
                <a:latin typeface="Calibri"/>
                <a:cs typeface="Calibri"/>
              </a:rPr>
              <a:t>ah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mer</a:t>
            </a:r>
            <a:r>
              <a:rPr sz="2400" b="1" spc="-5" dirty="0">
                <a:latin typeface="Calibri"/>
                <a:cs typeface="Calibri"/>
              </a:rPr>
              <a:t>up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5" dirty="0">
                <a:latin typeface="Calibri"/>
                <a:cs typeface="Calibri"/>
              </a:rPr>
              <a:t> A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ip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lu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ema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aman</a:t>
            </a:r>
            <a:r>
              <a:rPr sz="2400" b="1" spc="-5" dirty="0">
                <a:latin typeface="Calibri"/>
                <a:cs typeface="Calibri"/>
              </a:rPr>
              <a:t> 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li</a:t>
            </a:r>
            <a:r>
              <a:rPr sz="2400" b="1" dirty="0">
                <a:latin typeface="Calibri"/>
                <a:cs typeface="Calibri"/>
              </a:rPr>
              <a:t>sasi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sep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CC </a:t>
            </a:r>
            <a:r>
              <a:rPr sz="2400" b="1" i="1" spc="-5" dirty="0">
                <a:latin typeface="Calibri"/>
                <a:cs typeface="Calibri"/>
              </a:rPr>
              <a:t>(</a:t>
            </a:r>
            <a:r>
              <a:rPr sz="2400" b="1" i="1" spc="-45" dirty="0">
                <a:latin typeface="Calibri"/>
                <a:cs typeface="Calibri"/>
              </a:rPr>
              <a:t>P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spc="-5" dirty="0">
                <a:latin typeface="Calibri"/>
                <a:cs typeface="Calibri"/>
              </a:rPr>
              <a:t>tie</a:t>
            </a:r>
            <a:r>
              <a:rPr sz="2400" b="1" i="1" spc="-30" dirty="0">
                <a:latin typeface="Calibri"/>
                <a:cs typeface="Calibri"/>
              </a:rPr>
              <a:t>n</a:t>
            </a:r>
            <a:r>
              <a:rPr sz="2400" b="1" i="1" dirty="0">
                <a:latin typeface="Calibri"/>
                <a:cs typeface="Calibri"/>
              </a:rPr>
              <a:t>t C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30" dirty="0">
                <a:latin typeface="Calibri"/>
                <a:cs typeface="Calibri"/>
              </a:rPr>
              <a:t>nt</a:t>
            </a:r>
            <a:r>
              <a:rPr sz="2400" b="1" i="1" spc="-5" dirty="0">
                <a:latin typeface="Calibri"/>
                <a:cs typeface="Calibri"/>
              </a:rPr>
              <a:t>ere</a:t>
            </a:r>
            <a:r>
              <a:rPr sz="2400" b="1" i="1" dirty="0">
                <a:latin typeface="Calibri"/>
                <a:cs typeface="Calibri"/>
              </a:rPr>
              <a:t>d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C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spc="-5" dirty="0">
                <a:latin typeface="Calibri"/>
                <a:cs typeface="Calibri"/>
              </a:rPr>
              <a:t>re</a:t>
            </a:r>
            <a:r>
              <a:rPr sz="2400" b="1" i="1" dirty="0">
                <a:latin typeface="Calibri"/>
                <a:cs typeface="Calibri"/>
              </a:rPr>
              <a:t>)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n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 </a:t>
            </a:r>
            <a:r>
              <a:rPr sz="2400" b="1" spc="-204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eg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, 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ar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eh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es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al </a:t>
            </a: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eri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spc="-17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“</a:t>
            </a:r>
            <a:r>
              <a:rPr sz="2400" b="1" i="1" spc="-5" dirty="0">
                <a:latin typeface="Calibri"/>
                <a:cs typeface="Calibri"/>
              </a:rPr>
              <a:t>I</a:t>
            </a:r>
            <a:r>
              <a:rPr sz="2400" b="1" i="1" spc="-30" dirty="0">
                <a:latin typeface="Calibri"/>
                <a:cs typeface="Calibri"/>
              </a:rPr>
              <a:t>nt</a:t>
            </a:r>
            <a:r>
              <a:rPr sz="2400" b="1" i="1" spc="-5" dirty="0">
                <a:latin typeface="Calibri"/>
                <a:cs typeface="Calibri"/>
              </a:rPr>
              <a:t>er</a:t>
            </a:r>
            <a:r>
              <a:rPr sz="2400" b="1" i="1" dirty="0">
                <a:latin typeface="Calibri"/>
                <a:cs typeface="Calibri"/>
              </a:rPr>
              <a:t>d</a:t>
            </a:r>
            <a:r>
              <a:rPr sz="2400" b="1" i="1" spc="-5" dirty="0">
                <a:latin typeface="Calibri"/>
                <a:cs typeface="Calibri"/>
              </a:rPr>
              <a:t>i</a:t>
            </a:r>
            <a:r>
              <a:rPr sz="2400" b="1" i="1" dirty="0">
                <a:latin typeface="Calibri"/>
                <a:cs typeface="Calibri"/>
              </a:rPr>
              <a:t>s</a:t>
            </a:r>
            <a:r>
              <a:rPr sz="2400" b="1" i="1" spc="-5" dirty="0">
                <a:latin typeface="Calibri"/>
                <a:cs typeface="Calibri"/>
              </a:rPr>
              <a:t>ci</a:t>
            </a:r>
            <a:r>
              <a:rPr sz="2400" b="1" i="1" dirty="0">
                <a:latin typeface="Calibri"/>
                <a:cs typeface="Calibri"/>
              </a:rPr>
              <a:t>p</a:t>
            </a:r>
            <a:r>
              <a:rPr sz="2400" b="1" i="1" spc="-5" dirty="0">
                <a:latin typeface="Calibri"/>
                <a:cs typeface="Calibri"/>
              </a:rPr>
              <a:t>lin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ry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b="1" i="1" spc="-180" dirty="0">
                <a:latin typeface="Calibri"/>
                <a:cs typeface="Calibri"/>
              </a:rPr>
              <a:t>T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m”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gn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5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J</a:t>
            </a:r>
            <a:r>
              <a:rPr sz="2400" b="1" dirty="0">
                <a:latin typeface="Calibri"/>
                <a:cs typeface="Calibri"/>
              </a:rPr>
              <a:t>P se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“C</a:t>
            </a:r>
            <a:r>
              <a:rPr sz="2400" b="1" i="1" spc="-5" dirty="0">
                <a:latin typeface="Calibri"/>
                <a:cs typeface="Calibri"/>
              </a:rPr>
              <a:t>lini</a:t>
            </a:r>
            <a:r>
              <a:rPr sz="2400" b="1" i="1" spc="-30" dirty="0">
                <a:latin typeface="Calibri"/>
                <a:cs typeface="Calibri"/>
              </a:rPr>
              <a:t>c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l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L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d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75" dirty="0">
                <a:latin typeface="Calibri"/>
                <a:cs typeface="Calibri"/>
              </a:rPr>
              <a:t>r</a:t>
            </a:r>
            <a:r>
              <a:rPr sz="2400" b="1" i="1" dirty="0">
                <a:latin typeface="Calibri"/>
                <a:cs typeface="Calibri"/>
              </a:rPr>
              <a:t>”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l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bi</a:t>
            </a:r>
            <a:r>
              <a:rPr sz="2400" b="1" dirty="0">
                <a:latin typeface="Calibri"/>
                <a:cs typeface="Calibri"/>
              </a:rPr>
              <a:t>h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ud</a:t>
            </a:r>
            <a:r>
              <a:rPr sz="2400" b="1" dirty="0">
                <a:latin typeface="Calibri"/>
                <a:cs typeface="Calibri"/>
              </a:rPr>
              <a:t>ah.</a:t>
            </a:r>
            <a:endParaRPr sz="2400">
              <a:latin typeface="Calibri"/>
              <a:cs typeface="Calibri"/>
            </a:endParaRPr>
          </a:p>
          <a:p>
            <a:pPr marL="299085" marR="73025" indent="-286385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ti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 :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CC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memer</a:t>
            </a:r>
            <a:r>
              <a:rPr sz="2400" b="1" spc="-5" dirty="0">
                <a:latin typeface="Calibri"/>
                <a:cs typeface="Calibri"/>
              </a:rPr>
              <a:t>lu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ub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piki</a:t>
            </a:r>
            <a:r>
              <a:rPr sz="2400" b="1" dirty="0">
                <a:latin typeface="Calibri"/>
                <a:cs typeface="Calibri"/>
              </a:rPr>
              <a:t>r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bud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a, 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un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ak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 D</a:t>
            </a:r>
            <a:r>
              <a:rPr sz="2400" b="1" spc="-15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J</a:t>
            </a:r>
            <a:r>
              <a:rPr sz="2400" b="1" spc="-27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erja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nin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25" dirty="0">
                <a:latin typeface="Calibri"/>
                <a:cs typeface="Calibri"/>
              </a:rPr>
              <a:t>ka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an m</a:t>
            </a:r>
            <a:r>
              <a:rPr sz="2400" b="1" spc="-5" dirty="0">
                <a:latin typeface="Calibri"/>
                <a:cs typeface="Calibri"/>
              </a:rPr>
              <a:t>ut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 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eama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i="1" spc="-15" dirty="0">
                <a:latin typeface="Calibri"/>
                <a:cs typeface="Calibri"/>
              </a:rPr>
              <a:t>sa</a:t>
            </a:r>
            <a:r>
              <a:rPr sz="2400" b="1" i="1" spc="-30" dirty="0">
                <a:latin typeface="Calibri"/>
                <a:cs typeface="Calibri"/>
              </a:rPr>
              <a:t>f</a:t>
            </a:r>
            <a:r>
              <a:rPr sz="2400" b="1" i="1" spc="-15" dirty="0">
                <a:latin typeface="Calibri"/>
                <a:cs typeface="Calibri"/>
              </a:rPr>
              <a:t>e</a:t>
            </a:r>
            <a:r>
              <a:rPr sz="2400" b="1" i="1" spc="-5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y 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0639" y="696468"/>
            <a:ext cx="8105140" cy="1437640"/>
          </a:xfrm>
          <a:custGeom>
            <a:avLst/>
            <a:gdLst/>
            <a:ahLst/>
            <a:cxnLst/>
            <a:rect l="l" t="t" r="r" b="b"/>
            <a:pathLst>
              <a:path w="8105140" h="1437639">
                <a:moveTo>
                  <a:pt x="0" y="1437131"/>
                </a:moveTo>
                <a:lnTo>
                  <a:pt x="8104631" y="1437131"/>
                </a:lnTo>
                <a:lnTo>
                  <a:pt x="8104631" y="0"/>
                </a:lnTo>
                <a:lnTo>
                  <a:pt x="0" y="0"/>
                </a:lnTo>
                <a:lnTo>
                  <a:pt x="0" y="143713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3340" y="1271016"/>
            <a:ext cx="278891" cy="278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4235" y="1271016"/>
            <a:ext cx="548639" cy="278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9320" y="1271016"/>
            <a:ext cx="530351" cy="278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1023" y="1275588"/>
            <a:ext cx="228599" cy="269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0308" y="1275588"/>
            <a:ext cx="283463" cy="269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70932" y="1275588"/>
            <a:ext cx="534923" cy="269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9571" y="1275588"/>
            <a:ext cx="251459" cy="269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4243" y="1275588"/>
            <a:ext cx="283463" cy="269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1423" y="1275588"/>
            <a:ext cx="256031" cy="2697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00633" y="2428164"/>
            <a:ext cx="6800850" cy="468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2900">
              <a:lnSpc>
                <a:spcPct val="100000"/>
              </a:lnSpc>
              <a:buFont typeface="Wingdings"/>
              <a:buChar char=""/>
              <a:tabLst>
                <a:tab pos="357505" algn="l"/>
              </a:tabLst>
            </a:pPr>
            <a:r>
              <a:rPr sz="2400" b="1" spc="10" dirty="0">
                <a:latin typeface="Arial"/>
                <a:cs typeface="Arial"/>
              </a:rPr>
              <a:t>M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g</a:t>
            </a:r>
            <a:r>
              <a:rPr sz="2400" b="1" spc="55" dirty="0">
                <a:latin typeface="Arial"/>
                <a:cs typeface="Arial"/>
              </a:rPr>
              <a:t>a</a:t>
            </a:r>
            <a:r>
              <a:rPr sz="2400" b="1" spc="3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50" dirty="0">
                <a:latin typeface="Arial"/>
                <a:cs typeface="Arial"/>
              </a:rPr>
              <a:t>C</a:t>
            </a:r>
            <a:r>
              <a:rPr sz="2400" b="1" spc="-4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lol</a:t>
            </a:r>
            <a:r>
              <a:rPr sz="2400" b="1" spc="90" dirty="0">
                <a:latin typeface="Arial"/>
                <a:cs typeface="Arial"/>
              </a:rPr>
              <a:t>aa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RS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d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60" dirty="0">
                <a:latin typeface="Arial"/>
                <a:cs typeface="Arial"/>
              </a:rPr>
              <a:t>t</a:t>
            </a:r>
            <a:r>
              <a:rPr sz="2400" b="1" spc="45" dirty="0">
                <a:latin typeface="Arial"/>
                <a:cs typeface="Arial"/>
              </a:rPr>
              <a:t>a</a:t>
            </a:r>
            <a:r>
              <a:rPr sz="2400" b="1" spc="6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40" dirty="0">
                <a:latin typeface="Arial"/>
                <a:cs typeface="Arial"/>
              </a:rPr>
              <a:t>k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ol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687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50" dirty="0">
                <a:latin typeface="Arial"/>
                <a:cs typeface="Arial"/>
              </a:rPr>
              <a:t>r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5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10" dirty="0">
                <a:latin typeface="Arial"/>
                <a:cs typeface="Arial"/>
              </a:rPr>
              <a:t>M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j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m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45" dirty="0">
                <a:latin typeface="Arial"/>
                <a:cs typeface="Arial"/>
              </a:rPr>
              <a:t>a</a:t>
            </a:r>
            <a:r>
              <a:rPr sz="2400" b="1" spc="60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f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5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dg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45" dirty="0">
                <a:latin typeface="Arial"/>
                <a:cs typeface="Arial"/>
              </a:rPr>
              <a:t>d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T</a:t>
            </a:r>
            <a:r>
              <a:rPr sz="2400" b="1" spc="70" dirty="0">
                <a:latin typeface="Arial"/>
                <a:cs typeface="Arial"/>
              </a:rPr>
              <a:t>r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45" dirty="0">
                <a:latin typeface="Arial"/>
                <a:cs typeface="Arial"/>
              </a:rPr>
              <a:t>d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spc="-40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ion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45" dirty="0">
                <a:latin typeface="Arial"/>
                <a:cs typeface="Arial"/>
              </a:rPr>
              <a:t>a</a:t>
            </a:r>
            <a:r>
              <a:rPr sz="2400" b="1" spc="60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C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50" dirty="0">
                <a:latin typeface="Arial"/>
                <a:cs typeface="Arial"/>
              </a:rPr>
              <a:t>t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50" dirty="0">
                <a:latin typeface="Arial"/>
                <a:cs typeface="Arial"/>
              </a:rPr>
              <a:t>r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C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7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-45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55" dirty="0">
                <a:latin typeface="Arial"/>
                <a:cs typeface="Arial"/>
              </a:rPr>
              <a:t>a</a:t>
            </a:r>
            <a:r>
              <a:rPr sz="2400" b="1" spc="30" dirty="0">
                <a:latin typeface="Arial"/>
                <a:cs typeface="Arial"/>
              </a:rPr>
              <a:t>b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60" dirty="0">
                <a:latin typeface="Arial"/>
                <a:cs typeface="Arial"/>
              </a:rPr>
              <a:t>r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9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60" dirty="0">
                <a:latin typeface="Arial"/>
                <a:cs typeface="Arial"/>
              </a:rPr>
              <a:t>t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85" dirty="0">
                <a:latin typeface="Arial"/>
                <a:cs typeface="Arial"/>
              </a:rPr>
              <a:t>r</a:t>
            </a:r>
            <a:r>
              <a:rPr sz="2400" b="1" spc="30" dirty="0">
                <a:latin typeface="Arial"/>
                <a:cs typeface="Arial"/>
              </a:rPr>
              <a:t>p</a:t>
            </a:r>
            <a:r>
              <a:rPr sz="2400" b="1" spc="2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35" dirty="0">
                <a:latin typeface="Arial"/>
                <a:cs typeface="Arial"/>
              </a:rPr>
              <a:t>f</a:t>
            </a:r>
            <a:r>
              <a:rPr sz="2400" b="1" spc="80" dirty="0">
                <a:latin typeface="Arial"/>
                <a:cs typeface="Arial"/>
              </a:rPr>
              <a:t>e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io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-45" dirty="0">
                <a:latin typeface="Arial"/>
                <a:cs typeface="Arial"/>
              </a:rPr>
              <a:t>K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60" dirty="0">
                <a:latin typeface="Arial"/>
                <a:cs typeface="Arial"/>
              </a:rPr>
              <a:t>t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70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spc="30" dirty="0">
                <a:latin typeface="Arial"/>
                <a:cs typeface="Arial"/>
              </a:rPr>
              <a:t>ba</a:t>
            </a:r>
            <a:r>
              <a:rPr sz="2400" b="1" spc="40" dirty="0">
                <a:latin typeface="Arial"/>
                <a:cs typeface="Arial"/>
              </a:rPr>
              <a:t>t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k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60" dirty="0">
                <a:latin typeface="Arial"/>
                <a:cs typeface="Arial"/>
              </a:rPr>
              <a:t>r</a:t>
            </a:r>
            <a:r>
              <a:rPr sz="2400" b="1" spc="-3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-45" dirty="0">
                <a:latin typeface="Arial"/>
                <a:cs typeface="Arial"/>
              </a:rPr>
              <a:t>K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30" dirty="0">
                <a:latin typeface="Arial"/>
                <a:cs typeface="Arial"/>
              </a:rPr>
              <a:t>d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d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K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i="1" spc="6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b="1" i="1" spc="3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400" b="1" i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i="1" spc="3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i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i="1" spc="-1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i="1" spc="50" dirty="0">
                <a:solidFill>
                  <a:srgbClr val="0000CC"/>
                </a:solidFill>
                <a:latin typeface="Arial"/>
                <a:cs typeface="Arial"/>
              </a:rPr>
              <a:t>CC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30" dirty="0">
                <a:latin typeface="Arial"/>
                <a:cs typeface="Arial"/>
              </a:rPr>
              <a:t>g</a:t>
            </a:r>
            <a:r>
              <a:rPr sz="2400" b="1" spc="-55" dirty="0">
                <a:latin typeface="Arial"/>
                <a:cs typeface="Arial"/>
              </a:rPr>
              <a:t>k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21748" y="2941320"/>
            <a:ext cx="905510" cy="840105"/>
          </a:xfrm>
          <a:custGeom>
            <a:avLst/>
            <a:gdLst/>
            <a:ahLst/>
            <a:cxnLst/>
            <a:rect l="l" t="t" r="r" b="b"/>
            <a:pathLst>
              <a:path w="905510" h="840104">
                <a:moveTo>
                  <a:pt x="746224" y="110976"/>
                </a:moveTo>
                <a:lnTo>
                  <a:pt x="0" y="839723"/>
                </a:lnTo>
                <a:lnTo>
                  <a:pt x="91012" y="839723"/>
                </a:lnTo>
                <a:lnTo>
                  <a:pt x="790420" y="156696"/>
                </a:lnTo>
                <a:lnTo>
                  <a:pt x="746224" y="110976"/>
                </a:lnTo>
                <a:close/>
              </a:path>
              <a:path w="905510" h="840104">
                <a:moveTo>
                  <a:pt x="874415" y="88391"/>
                </a:moveTo>
                <a:lnTo>
                  <a:pt x="769351" y="88391"/>
                </a:lnTo>
                <a:lnTo>
                  <a:pt x="813547" y="134111"/>
                </a:lnTo>
                <a:lnTo>
                  <a:pt x="790420" y="156696"/>
                </a:lnTo>
                <a:lnTo>
                  <a:pt x="834883" y="202691"/>
                </a:lnTo>
                <a:lnTo>
                  <a:pt x="874415" y="88391"/>
                </a:lnTo>
                <a:close/>
              </a:path>
              <a:path w="905510" h="840104">
                <a:moveTo>
                  <a:pt x="769351" y="88391"/>
                </a:moveTo>
                <a:lnTo>
                  <a:pt x="746224" y="110976"/>
                </a:lnTo>
                <a:lnTo>
                  <a:pt x="790420" y="156696"/>
                </a:lnTo>
                <a:lnTo>
                  <a:pt x="813547" y="134111"/>
                </a:lnTo>
                <a:lnTo>
                  <a:pt x="769351" y="88391"/>
                </a:lnTo>
                <a:close/>
              </a:path>
              <a:path w="905510" h="840104">
                <a:moveTo>
                  <a:pt x="904987" y="0"/>
                </a:moveTo>
                <a:lnTo>
                  <a:pt x="702295" y="65531"/>
                </a:lnTo>
                <a:lnTo>
                  <a:pt x="746224" y="110976"/>
                </a:lnTo>
                <a:lnTo>
                  <a:pt x="769351" y="88391"/>
                </a:lnTo>
                <a:lnTo>
                  <a:pt x="874415" y="88391"/>
                </a:lnTo>
                <a:lnTo>
                  <a:pt x="904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8720" y="3721608"/>
            <a:ext cx="213360" cy="59690"/>
          </a:xfrm>
          <a:custGeom>
            <a:avLst/>
            <a:gdLst/>
            <a:ahLst/>
            <a:cxnLst/>
            <a:rect l="l" t="t" r="r" b="b"/>
            <a:pathLst>
              <a:path w="213360" h="59689">
                <a:moveTo>
                  <a:pt x="27098" y="57776"/>
                </a:moveTo>
                <a:lnTo>
                  <a:pt x="23519" y="59435"/>
                </a:lnTo>
                <a:lnTo>
                  <a:pt x="27876" y="59435"/>
                </a:lnTo>
                <a:lnTo>
                  <a:pt x="27098" y="57776"/>
                </a:lnTo>
                <a:close/>
              </a:path>
              <a:path w="213360" h="59689">
                <a:moveTo>
                  <a:pt x="56387" y="44195"/>
                </a:moveTo>
                <a:lnTo>
                  <a:pt x="27098" y="57776"/>
                </a:lnTo>
                <a:lnTo>
                  <a:pt x="27876" y="59435"/>
                </a:lnTo>
                <a:lnTo>
                  <a:pt x="63205" y="59435"/>
                </a:lnTo>
                <a:lnTo>
                  <a:pt x="56387" y="44195"/>
                </a:lnTo>
                <a:close/>
              </a:path>
              <a:path w="213360" h="59689">
                <a:moveTo>
                  <a:pt x="182949" y="44195"/>
                </a:moveTo>
                <a:lnTo>
                  <a:pt x="56387" y="44195"/>
                </a:lnTo>
                <a:lnTo>
                  <a:pt x="63205" y="59435"/>
                </a:lnTo>
                <a:lnTo>
                  <a:pt x="170786" y="59435"/>
                </a:lnTo>
                <a:lnTo>
                  <a:pt x="182949" y="44195"/>
                </a:lnTo>
                <a:close/>
              </a:path>
              <a:path w="213360" h="59689">
                <a:moveTo>
                  <a:pt x="0" y="0"/>
                </a:moveTo>
                <a:lnTo>
                  <a:pt x="27098" y="57776"/>
                </a:lnTo>
                <a:lnTo>
                  <a:pt x="56387" y="44195"/>
                </a:lnTo>
                <a:lnTo>
                  <a:pt x="182949" y="44195"/>
                </a:lnTo>
                <a:lnTo>
                  <a:pt x="213359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3979" y="608076"/>
            <a:ext cx="8115300" cy="1443355"/>
          </a:xfrm>
          <a:custGeom>
            <a:avLst/>
            <a:gdLst/>
            <a:ahLst/>
            <a:cxnLst/>
            <a:rect l="l" t="t" r="r" b="b"/>
            <a:pathLst>
              <a:path w="8115300" h="1443355">
                <a:moveTo>
                  <a:pt x="8115299" y="0"/>
                </a:moveTo>
                <a:lnTo>
                  <a:pt x="0" y="0"/>
                </a:lnTo>
                <a:lnTo>
                  <a:pt x="0" y="1443227"/>
                </a:lnTo>
                <a:lnTo>
                  <a:pt x="8115299" y="1443227"/>
                </a:lnTo>
                <a:lnTo>
                  <a:pt x="8115299" y="1424939"/>
                </a:lnTo>
                <a:lnTo>
                  <a:pt x="38099" y="1424939"/>
                </a:lnTo>
                <a:lnTo>
                  <a:pt x="19811" y="1405127"/>
                </a:lnTo>
                <a:lnTo>
                  <a:pt x="38099" y="1405127"/>
                </a:lnTo>
                <a:lnTo>
                  <a:pt x="38099" y="38099"/>
                </a:lnTo>
                <a:lnTo>
                  <a:pt x="19811" y="38099"/>
                </a:lnTo>
                <a:lnTo>
                  <a:pt x="38099" y="19811"/>
                </a:lnTo>
                <a:lnTo>
                  <a:pt x="8115299" y="19811"/>
                </a:lnTo>
                <a:lnTo>
                  <a:pt x="8115299" y="0"/>
                </a:lnTo>
                <a:close/>
              </a:path>
              <a:path w="8115300" h="1443355">
                <a:moveTo>
                  <a:pt x="38099" y="1405127"/>
                </a:moveTo>
                <a:lnTo>
                  <a:pt x="19811" y="1405127"/>
                </a:lnTo>
                <a:lnTo>
                  <a:pt x="38099" y="1424939"/>
                </a:lnTo>
                <a:lnTo>
                  <a:pt x="38099" y="1405127"/>
                </a:lnTo>
                <a:close/>
              </a:path>
              <a:path w="8115300" h="1443355">
                <a:moveTo>
                  <a:pt x="8077199" y="1405127"/>
                </a:moveTo>
                <a:lnTo>
                  <a:pt x="38099" y="1405127"/>
                </a:lnTo>
                <a:lnTo>
                  <a:pt x="38099" y="1424939"/>
                </a:lnTo>
                <a:lnTo>
                  <a:pt x="8077199" y="1424939"/>
                </a:lnTo>
                <a:lnTo>
                  <a:pt x="8077199" y="1405127"/>
                </a:lnTo>
                <a:close/>
              </a:path>
              <a:path w="8115300" h="1443355">
                <a:moveTo>
                  <a:pt x="8077199" y="19811"/>
                </a:moveTo>
                <a:lnTo>
                  <a:pt x="8077199" y="1424939"/>
                </a:lnTo>
                <a:lnTo>
                  <a:pt x="8095487" y="1405127"/>
                </a:lnTo>
                <a:lnTo>
                  <a:pt x="8115299" y="1405127"/>
                </a:lnTo>
                <a:lnTo>
                  <a:pt x="8115299" y="38099"/>
                </a:lnTo>
                <a:lnTo>
                  <a:pt x="8095487" y="38099"/>
                </a:lnTo>
                <a:lnTo>
                  <a:pt x="8077199" y="19811"/>
                </a:lnTo>
                <a:close/>
              </a:path>
              <a:path w="8115300" h="1443355">
                <a:moveTo>
                  <a:pt x="8115299" y="1405127"/>
                </a:moveTo>
                <a:lnTo>
                  <a:pt x="8095487" y="1405127"/>
                </a:lnTo>
                <a:lnTo>
                  <a:pt x="8077199" y="1424939"/>
                </a:lnTo>
                <a:lnTo>
                  <a:pt x="8115299" y="1424939"/>
                </a:lnTo>
                <a:lnTo>
                  <a:pt x="8115299" y="1405127"/>
                </a:lnTo>
                <a:close/>
              </a:path>
              <a:path w="8115300" h="1443355">
                <a:moveTo>
                  <a:pt x="38099" y="19811"/>
                </a:moveTo>
                <a:lnTo>
                  <a:pt x="19811" y="38099"/>
                </a:lnTo>
                <a:lnTo>
                  <a:pt x="38099" y="38099"/>
                </a:lnTo>
                <a:lnTo>
                  <a:pt x="38099" y="19811"/>
                </a:lnTo>
                <a:close/>
              </a:path>
              <a:path w="8115300" h="1443355">
                <a:moveTo>
                  <a:pt x="8077199" y="19811"/>
                </a:moveTo>
                <a:lnTo>
                  <a:pt x="38099" y="19811"/>
                </a:lnTo>
                <a:lnTo>
                  <a:pt x="38099" y="38099"/>
                </a:lnTo>
                <a:lnTo>
                  <a:pt x="8077199" y="38099"/>
                </a:lnTo>
                <a:lnTo>
                  <a:pt x="8077199" y="19811"/>
                </a:lnTo>
                <a:close/>
              </a:path>
              <a:path w="8115300" h="1443355">
                <a:moveTo>
                  <a:pt x="8115299" y="19811"/>
                </a:moveTo>
                <a:lnTo>
                  <a:pt x="8077199" y="19811"/>
                </a:lnTo>
                <a:lnTo>
                  <a:pt x="8095487" y="38099"/>
                </a:lnTo>
                <a:lnTo>
                  <a:pt x="8115299" y="38099"/>
                </a:lnTo>
                <a:lnTo>
                  <a:pt x="811529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0055" y="435864"/>
            <a:ext cx="737870" cy="909955"/>
          </a:xfrm>
          <a:custGeom>
            <a:avLst/>
            <a:gdLst/>
            <a:ahLst/>
            <a:cxnLst/>
            <a:rect l="l" t="t" r="r" b="b"/>
            <a:pathLst>
              <a:path w="737870" h="909955">
                <a:moveTo>
                  <a:pt x="483662" y="784859"/>
                </a:moveTo>
                <a:lnTo>
                  <a:pt x="281939" y="784859"/>
                </a:lnTo>
                <a:lnTo>
                  <a:pt x="288035" y="909827"/>
                </a:lnTo>
                <a:lnTo>
                  <a:pt x="400811" y="810767"/>
                </a:lnTo>
                <a:lnTo>
                  <a:pt x="486488" y="810767"/>
                </a:lnTo>
                <a:lnTo>
                  <a:pt x="483662" y="784859"/>
                </a:lnTo>
                <a:close/>
              </a:path>
              <a:path w="737870" h="909955">
                <a:moveTo>
                  <a:pt x="486488" y="810767"/>
                </a:moveTo>
                <a:lnTo>
                  <a:pt x="400811" y="810767"/>
                </a:lnTo>
                <a:lnTo>
                  <a:pt x="495299" y="891539"/>
                </a:lnTo>
                <a:lnTo>
                  <a:pt x="486488" y="810767"/>
                </a:lnTo>
                <a:close/>
              </a:path>
              <a:path w="737870" h="909955">
                <a:moveTo>
                  <a:pt x="536398" y="672083"/>
                </a:moveTo>
                <a:lnTo>
                  <a:pt x="198119" y="672083"/>
                </a:lnTo>
                <a:lnTo>
                  <a:pt x="118871" y="827531"/>
                </a:lnTo>
                <a:lnTo>
                  <a:pt x="281939" y="784859"/>
                </a:lnTo>
                <a:lnTo>
                  <a:pt x="483662" y="784859"/>
                </a:lnTo>
                <a:lnTo>
                  <a:pt x="477011" y="723899"/>
                </a:lnTo>
                <a:lnTo>
                  <a:pt x="552277" y="723899"/>
                </a:lnTo>
                <a:lnTo>
                  <a:pt x="536398" y="672083"/>
                </a:lnTo>
                <a:close/>
              </a:path>
              <a:path w="737870" h="909955">
                <a:moveTo>
                  <a:pt x="552277" y="723899"/>
                </a:moveTo>
                <a:lnTo>
                  <a:pt x="477011" y="723899"/>
                </a:lnTo>
                <a:lnTo>
                  <a:pt x="553211" y="726947"/>
                </a:lnTo>
                <a:lnTo>
                  <a:pt x="552277" y="723899"/>
                </a:lnTo>
                <a:close/>
              </a:path>
              <a:path w="737870" h="909955">
                <a:moveTo>
                  <a:pt x="103631" y="249935"/>
                </a:moveTo>
                <a:lnTo>
                  <a:pt x="190499" y="399287"/>
                </a:lnTo>
                <a:lnTo>
                  <a:pt x="0" y="455675"/>
                </a:lnTo>
                <a:lnTo>
                  <a:pt x="137159" y="533399"/>
                </a:lnTo>
                <a:lnTo>
                  <a:pt x="28955" y="675131"/>
                </a:lnTo>
                <a:lnTo>
                  <a:pt x="198119" y="672083"/>
                </a:lnTo>
                <a:lnTo>
                  <a:pt x="536398" y="672083"/>
                </a:lnTo>
                <a:lnTo>
                  <a:pt x="524255" y="632459"/>
                </a:lnTo>
                <a:lnTo>
                  <a:pt x="614171" y="614171"/>
                </a:lnTo>
                <a:lnTo>
                  <a:pt x="553211" y="524255"/>
                </a:lnTo>
                <a:lnTo>
                  <a:pt x="670559" y="473963"/>
                </a:lnTo>
                <a:lnTo>
                  <a:pt x="580643" y="408431"/>
                </a:lnTo>
                <a:lnTo>
                  <a:pt x="737615" y="307847"/>
                </a:lnTo>
                <a:lnTo>
                  <a:pt x="576071" y="303275"/>
                </a:lnTo>
                <a:lnTo>
                  <a:pt x="591034" y="257555"/>
                </a:lnTo>
                <a:lnTo>
                  <a:pt x="220979" y="257555"/>
                </a:lnTo>
                <a:lnTo>
                  <a:pt x="103631" y="249935"/>
                </a:lnTo>
                <a:close/>
              </a:path>
              <a:path w="737870" h="909955">
                <a:moveTo>
                  <a:pt x="199643" y="45719"/>
                </a:moveTo>
                <a:lnTo>
                  <a:pt x="220979" y="257555"/>
                </a:lnTo>
                <a:lnTo>
                  <a:pt x="591034" y="257555"/>
                </a:lnTo>
                <a:lnTo>
                  <a:pt x="603503" y="219455"/>
                </a:lnTo>
                <a:lnTo>
                  <a:pt x="516635" y="211835"/>
                </a:lnTo>
                <a:lnTo>
                  <a:pt x="520385" y="198119"/>
                </a:lnTo>
                <a:lnTo>
                  <a:pt x="347471" y="198119"/>
                </a:lnTo>
                <a:lnTo>
                  <a:pt x="199643" y="45719"/>
                </a:lnTo>
                <a:close/>
              </a:path>
              <a:path w="737870" h="909955">
                <a:moveTo>
                  <a:pt x="377951" y="24383"/>
                </a:moveTo>
                <a:lnTo>
                  <a:pt x="347471" y="198119"/>
                </a:lnTo>
                <a:lnTo>
                  <a:pt x="520385" y="198119"/>
                </a:lnTo>
                <a:lnTo>
                  <a:pt x="531218" y="158495"/>
                </a:lnTo>
                <a:lnTo>
                  <a:pt x="420623" y="158495"/>
                </a:lnTo>
                <a:lnTo>
                  <a:pt x="377951" y="24383"/>
                </a:lnTo>
                <a:close/>
              </a:path>
              <a:path w="737870" h="909955">
                <a:moveTo>
                  <a:pt x="574547" y="0"/>
                </a:moveTo>
                <a:lnTo>
                  <a:pt x="420623" y="158495"/>
                </a:lnTo>
                <a:lnTo>
                  <a:pt x="531218" y="158495"/>
                </a:lnTo>
                <a:lnTo>
                  <a:pt x="57454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0243" y="416759"/>
            <a:ext cx="779145" cy="950594"/>
          </a:xfrm>
          <a:custGeom>
            <a:avLst/>
            <a:gdLst/>
            <a:ahLst/>
            <a:cxnLst/>
            <a:rect l="l" t="t" r="r" b="b"/>
            <a:pathLst>
              <a:path w="779145" h="950594">
                <a:moveTo>
                  <a:pt x="320132" y="805488"/>
                </a:moveTo>
                <a:lnTo>
                  <a:pt x="281939" y="805488"/>
                </a:lnTo>
                <a:lnTo>
                  <a:pt x="306323" y="822252"/>
                </a:lnTo>
                <a:lnTo>
                  <a:pt x="283329" y="828270"/>
                </a:lnTo>
                <a:lnTo>
                  <a:pt x="289559" y="930456"/>
                </a:lnTo>
                <a:lnTo>
                  <a:pt x="289559" y="938076"/>
                </a:lnTo>
                <a:lnTo>
                  <a:pt x="294131" y="944172"/>
                </a:lnTo>
                <a:lnTo>
                  <a:pt x="300227" y="947220"/>
                </a:lnTo>
                <a:lnTo>
                  <a:pt x="307847" y="950268"/>
                </a:lnTo>
                <a:lnTo>
                  <a:pt x="315467" y="948744"/>
                </a:lnTo>
                <a:lnTo>
                  <a:pt x="321563" y="944172"/>
                </a:lnTo>
                <a:lnTo>
                  <a:pt x="338914" y="928932"/>
                </a:lnTo>
                <a:lnTo>
                  <a:pt x="327659" y="928932"/>
                </a:lnTo>
                <a:lnTo>
                  <a:pt x="295655" y="915216"/>
                </a:lnTo>
                <a:lnTo>
                  <a:pt x="325239" y="889231"/>
                </a:lnTo>
                <a:lnTo>
                  <a:pt x="320132" y="805488"/>
                </a:lnTo>
                <a:close/>
              </a:path>
              <a:path w="779145" h="950594">
                <a:moveTo>
                  <a:pt x="467388" y="845112"/>
                </a:moveTo>
                <a:lnTo>
                  <a:pt x="434339" y="845112"/>
                </a:lnTo>
                <a:lnTo>
                  <a:pt x="421579" y="856320"/>
                </a:lnTo>
                <a:lnTo>
                  <a:pt x="501395" y="924360"/>
                </a:lnTo>
                <a:lnTo>
                  <a:pt x="507491" y="930456"/>
                </a:lnTo>
                <a:lnTo>
                  <a:pt x="516635" y="930456"/>
                </a:lnTo>
                <a:lnTo>
                  <a:pt x="522731" y="927408"/>
                </a:lnTo>
                <a:lnTo>
                  <a:pt x="530351" y="924360"/>
                </a:lnTo>
                <a:lnTo>
                  <a:pt x="534923" y="916740"/>
                </a:lnTo>
                <a:lnTo>
                  <a:pt x="534009" y="912168"/>
                </a:lnTo>
                <a:lnTo>
                  <a:pt x="495299" y="912168"/>
                </a:lnTo>
                <a:lnTo>
                  <a:pt x="490060" y="864143"/>
                </a:lnTo>
                <a:lnTo>
                  <a:pt x="467388" y="845112"/>
                </a:lnTo>
                <a:close/>
              </a:path>
              <a:path w="779145" h="950594">
                <a:moveTo>
                  <a:pt x="325239" y="889231"/>
                </a:moveTo>
                <a:lnTo>
                  <a:pt x="295655" y="915216"/>
                </a:lnTo>
                <a:lnTo>
                  <a:pt x="327659" y="928932"/>
                </a:lnTo>
                <a:lnTo>
                  <a:pt x="325239" y="889231"/>
                </a:lnTo>
                <a:close/>
              </a:path>
              <a:path w="779145" h="950594">
                <a:moveTo>
                  <a:pt x="420295" y="811606"/>
                </a:moveTo>
                <a:lnTo>
                  <a:pt x="408431" y="816156"/>
                </a:lnTo>
                <a:lnTo>
                  <a:pt x="325239" y="889231"/>
                </a:lnTo>
                <a:lnTo>
                  <a:pt x="327659" y="928932"/>
                </a:lnTo>
                <a:lnTo>
                  <a:pt x="338914" y="928932"/>
                </a:lnTo>
                <a:lnTo>
                  <a:pt x="421579" y="856320"/>
                </a:lnTo>
                <a:lnTo>
                  <a:pt x="408431" y="845112"/>
                </a:lnTo>
                <a:lnTo>
                  <a:pt x="467388" y="845112"/>
                </a:lnTo>
                <a:lnTo>
                  <a:pt x="431505" y="814992"/>
                </a:lnTo>
                <a:lnTo>
                  <a:pt x="420295" y="811606"/>
                </a:lnTo>
                <a:close/>
              </a:path>
              <a:path w="779145" h="950594">
                <a:moveTo>
                  <a:pt x="490060" y="864143"/>
                </a:moveTo>
                <a:lnTo>
                  <a:pt x="495299" y="912168"/>
                </a:lnTo>
                <a:lnTo>
                  <a:pt x="527303" y="895404"/>
                </a:lnTo>
                <a:lnTo>
                  <a:pt x="490060" y="864143"/>
                </a:lnTo>
                <a:close/>
              </a:path>
              <a:path w="779145" h="950594">
                <a:moveTo>
                  <a:pt x="496823" y="723192"/>
                </a:moveTo>
                <a:lnTo>
                  <a:pt x="492251" y="723192"/>
                </a:lnTo>
                <a:lnTo>
                  <a:pt x="486155" y="726240"/>
                </a:lnTo>
                <a:lnTo>
                  <a:pt x="478535" y="733860"/>
                </a:lnTo>
                <a:lnTo>
                  <a:pt x="477011" y="738432"/>
                </a:lnTo>
                <a:lnTo>
                  <a:pt x="477011" y="744528"/>
                </a:lnTo>
                <a:lnTo>
                  <a:pt x="490060" y="864143"/>
                </a:lnTo>
                <a:lnTo>
                  <a:pt x="527303" y="895404"/>
                </a:lnTo>
                <a:lnTo>
                  <a:pt x="495299" y="912168"/>
                </a:lnTo>
                <a:lnTo>
                  <a:pt x="534009" y="912168"/>
                </a:lnTo>
                <a:lnTo>
                  <a:pt x="533399" y="909120"/>
                </a:lnTo>
                <a:lnTo>
                  <a:pt x="517512" y="762163"/>
                </a:lnTo>
                <a:lnTo>
                  <a:pt x="495299" y="761292"/>
                </a:lnTo>
                <a:lnTo>
                  <a:pt x="515111" y="739956"/>
                </a:lnTo>
                <a:lnTo>
                  <a:pt x="551466" y="739956"/>
                </a:lnTo>
                <a:lnTo>
                  <a:pt x="546931" y="725157"/>
                </a:lnTo>
                <a:lnTo>
                  <a:pt x="496823" y="723192"/>
                </a:lnTo>
                <a:close/>
              </a:path>
              <a:path w="779145" h="950594">
                <a:moveTo>
                  <a:pt x="234695" y="683568"/>
                </a:moveTo>
                <a:lnTo>
                  <a:pt x="201167" y="683568"/>
                </a:lnTo>
                <a:lnTo>
                  <a:pt x="217931" y="711000"/>
                </a:lnTo>
                <a:lnTo>
                  <a:pt x="186755" y="711562"/>
                </a:lnTo>
                <a:lnTo>
                  <a:pt x="121919" y="837492"/>
                </a:lnTo>
                <a:lnTo>
                  <a:pt x="117347" y="843588"/>
                </a:lnTo>
                <a:lnTo>
                  <a:pt x="118871" y="852732"/>
                </a:lnTo>
                <a:lnTo>
                  <a:pt x="123443" y="857304"/>
                </a:lnTo>
                <a:lnTo>
                  <a:pt x="128015" y="863400"/>
                </a:lnTo>
                <a:lnTo>
                  <a:pt x="135635" y="866448"/>
                </a:lnTo>
                <a:lnTo>
                  <a:pt x="143255" y="864924"/>
                </a:lnTo>
                <a:lnTo>
                  <a:pt x="184022" y="854256"/>
                </a:lnTo>
                <a:lnTo>
                  <a:pt x="155447" y="854256"/>
                </a:lnTo>
                <a:lnTo>
                  <a:pt x="134111" y="826824"/>
                </a:lnTo>
                <a:lnTo>
                  <a:pt x="174865" y="816541"/>
                </a:lnTo>
                <a:lnTo>
                  <a:pt x="234695" y="700332"/>
                </a:lnTo>
                <a:lnTo>
                  <a:pt x="237743" y="694236"/>
                </a:lnTo>
                <a:lnTo>
                  <a:pt x="237743" y="686616"/>
                </a:lnTo>
                <a:lnTo>
                  <a:pt x="234695" y="683568"/>
                </a:lnTo>
                <a:close/>
              </a:path>
              <a:path w="779145" h="950594">
                <a:moveTo>
                  <a:pt x="434339" y="845112"/>
                </a:moveTo>
                <a:lnTo>
                  <a:pt x="408431" y="845112"/>
                </a:lnTo>
                <a:lnTo>
                  <a:pt x="421579" y="856320"/>
                </a:lnTo>
                <a:lnTo>
                  <a:pt x="434339" y="845112"/>
                </a:lnTo>
                <a:close/>
              </a:path>
              <a:path w="779145" h="950594">
                <a:moveTo>
                  <a:pt x="174865" y="816541"/>
                </a:moveTo>
                <a:lnTo>
                  <a:pt x="134111" y="826824"/>
                </a:lnTo>
                <a:lnTo>
                  <a:pt x="155447" y="854256"/>
                </a:lnTo>
                <a:lnTo>
                  <a:pt x="174865" y="816541"/>
                </a:lnTo>
                <a:close/>
              </a:path>
              <a:path w="779145" h="950594">
                <a:moveTo>
                  <a:pt x="301751" y="784152"/>
                </a:moveTo>
                <a:lnTo>
                  <a:pt x="297179" y="785676"/>
                </a:lnTo>
                <a:lnTo>
                  <a:pt x="174865" y="816541"/>
                </a:lnTo>
                <a:lnTo>
                  <a:pt x="155447" y="854256"/>
                </a:lnTo>
                <a:lnTo>
                  <a:pt x="184022" y="854256"/>
                </a:lnTo>
                <a:lnTo>
                  <a:pt x="283329" y="828270"/>
                </a:lnTo>
                <a:lnTo>
                  <a:pt x="281939" y="805488"/>
                </a:lnTo>
                <a:lnTo>
                  <a:pt x="320132" y="805488"/>
                </a:lnTo>
                <a:lnTo>
                  <a:pt x="320039" y="803964"/>
                </a:lnTo>
                <a:lnTo>
                  <a:pt x="320039" y="797868"/>
                </a:lnTo>
                <a:lnTo>
                  <a:pt x="316991" y="791772"/>
                </a:lnTo>
                <a:lnTo>
                  <a:pt x="307847" y="785676"/>
                </a:lnTo>
                <a:lnTo>
                  <a:pt x="301751" y="784152"/>
                </a:lnTo>
                <a:close/>
              </a:path>
              <a:path w="779145" h="950594">
                <a:moveTo>
                  <a:pt x="281939" y="805488"/>
                </a:moveTo>
                <a:lnTo>
                  <a:pt x="283329" y="828270"/>
                </a:lnTo>
                <a:lnTo>
                  <a:pt x="306323" y="822252"/>
                </a:lnTo>
                <a:lnTo>
                  <a:pt x="281939" y="805488"/>
                </a:lnTo>
                <a:close/>
              </a:path>
              <a:path w="779145" h="950594">
                <a:moveTo>
                  <a:pt x="551466" y="739956"/>
                </a:moveTo>
                <a:lnTo>
                  <a:pt x="515111" y="739956"/>
                </a:lnTo>
                <a:lnTo>
                  <a:pt x="517512" y="762163"/>
                </a:lnTo>
                <a:lnTo>
                  <a:pt x="573023" y="764340"/>
                </a:lnTo>
                <a:lnTo>
                  <a:pt x="579119" y="764340"/>
                </a:lnTo>
                <a:lnTo>
                  <a:pt x="583691" y="762816"/>
                </a:lnTo>
                <a:lnTo>
                  <a:pt x="588263" y="756720"/>
                </a:lnTo>
                <a:lnTo>
                  <a:pt x="591311" y="752148"/>
                </a:lnTo>
                <a:lnTo>
                  <a:pt x="591692" y="750624"/>
                </a:lnTo>
                <a:lnTo>
                  <a:pt x="554735" y="750624"/>
                </a:lnTo>
                <a:lnTo>
                  <a:pt x="551466" y="739956"/>
                </a:lnTo>
                <a:close/>
              </a:path>
              <a:path w="779145" h="950594">
                <a:moveTo>
                  <a:pt x="515111" y="739956"/>
                </a:moveTo>
                <a:lnTo>
                  <a:pt x="495299" y="761292"/>
                </a:lnTo>
                <a:lnTo>
                  <a:pt x="517512" y="762163"/>
                </a:lnTo>
                <a:lnTo>
                  <a:pt x="515111" y="739956"/>
                </a:lnTo>
                <a:close/>
              </a:path>
              <a:path w="779145" h="950594">
                <a:moveTo>
                  <a:pt x="546931" y="725157"/>
                </a:moveTo>
                <a:lnTo>
                  <a:pt x="554735" y="750624"/>
                </a:lnTo>
                <a:lnTo>
                  <a:pt x="574547" y="726240"/>
                </a:lnTo>
                <a:lnTo>
                  <a:pt x="546931" y="725157"/>
                </a:lnTo>
                <a:close/>
              </a:path>
              <a:path w="779145" h="950594">
                <a:moveTo>
                  <a:pt x="602328" y="620322"/>
                </a:moveTo>
                <a:lnTo>
                  <a:pt x="541019" y="631752"/>
                </a:lnTo>
                <a:lnTo>
                  <a:pt x="534923" y="633276"/>
                </a:lnTo>
                <a:lnTo>
                  <a:pt x="530351" y="636324"/>
                </a:lnTo>
                <a:lnTo>
                  <a:pt x="524255" y="645468"/>
                </a:lnTo>
                <a:lnTo>
                  <a:pt x="524255" y="651564"/>
                </a:lnTo>
                <a:lnTo>
                  <a:pt x="525779" y="656136"/>
                </a:lnTo>
                <a:lnTo>
                  <a:pt x="546931" y="725157"/>
                </a:lnTo>
                <a:lnTo>
                  <a:pt x="574547" y="726240"/>
                </a:lnTo>
                <a:lnTo>
                  <a:pt x="554735" y="750624"/>
                </a:lnTo>
                <a:lnTo>
                  <a:pt x="591692" y="750624"/>
                </a:lnTo>
                <a:lnTo>
                  <a:pt x="592835" y="746052"/>
                </a:lnTo>
                <a:lnTo>
                  <a:pt x="591311" y="739956"/>
                </a:lnTo>
                <a:lnTo>
                  <a:pt x="569828" y="669852"/>
                </a:lnTo>
                <a:lnTo>
                  <a:pt x="547115" y="669852"/>
                </a:lnTo>
                <a:lnTo>
                  <a:pt x="562355" y="645468"/>
                </a:lnTo>
                <a:lnTo>
                  <a:pt x="649985" y="645468"/>
                </a:lnTo>
                <a:lnTo>
                  <a:pt x="650747" y="643944"/>
                </a:lnTo>
                <a:lnTo>
                  <a:pt x="618743" y="643944"/>
                </a:lnTo>
                <a:lnTo>
                  <a:pt x="602328" y="620322"/>
                </a:lnTo>
                <a:close/>
              </a:path>
              <a:path w="779145" h="950594">
                <a:moveTo>
                  <a:pt x="129888" y="559103"/>
                </a:moveTo>
                <a:lnTo>
                  <a:pt x="33527" y="683568"/>
                </a:lnTo>
                <a:lnTo>
                  <a:pt x="28955" y="688140"/>
                </a:lnTo>
                <a:lnTo>
                  <a:pt x="28955" y="697284"/>
                </a:lnTo>
                <a:lnTo>
                  <a:pt x="35051" y="709476"/>
                </a:lnTo>
                <a:lnTo>
                  <a:pt x="41147" y="714048"/>
                </a:lnTo>
                <a:lnTo>
                  <a:pt x="48767" y="714048"/>
                </a:lnTo>
                <a:lnTo>
                  <a:pt x="186755" y="711562"/>
                </a:lnTo>
                <a:lnTo>
                  <a:pt x="189398" y="706428"/>
                </a:lnTo>
                <a:lnTo>
                  <a:pt x="64007" y="706428"/>
                </a:lnTo>
                <a:lnTo>
                  <a:pt x="48767" y="675948"/>
                </a:lnTo>
                <a:lnTo>
                  <a:pt x="87819" y="675238"/>
                </a:lnTo>
                <a:lnTo>
                  <a:pt x="168721" y="569268"/>
                </a:lnTo>
                <a:lnTo>
                  <a:pt x="147827" y="569268"/>
                </a:lnTo>
                <a:lnTo>
                  <a:pt x="129888" y="559103"/>
                </a:lnTo>
                <a:close/>
              </a:path>
              <a:path w="779145" h="950594">
                <a:moveTo>
                  <a:pt x="201167" y="683568"/>
                </a:moveTo>
                <a:lnTo>
                  <a:pt x="186755" y="711562"/>
                </a:lnTo>
                <a:lnTo>
                  <a:pt x="217931" y="711000"/>
                </a:lnTo>
                <a:lnTo>
                  <a:pt x="201167" y="683568"/>
                </a:lnTo>
                <a:close/>
              </a:path>
              <a:path w="779145" h="950594">
                <a:moveTo>
                  <a:pt x="87819" y="675238"/>
                </a:moveTo>
                <a:lnTo>
                  <a:pt x="48767" y="675948"/>
                </a:lnTo>
                <a:lnTo>
                  <a:pt x="64007" y="706428"/>
                </a:lnTo>
                <a:lnTo>
                  <a:pt x="87819" y="675238"/>
                </a:lnTo>
                <a:close/>
              </a:path>
              <a:path w="779145" h="950594">
                <a:moveTo>
                  <a:pt x="224027" y="672900"/>
                </a:moveTo>
                <a:lnTo>
                  <a:pt x="216407" y="672900"/>
                </a:lnTo>
                <a:lnTo>
                  <a:pt x="87819" y="675238"/>
                </a:lnTo>
                <a:lnTo>
                  <a:pt x="64007" y="706428"/>
                </a:lnTo>
                <a:lnTo>
                  <a:pt x="189398" y="706428"/>
                </a:lnTo>
                <a:lnTo>
                  <a:pt x="201167" y="683568"/>
                </a:lnTo>
                <a:lnTo>
                  <a:pt x="234695" y="683568"/>
                </a:lnTo>
                <a:lnTo>
                  <a:pt x="233171" y="682044"/>
                </a:lnTo>
                <a:lnTo>
                  <a:pt x="230123" y="675948"/>
                </a:lnTo>
                <a:lnTo>
                  <a:pt x="224027" y="672900"/>
                </a:lnTo>
                <a:close/>
              </a:path>
              <a:path w="779145" h="950594">
                <a:moveTo>
                  <a:pt x="562355" y="645468"/>
                </a:moveTo>
                <a:lnTo>
                  <a:pt x="547115" y="669852"/>
                </a:lnTo>
                <a:lnTo>
                  <a:pt x="568495" y="665504"/>
                </a:lnTo>
                <a:lnTo>
                  <a:pt x="562355" y="645468"/>
                </a:lnTo>
                <a:close/>
              </a:path>
              <a:path w="779145" h="950594">
                <a:moveTo>
                  <a:pt x="568495" y="665504"/>
                </a:moveTo>
                <a:lnTo>
                  <a:pt x="547115" y="669852"/>
                </a:lnTo>
                <a:lnTo>
                  <a:pt x="569828" y="669852"/>
                </a:lnTo>
                <a:lnTo>
                  <a:pt x="568495" y="665504"/>
                </a:lnTo>
                <a:close/>
              </a:path>
              <a:path w="779145" h="950594">
                <a:moveTo>
                  <a:pt x="649985" y="645468"/>
                </a:moveTo>
                <a:lnTo>
                  <a:pt x="562355" y="645468"/>
                </a:lnTo>
                <a:lnTo>
                  <a:pt x="568495" y="665504"/>
                </a:lnTo>
                <a:lnTo>
                  <a:pt x="637031" y="651564"/>
                </a:lnTo>
                <a:lnTo>
                  <a:pt x="643127" y="651564"/>
                </a:lnTo>
                <a:lnTo>
                  <a:pt x="649223" y="646992"/>
                </a:lnTo>
                <a:lnTo>
                  <a:pt x="649985" y="645468"/>
                </a:lnTo>
                <a:close/>
              </a:path>
              <a:path w="779145" h="950594">
                <a:moveTo>
                  <a:pt x="630935" y="614988"/>
                </a:moveTo>
                <a:lnTo>
                  <a:pt x="602328" y="620322"/>
                </a:lnTo>
                <a:lnTo>
                  <a:pt x="618743" y="643944"/>
                </a:lnTo>
                <a:lnTo>
                  <a:pt x="630935" y="614988"/>
                </a:lnTo>
                <a:close/>
              </a:path>
              <a:path w="779145" h="950594">
                <a:moveTo>
                  <a:pt x="644057" y="614988"/>
                </a:moveTo>
                <a:lnTo>
                  <a:pt x="630935" y="614988"/>
                </a:lnTo>
                <a:lnTo>
                  <a:pt x="618743" y="643944"/>
                </a:lnTo>
                <a:lnTo>
                  <a:pt x="650747" y="643944"/>
                </a:lnTo>
                <a:lnTo>
                  <a:pt x="652271" y="640896"/>
                </a:lnTo>
                <a:lnTo>
                  <a:pt x="653795" y="634800"/>
                </a:lnTo>
                <a:lnTo>
                  <a:pt x="653795" y="627180"/>
                </a:lnTo>
                <a:lnTo>
                  <a:pt x="649223" y="622608"/>
                </a:lnTo>
                <a:lnTo>
                  <a:pt x="644057" y="614988"/>
                </a:lnTo>
                <a:close/>
              </a:path>
              <a:path w="779145" h="950594">
                <a:moveTo>
                  <a:pt x="652845" y="488733"/>
                </a:moveTo>
                <a:lnTo>
                  <a:pt x="565403" y="525072"/>
                </a:lnTo>
                <a:lnTo>
                  <a:pt x="559307" y="528120"/>
                </a:lnTo>
                <a:lnTo>
                  <a:pt x="556259" y="532692"/>
                </a:lnTo>
                <a:lnTo>
                  <a:pt x="554735" y="537264"/>
                </a:lnTo>
                <a:lnTo>
                  <a:pt x="551687" y="543360"/>
                </a:lnTo>
                <a:lnTo>
                  <a:pt x="553211" y="549456"/>
                </a:lnTo>
                <a:lnTo>
                  <a:pt x="556259" y="554028"/>
                </a:lnTo>
                <a:lnTo>
                  <a:pt x="602328" y="620322"/>
                </a:lnTo>
                <a:lnTo>
                  <a:pt x="630935" y="614988"/>
                </a:lnTo>
                <a:lnTo>
                  <a:pt x="644057" y="614988"/>
                </a:lnTo>
                <a:lnTo>
                  <a:pt x="606861" y="560124"/>
                </a:lnTo>
                <a:lnTo>
                  <a:pt x="579119" y="560124"/>
                </a:lnTo>
                <a:lnTo>
                  <a:pt x="588263" y="532692"/>
                </a:lnTo>
                <a:lnTo>
                  <a:pt x="645985" y="532692"/>
                </a:lnTo>
                <a:lnTo>
                  <a:pt x="697991" y="511356"/>
                </a:lnTo>
                <a:lnTo>
                  <a:pt x="704087" y="508308"/>
                </a:lnTo>
                <a:lnTo>
                  <a:pt x="679703" y="508308"/>
                </a:lnTo>
                <a:lnTo>
                  <a:pt x="652845" y="488733"/>
                </a:lnTo>
                <a:close/>
              </a:path>
              <a:path w="779145" h="950594">
                <a:moveTo>
                  <a:pt x="143255" y="541836"/>
                </a:moveTo>
                <a:lnTo>
                  <a:pt x="129888" y="559103"/>
                </a:lnTo>
                <a:lnTo>
                  <a:pt x="147827" y="569268"/>
                </a:lnTo>
                <a:lnTo>
                  <a:pt x="143255" y="541836"/>
                </a:lnTo>
                <a:close/>
              </a:path>
              <a:path w="779145" h="950594">
                <a:moveTo>
                  <a:pt x="174243" y="541836"/>
                </a:moveTo>
                <a:lnTo>
                  <a:pt x="143255" y="541836"/>
                </a:lnTo>
                <a:lnTo>
                  <a:pt x="147827" y="569268"/>
                </a:lnTo>
                <a:lnTo>
                  <a:pt x="168721" y="569268"/>
                </a:lnTo>
                <a:lnTo>
                  <a:pt x="172211" y="564696"/>
                </a:lnTo>
                <a:lnTo>
                  <a:pt x="176783" y="560124"/>
                </a:lnTo>
                <a:lnTo>
                  <a:pt x="176783" y="549456"/>
                </a:lnTo>
                <a:lnTo>
                  <a:pt x="175259" y="543360"/>
                </a:lnTo>
                <a:lnTo>
                  <a:pt x="174243" y="541836"/>
                </a:lnTo>
                <a:close/>
              </a:path>
              <a:path w="779145" h="950594">
                <a:moveTo>
                  <a:pt x="588263" y="532692"/>
                </a:moveTo>
                <a:lnTo>
                  <a:pt x="579119" y="560124"/>
                </a:lnTo>
                <a:lnTo>
                  <a:pt x="600824" y="551220"/>
                </a:lnTo>
                <a:lnTo>
                  <a:pt x="588263" y="532692"/>
                </a:lnTo>
                <a:close/>
              </a:path>
              <a:path w="779145" h="950594">
                <a:moveTo>
                  <a:pt x="600824" y="551220"/>
                </a:moveTo>
                <a:lnTo>
                  <a:pt x="579119" y="560124"/>
                </a:lnTo>
                <a:lnTo>
                  <a:pt x="606861" y="560124"/>
                </a:lnTo>
                <a:lnTo>
                  <a:pt x="600824" y="551220"/>
                </a:lnTo>
                <a:close/>
              </a:path>
              <a:path w="779145" h="950594">
                <a:moveTo>
                  <a:pt x="182921" y="406859"/>
                </a:moveTo>
                <a:lnTo>
                  <a:pt x="15239" y="456492"/>
                </a:lnTo>
                <a:lnTo>
                  <a:pt x="7619" y="459540"/>
                </a:lnTo>
                <a:lnTo>
                  <a:pt x="1523" y="465636"/>
                </a:lnTo>
                <a:lnTo>
                  <a:pt x="1523" y="473256"/>
                </a:lnTo>
                <a:lnTo>
                  <a:pt x="0" y="480876"/>
                </a:lnTo>
                <a:lnTo>
                  <a:pt x="4571" y="488496"/>
                </a:lnTo>
                <a:lnTo>
                  <a:pt x="10667" y="491544"/>
                </a:lnTo>
                <a:lnTo>
                  <a:pt x="129888" y="559103"/>
                </a:lnTo>
                <a:lnTo>
                  <a:pt x="143255" y="541836"/>
                </a:lnTo>
                <a:lnTo>
                  <a:pt x="174243" y="541836"/>
                </a:lnTo>
                <a:lnTo>
                  <a:pt x="172211" y="538788"/>
                </a:lnTo>
                <a:lnTo>
                  <a:pt x="167639" y="535740"/>
                </a:lnTo>
                <a:lnTo>
                  <a:pt x="91499" y="493068"/>
                </a:lnTo>
                <a:lnTo>
                  <a:pt x="25907" y="493068"/>
                </a:lnTo>
                <a:lnTo>
                  <a:pt x="28955" y="458016"/>
                </a:lnTo>
                <a:lnTo>
                  <a:pt x="144326" y="458016"/>
                </a:lnTo>
                <a:lnTo>
                  <a:pt x="216407" y="436680"/>
                </a:lnTo>
                <a:lnTo>
                  <a:pt x="222503" y="435156"/>
                </a:lnTo>
                <a:lnTo>
                  <a:pt x="227075" y="430584"/>
                </a:lnTo>
                <a:lnTo>
                  <a:pt x="227837" y="427536"/>
                </a:lnTo>
                <a:lnTo>
                  <a:pt x="195071" y="427536"/>
                </a:lnTo>
                <a:lnTo>
                  <a:pt x="182921" y="406859"/>
                </a:lnTo>
                <a:close/>
              </a:path>
              <a:path w="779145" h="950594">
                <a:moveTo>
                  <a:pt x="645985" y="532692"/>
                </a:moveTo>
                <a:lnTo>
                  <a:pt x="588263" y="532692"/>
                </a:lnTo>
                <a:lnTo>
                  <a:pt x="600824" y="551220"/>
                </a:lnTo>
                <a:lnTo>
                  <a:pt x="645985" y="532692"/>
                </a:lnTo>
                <a:close/>
              </a:path>
              <a:path w="779145" h="950594">
                <a:moveTo>
                  <a:pt x="682751" y="476304"/>
                </a:moveTo>
                <a:lnTo>
                  <a:pt x="652845" y="488733"/>
                </a:lnTo>
                <a:lnTo>
                  <a:pt x="679703" y="508308"/>
                </a:lnTo>
                <a:lnTo>
                  <a:pt x="682751" y="476304"/>
                </a:lnTo>
                <a:close/>
              </a:path>
              <a:path w="779145" h="950594">
                <a:moveTo>
                  <a:pt x="700472" y="476304"/>
                </a:moveTo>
                <a:lnTo>
                  <a:pt x="682751" y="476304"/>
                </a:lnTo>
                <a:lnTo>
                  <a:pt x="679703" y="508308"/>
                </a:lnTo>
                <a:lnTo>
                  <a:pt x="704087" y="508308"/>
                </a:lnTo>
                <a:lnTo>
                  <a:pt x="708659" y="502212"/>
                </a:lnTo>
                <a:lnTo>
                  <a:pt x="710183" y="494592"/>
                </a:lnTo>
                <a:lnTo>
                  <a:pt x="710183" y="488496"/>
                </a:lnTo>
                <a:lnTo>
                  <a:pt x="707135" y="482400"/>
                </a:lnTo>
                <a:lnTo>
                  <a:pt x="702563" y="477828"/>
                </a:lnTo>
                <a:lnTo>
                  <a:pt x="700472" y="476304"/>
                </a:lnTo>
                <a:close/>
              </a:path>
              <a:path w="779145" h="950594">
                <a:moveTo>
                  <a:pt x="28955" y="458016"/>
                </a:moveTo>
                <a:lnTo>
                  <a:pt x="25907" y="493068"/>
                </a:lnTo>
                <a:lnTo>
                  <a:pt x="68830" y="480363"/>
                </a:lnTo>
                <a:lnTo>
                  <a:pt x="28955" y="458016"/>
                </a:lnTo>
                <a:close/>
              </a:path>
              <a:path w="779145" h="950594">
                <a:moveTo>
                  <a:pt x="68830" y="480363"/>
                </a:moveTo>
                <a:lnTo>
                  <a:pt x="25907" y="493068"/>
                </a:lnTo>
                <a:lnTo>
                  <a:pt x="91499" y="493068"/>
                </a:lnTo>
                <a:lnTo>
                  <a:pt x="68830" y="480363"/>
                </a:lnTo>
                <a:close/>
              </a:path>
              <a:path w="779145" h="950594">
                <a:moveTo>
                  <a:pt x="694951" y="344407"/>
                </a:moveTo>
                <a:lnTo>
                  <a:pt x="589787" y="410772"/>
                </a:lnTo>
                <a:lnTo>
                  <a:pt x="585215" y="413820"/>
                </a:lnTo>
                <a:lnTo>
                  <a:pt x="582167" y="419916"/>
                </a:lnTo>
                <a:lnTo>
                  <a:pt x="582167" y="433632"/>
                </a:lnTo>
                <a:lnTo>
                  <a:pt x="583691" y="438204"/>
                </a:lnTo>
                <a:lnTo>
                  <a:pt x="589787" y="442776"/>
                </a:lnTo>
                <a:lnTo>
                  <a:pt x="652845" y="488733"/>
                </a:lnTo>
                <a:lnTo>
                  <a:pt x="682751" y="476304"/>
                </a:lnTo>
                <a:lnTo>
                  <a:pt x="700472" y="476304"/>
                </a:lnTo>
                <a:lnTo>
                  <a:pt x="654469" y="442776"/>
                </a:lnTo>
                <a:lnTo>
                  <a:pt x="611123" y="442776"/>
                </a:lnTo>
                <a:lnTo>
                  <a:pt x="612647" y="412296"/>
                </a:lnTo>
                <a:lnTo>
                  <a:pt x="659423" y="412296"/>
                </a:lnTo>
                <a:lnTo>
                  <a:pt x="763266" y="346764"/>
                </a:lnTo>
                <a:lnTo>
                  <a:pt x="757427" y="346764"/>
                </a:lnTo>
                <a:lnTo>
                  <a:pt x="694951" y="344407"/>
                </a:lnTo>
                <a:close/>
              </a:path>
              <a:path w="779145" h="950594">
                <a:moveTo>
                  <a:pt x="144326" y="458016"/>
                </a:moveTo>
                <a:lnTo>
                  <a:pt x="28955" y="458016"/>
                </a:lnTo>
                <a:lnTo>
                  <a:pt x="68830" y="480363"/>
                </a:lnTo>
                <a:lnTo>
                  <a:pt x="144326" y="458016"/>
                </a:lnTo>
                <a:close/>
              </a:path>
              <a:path w="779145" h="950594">
                <a:moveTo>
                  <a:pt x="612647" y="412296"/>
                </a:moveTo>
                <a:lnTo>
                  <a:pt x="611123" y="442776"/>
                </a:lnTo>
                <a:lnTo>
                  <a:pt x="634354" y="428116"/>
                </a:lnTo>
                <a:lnTo>
                  <a:pt x="612647" y="412296"/>
                </a:lnTo>
                <a:close/>
              </a:path>
              <a:path w="779145" h="950594">
                <a:moveTo>
                  <a:pt x="634354" y="428116"/>
                </a:moveTo>
                <a:lnTo>
                  <a:pt x="611123" y="442776"/>
                </a:lnTo>
                <a:lnTo>
                  <a:pt x="654469" y="442776"/>
                </a:lnTo>
                <a:lnTo>
                  <a:pt x="634354" y="428116"/>
                </a:lnTo>
                <a:close/>
              </a:path>
              <a:path w="779145" h="950594">
                <a:moveTo>
                  <a:pt x="659423" y="412296"/>
                </a:moveTo>
                <a:lnTo>
                  <a:pt x="612647" y="412296"/>
                </a:lnTo>
                <a:lnTo>
                  <a:pt x="634354" y="428116"/>
                </a:lnTo>
                <a:lnTo>
                  <a:pt x="659423" y="412296"/>
                </a:lnTo>
                <a:close/>
              </a:path>
              <a:path w="779145" h="950594">
                <a:moveTo>
                  <a:pt x="205739" y="400104"/>
                </a:moveTo>
                <a:lnTo>
                  <a:pt x="182921" y="406859"/>
                </a:lnTo>
                <a:lnTo>
                  <a:pt x="195071" y="427536"/>
                </a:lnTo>
                <a:lnTo>
                  <a:pt x="205739" y="400104"/>
                </a:lnTo>
                <a:close/>
              </a:path>
              <a:path w="779145" h="950594">
                <a:moveTo>
                  <a:pt x="222598" y="400104"/>
                </a:moveTo>
                <a:lnTo>
                  <a:pt x="205739" y="400104"/>
                </a:lnTo>
                <a:lnTo>
                  <a:pt x="195071" y="427536"/>
                </a:lnTo>
                <a:lnTo>
                  <a:pt x="227837" y="427536"/>
                </a:lnTo>
                <a:lnTo>
                  <a:pt x="228599" y="424488"/>
                </a:lnTo>
                <a:lnTo>
                  <a:pt x="230123" y="419916"/>
                </a:lnTo>
                <a:lnTo>
                  <a:pt x="230123" y="413820"/>
                </a:lnTo>
                <a:lnTo>
                  <a:pt x="227075" y="407724"/>
                </a:lnTo>
                <a:lnTo>
                  <a:pt x="222598" y="400104"/>
                </a:lnTo>
                <a:close/>
              </a:path>
              <a:path w="779145" h="950594">
                <a:moveTo>
                  <a:pt x="124967" y="250752"/>
                </a:moveTo>
                <a:lnTo>
                  <a:pt x="118871" y="250752"/>
                </a:lnTo>
                <a:lnTo>
                  <a:pt x="111251" y="253800"/>
                </a:lnTo>
                <a:lnTo>
                  <a:pt x="108203" y="259896"/>
                </a:lnTo>
                <a:lnTo>
                  <a:pt x="103631" y="265992"/>
                </a:lnTo>
                <a:lnTo>
                  <a:pt x="103631" y="273612"/>
                </a:lnTo>
                <a:lnTo>
                  <a:pt x="108203" y="279708"/>
                </a:lnTo>
                <a:lnTo>
                  <a:pt x="182921" y="406859"/>
                </a:lnTo>
                <a:lnTo>
                  <a:pt x="205739" y="400104"/>
                </a:lnTo>
                <a:lnTo>
                  <a:pt x="222598" y="400104"/>
                </a:lnTo>
                <a:lnTo>
                  <a:pt x="158301" y="290687"/>
                </a:lnTo>
                <a:lnTo>
                  <a:pt x="123443" y="288852"/>
                </a:lnTo>
                <a:lnTo>
                  <a:pt x="140207" y="259896"/>
                </a:lnTo>
                <a:lnTo>
                  <a:pt x="219269" y="259896"/>
                </a:lnTo>
                <a:lnTo>
                  <a:pt x="218992" y="256938"/>
                </a:lnTo>
                <a:lnTo>
                  <a:pt x="124967" y="250752"/>
                </a:lnTo>
                <a:close/>
              </a:path>
              <a:path w="779145" h="950594">
                <a:moveTo>
                  <a:pt x="746759" y="311712"/>
                </a:moveTo>
                <a:lnTo>
                  <a:pt x="694951" y="344407"/>
                </a:lnTo>
                <a:lnTo>
                  <a:pt x="757427" y="346764"/>
                </a:lnTo>
                <a:lnTo>
                  <a:pt x="746759" y="311712"/>
                </a:lnTo>
                <a:close/>
              </a:path>
              <a:path w="779145" h="950594">
                <a:moveTo>
                  <a:pt x="770381" y="311712"/>
                </a:moveTo>
                <a:lnTo>
                  <a:pt x="746759" y="311712"/>
                </a:lnTo>
                <a:lnTo>
                  <a:pt x="757427" y="346764"/>
                </a:lnTo>
                <a:lnTo>
                  <a:pt x="763266" y="346764"/>
                </a:lnTo>
                <a:lnTo>
                  <a:pt x="768095" y="343716"/>
                </a:lnTo>
                <a:lnTo>
                  <a:pt x="774191" y="339144"/>
                </a:lnTo>
                <a:lnTo>
                  <a:pt x="778763" y="330000"/>
                </a:lnTo>
                <a:lnTo>
                  <a:pt x="775715" y="322380"/>
                </a:lnTo>
                <a:lnTo>
                  <a:pt x="774191" y="314760"/>
                </a:lnTo>
                <a:lnTo>
                  <a:pt x="770381" y="311712"/>
                </a:lnTo>
                <a:close/>
              </a:path>
              <a:path w="779145" h="950594">
                <a:moveTo>
                  <a:pt x="643127" y="232464"/>
                </a:moveTo>
                <a:lnTo>
                  <a:pt x="605027" y="232464"/>
                </a:lnTo>
                <a:lnTo>
                  <a:pt x="621791" y="256848"/>
                </a:lnTo>
                <a:lnTo>
                  <a:pt x="597047" y="256848"/>
                </a:lnTo>
                <a:lnTo>
                  <a:pt x="577595" y="316284"/>
                </a:lnTo>
                <a:lnTo>
                  <a:pt x="576071" y="322380"/>
                </a:lnTo>
                <a:lnTo>
                  <a:pt x="577595" y="328476"/>
                </a:lnTo>
                <a:lnTo>
                  <a:pt x="583691" y="337620"/>
                </a:lnTo>
                <a:lnTo>
                  <a:pt x="589787" y="340668"/>
                </a:lnTo>
                <a:lnTo>
                  <a:pt x="595883" y="340668"/>
                </a:lnTo>
                <a:lnTo>
                  <a:pt x="694951" y="344407"/>
                </a:lnTo>
                <a:lnTo>
                  <a:pt x="720195" y="328476"/>
                </a:lnTo>
                <a:lnTo>
                  <a:pt x="614171" y="328476"/>
                </a:lnTo>
                <a:lnTo>
                  <a:pt x="597407" y="302568"/>
                </a:lnTo>
                <a:lnTo>
                  <a:pt x="622499" y="302568"/>
                </a:lnTo>
                <a:lnTo>
                  <a:pt x="637195" y="256848"/>
                </a:lnTo>
                <a:lnTo>
                  <a:pt x="621791" y="256848"/>
                </a:lnTo>
                <a:lnTo>
                  <a:pt x="597738" y="254738"/>
                </a:lnTo>
                <a:lnTo>
                  <a:pt x="637873" y="254738"/>
                </a:lnTo>
                <a:lnTo>
                  <a:pt x="641603" y="243132"/>
                </a:lnTo>
                <a:lnTo>
                  <a:pt x="643127" y="238560"/>
                </a:lnTo>
                <a:lnTo>
                  <a:pt x="643127" y="232464"/>
                </a:lnTo>
                <a:close/>
              </a:path>
              <a:path w="779145" h="950594">
                <a:moveTo>
                  <a:pt x="597407" y="302568"/>
                </a:moveTo>
                <a:lnTo>
                  <a:pt x="614171" y="328476"/>
                </a:lnTo>
                <a:lnTo>
                  <a:pt x="622196" y="303513"/>
                </a:lnTo>
                <a:lnTo>
                  <a:pt x="597407" y="302568"/>
                </a:lnTo>
                <a:close/>
              </a:path>
              <a:path w="779145" h="950594">
                <a:moveTo>
                  <a:pt x="622196" y="303513"/>
                </a:moveTo>
                <a:lnTo>
                  <a:pt x="614171" y="328476"/>
                </a:lnTo>
                <a:lnTo>
                  <a:pt x="720195" y="328476"/>
                </a:lnTo>
                <a:lnTo>
                  <a:pt x="746759" y="311712"/>
                </a:lnTo>
                <a:lnTo>
                  <a:pt x="770381" y="311712"/>
                </a:lnTo>
                <a:lnTo>
                  <a:pt x="766571" y="308664"/>
                </a:lnTo>
                <a:lnTo>
                  <a:pt x="757427" y="308664"/>
                </a:lnTo>
                <a:lnTo>
                  <a:pt x="622196" y="303513"/>
                </a:lnTo>
                <a:close/>
              </a:path>
              <a:path w="779145" h="950594">
                <a:moveTo>
                  <a:pt x="622499" y="302568"/>
                </a:moveTo>
                <a:lnTo>
                  <a:pt x="597407" y="302568"/>
                </a:lnTo>
                <a:lnTo>
                  <a:pt x="622196" y="303513"/>
                </a:lnTo>
                <a:lnTo>
                  <a:pt x="622499" y="302568"/>
                </a:lnTo>
                <a:close/>
              </a:path>
              <a:path w="779145" h="950594">
                <a:moveTo>
                  <a:pt x="219269" y="259896"/>
                </a:moveTo>
                <a:lnTo>
                  <a:pt x="140207" y="259896"/>
                </a:lnTo>
                <a:lnTo>
                  <a:pt x="158301" y="290687"/>
                </a:lnTo>
                <a:lnTo>
                  <a:pt x="239267" y="294948"/>
                </a:lnTo>
                <a:lnTo>
                  <a:pt x="245363" y="296472"/>
                </a:lnTo>
                <a:lnTo>
                  <a:pt x="254507" y="290376"/>
                </a:lnTo>
                <a:lnTo>
                  <a:pt x="257555" y="285804"/>
                </a:lnTo>
                <a:lnTo>
                  <a:pt x="259079" y="279708"/>
                </a:lnTo>
                <a:lnTo>
                  <a:pt x="259079" y="278184"/>
                </a:lnTo>
                <a:lnTo>
                  <a:pt x="220979" y="278184"/>
                </a:lnTo>
                <a:lnTo>
                  <a:pt x="219269" y="259896"/>
                </a:lnTo>
                <a:close/>
              </a:path>
              <a:path w="779145" h="950594">
                <a:moveTo>
                  <a:pt x="140207" y="259896"/>
                </a:moveTo>
                <a:lnTo>
                  <a:pt x="123443" y="288852"/>
                </a:lnTo>
                <a:lnTo>
                  <a:pt x="158301" y="290687"/>
                </a:lnTo>
                <a:lnTo>
                  <a:pt x="140207" y="259896"/>
                </a:lnTo>
                <a:close/>
              </a:path>
              <a:path w="779145" h="950594">
                <a:moveTo>
                  <a:pt x="218992" y="256938"/>
                </a:moveTo>
                <a:lnTo>
                  <a:pt x="220979" y="278184"/>
                </a:lnTo>
                <a:lnTo>
                  <a:pt x="240791" y="258372"/>
                </a:lnTo>
                <a:lnTo>
                  <a:pt x="218992" y="256938"/>
                </a:lnTo>
                <a:close/>
              </a:path>
              <a:path w="779145" h="950594">
                <a:moveTo>
                  <a:pt x="219455" y="43488"/>
                </a:moveTo>
                <a:lnTo>
                  <a:pt x="211835" y="48060"/>
                </a:lnTo>
                <a:lnTo>
                  <a:pt x="204215" y="51108"/>
                </a:lnTo>
                <a:lnTo>
                  <a:pt x="199643" y="58728"/>
                </a:lnTo>
                <a:lnTo>
                  <a:pt x="201167" y="66348"/>
                </a:lnTo>
                <a:lnTo>
                  <a:pt x="218992" y="256938"/>
                </a:lnTo>
                <a:lnTo>
                  <a:pt x="240791" y="258372"/>
                </a:lnTo>
                <a:lnTo>
                  <a:pt x="220979" y="278184"/>
                </a:lnTo>
                <a:lnTo>
                  <a:pt x="259079" y="278184"/>
                </a:lnTo>
                <a:lnTo>
                  <a:pt x="259079" y="275136"/>
                </a:lnTo>
                <a:lnTo>
                  <a:pt x="244423" y="118420"/>
                </a:lnTo>
                <a:lnTo>
                  <a:pt x="205739" y="78540"/>
                </a:lnTo>
                <a:lnTo>
                  <a:pt x="239267" y="63300"/>
                </a:lnTo>
                <a:lnTo>
                  <a:pt x="244998" y="63300"/>
                </a:lnTo>
                <a:lnTo>
                  <a:pt x="233171" y="51108"/>
                </a:lnTo>
                <a:lnTo>
                  <a:pt x="228599" y="46536"/>
                </a:lnTo>
                <a:lnTo>
                  <a:pt x="219455" y="43488"/>
                </a:lnTo>
                <a:close/>
              </a:path>
              <a:path w="779145" h="950594">
                <a:moveTo>
                  <a:pt x="605027" y="232464"/>
                </a:moveTo>
                <a:lnTo>
                  <a:pt x="597738" y="254738"/>
                </a:lnTo>
                <a:lnTo>
                  <a:pt x="621791" y="256848"/>
                </a:lnTo>
                <a:lnTo>
                  <a:pt x="605027" y="232464"/>
                </a:lnTo>
                <a:close/>
              </a:path>
              <a:path w="779145" h="950594">
                <a:moveTo>
                  <a:pt x="612486" y="13008"/>
                </a:moveTo>
                <a:lnTo>
                  <a:pt x="576071" y="13008"/>
                </a:lnTo>
                <a:lnTo>
                  <a:pt x="608075" y="31296"/>
                </a:lnTo>
                <a:lnTo>
                  <a:pt x="555853" y="85587"/>
                </a:lnTo>
                <a:lnTo>
                  <a:pt x="516635" y="226368"/>
                </a:lnTo>
                <a:lnTo>
                  <a:pt x="515111" y="230940"/>
                </a:lnTo>
                <a:lnTo>
                  <a:pt x="516635" y="237036"/>
                </a:lnTo>
                <a:lnTo>
                  <a:pt x="522731" y="246180"/>
                </a:lnTo>
                <a:lnTo>
                  <a:pt x="528827" y="249228"/>
                </a:lnTo>
                <a:lnTo>
                  <a:pt x="534923" y="249228"/>
                </a:lnTo>
                <a:lnTo>
                  <a:pt x="597738" y="254738"/>
                </a:lnTo>
                <a:lnTo>
                  <a:pt x="604030" y="235512"/>
                </a:lnTo>
                <a:lnTo>
                  <a:pt x="554735" y="235512"/>
                </a:lnTo>
                <a:lnTo>
                  <a:pt x="537971" y="212652"/>
                </a:lnTo>
                <a:lnTo>
                  <a:pt x="560996" y="212652"/>
                </a:lnTo>
                <a:lnTo>
                  <a:pt x="613116" y="22338"/>
                </a:lnTo>
                <a:lnTo>
                  <a:pt x="612486" y="13008"/>
                </a:lnTo>
                <a:close/>
              </a:path>
              <a:path w="779145" h="950594">
                <a:moveTo>
                  <a:pt x="244998" y="63300"/>
                </a:moveTo>
                <a:lnTo>
                  <a:pt x="239267" y="63300"/>
                </a:lnTo>
                <a:lnTo>
                  <a:pt x="244423" y="118420"/>
                </a:lnTo>
                <a:lnTo>
                  <a:pt x="353567" y="230940"/>
                </a:lnTo>
                <a:lnTo>
                  <a:pt x="358139" y="235512"/>
                </a:lnTo>
                <a:lnTo>
                  <a:pt x="365759" y="237036"/>
                </a:lnTo>
                <a:lnTo>
                  <a:pt x="373379" y="235512"/>
                </a:lnTo>
                <a:lnTo>
                  <a:pt x="379475" y="233988"/>
                </a:lnTo>
                <a:lnTo>
                  <a:pt x="385571" y="227892"/>
                </a:lnTo>
                <a:lnTo>
                  <a:pt x="385571" y="220272"/>
                </a:lnTo>
                <a:lnTo>
                  <a:pt x="386641" y="214176"/>
                </a:lnTo>
                <a:lnTo>
                  <a:pt x="348995" y="214176"/>
                </a:lnTo>
                <a:lnTo>
                  <a:pt x="355482" y="177202"/>
                </a:lnTo>
                <a:lnTo>
                  <a:pt x="244998" y="63300"/>
                </a:lnTo>
                <a:close/>
              </a:path>
              <a:path w="779145" h="950594">
                <a:moveTo>
                  <a:pt x="537971" y="212652"/>
                </a:moveTo>
                <a:lnTo>
                  <a:pt x="554735" y="235512"/>
                </a:lnTo>
                <a:lnTo>
                  <a:pt x="560562" y="214238"/>
                </a:lnTo>
                <a:lnTo>
                  <a:pt x="537971" y="212652"/>
                </a:lnTo>
                <a:close/>
              </a:path>
              <a:path w="779145" h="950594">
                <a:moveTo>
                  <a:pt x="560562" y="214238"/>
                </a:moveTo>
                <a:lnTo>
                  <a:pt x="554735" y="235512"/>
                </a:lnTo>
                <a:lnTo>
                  <a:pt x="604030" y="235512"/>
                </a:lnTo>
                <a:lnTo>
                  <a:pt x="605027" y="232464"/>
                </a:lnTo>
                <a:lnTo>
                  <a:pt x="643127" y="232464"/>
                </a:lnTo>
                <a:lnTo>
                  <a:pt x="640079" y="227892"/>
                </a:lnTo>
                <a:lnTo>
                  <a:pt x="630935" y="218748"/>
                </a:lnTo>
                <a:lnTo>
                  <a:pt x="624839" y="218748"/>
                </a:lnTo>
                <a:lnTo>
                  <a:pt x="560562" y="214238"/>
                </a:lnTo>
                <a:close/>
              </a:path>
              <a:path w="779145" h="950594">
                <a:moveTo>
                  <a:pt x="560996" y="212652"/>
                </a:moveTo>
                <a:lnTo>
                  <a:pt x="537971" y="212652"/>
                </a:lnTo>
                <a:lnTo>
                  <a:pt x="560562" y="214238"/>
                </a:lnTo>
                <a:lnTo>
                  <a:pt x="560996" y="212652"/>
                </a:lnTo>
                <a:close/>
              </a:path>
              <a:path w="779145" h="950594">
                <a:moveTo>
                  <a:pt x="355482" y="177202"/>
                </a:moveTo>
                <a:lnTo>
                  <a:pt x="348995" y="214176"/>
                </a:lnTo>
                <a:lnTo>
                  <a:pt x="380999" y="203508"/>
                </a:lnTo>
                <a:lnTo>
                  <a:pt x="355482" y="177202"/>
                </a:lnTo>
                <a:close/>
              </a:path>
              <a:path w="779145" h="950594">
                <a:moveTo>
                  <a:pt x="405383" y="23676"/>
                </a:moveTo>
                <a:lnTo>
                  <a:pt x="396239" y="25200"/>
                </a:lnTo>
                <a:lnTo>
                  <a:pt x="388619" y="25200"/>
                </a:lnTo>
                <a:lnTo>
                  <a:pt x="380999" y="31296"/>
                </a:lnTo>
                <a:lnTo>
                  <a:pt x="379475" y="40440"/>
                </a:lnTo>
                <a:lnTo>
                  <a:pt x="355482" y="177202"/>
                </a:lnTo>
                <a:lnTo>
                  <a:pt x="380999" y="203508"/>
                </a:lnTo>
                <a:lnTo>
                  <a:pt x="348995" y="214176"/>
                </a:lnTo>
                <a:lnTo>
                  <a:pt x="386641" y="214176"/>
                </a:lnTo>
                <a:lnTo>
                  <a:pt x="402996" y="120955"/>
                </a:lnTo>
                <a:lnTo>
                  <a:pt x="379475" y="49584"/>
                </a:lnTo>
                <a:lnTo>
                  <a:pt x="416051" y="46536"/>
                </a:lnTo>
                <a:lnTo>
                  <a:pt x="418928" y="46536"/>
                </a:lnTo>
                <a:lnTo>
                  <a:pt x="416051" y="37392"/>
                </a:lnTo>
                <a:lnTo>
                  <a:pt x="413003" y="29772"/>
                </a:lnTo>
                <a:lnTo>
                  <a:pt x="405383" y="23676"/>
                </a:lnTo>
                <a:close/>
              </a:path>
              <a:path w="779145" h="950594">
                <a:moveTo>
                  <a:pt x="418928" y="46536"/>
                </a:moveTo>
                <a:lnTo>
                  <a:pt x="416051" y="46536"/>
                </a:lnTo>
                <a:lnTo>
                  <a:pt x="402996" y="120955"/>
                </a:lnTo>
                <a:lnTo>
                  <a:pt x="423671" y="183696"/>
                </a:lnTo>
                <a:lnTo>
                  <a:pt x="425195" y="189792"/>
                </a:lnTo>
                <a:lnTo>
                  <a:pt x="429767" y="195888"/>
                </a:lnTo>
                <a:lnTo>
                  <a:pt x="437387" y="197412"/>
                </a:lnTo>
                <a:lnTo>
                  <a:pt x="443483" y="198936"/>
                </a:lnTo>
                <a:lnTo>
                  <a:pt x="449579" y="195888"/>
                </a:lnTo>
                <a:lnTo>
                  <a:pt x="454151" y="191316"/>
                </a:lnTo>
                <a:lnTo>
                  <a:pt x="471743" y="173028"/>
                </a:lnTo>
                <a:lnTo>
                  <a:pt x="458723" y="173028"/>
                </a:lnTo>
                <a:lnTo>
                  <a:pt x="426719" y="165408"/>
                </a:lnTo>
                <a:lnTo>
                  <a:pt x="449029" y="142215"/>
                </a:lnTo>
                <a:lnTo>
                  <a:pt x="418928" y="46536"/>
                </a:lnTo>
                <a:close/>
              </a:path>
              <a:path w="779145" h="950594">
                <a:moveTo>
                  <a:pt x="449029" y="142215"/>
                </a:moveTo>
                <a:lnTo>
                  <a:pt x="426719" y="165408"/>
                </a:lnTo>
                <a:lnTo>
                  <a:pt x="458723" y="173028"/>
                </a:lnTo>
                <a:lnTo>
                  <a:pt x="449029" y="142215"/>
                </a:lnTo>
                <a:close/>
              </a:path>
              <a:path w="779145" h="950594">
                <a:moveTo>
                  <a:pt x="591369" y="0"/>
                </a:moveTo>
                <a:lnTo>
                  <a:pt x="580643" y="5388"/>
                </a:lnTo>
                <a:lnTo>
                  <a:pt x="449029" y="142215"/>
                </a:lnTo>
                <a:lnTo>
                  <a:pt x="458723" y="173028"/>
                </a:lnTo>
                <a:lnTo>
                  <a:pt x="471743" y="173028"/>
                </a:lnTo>
                <a:lnTo>
                  <a:pt x="555853" y="85587"/>
                </a:lnTo>
                <a:lnTo>
                  <a:pt x="576071" y="13008"/>
                </a:lnTo>
                <a:lnTo>
                  <a:pt x="612486" y="13008"/>
                </a:lnTo>
                <a:lnTo>
                  <a:pt x="612356" y="11081"/>
                </a:lnTo>
                <a:lnTo>
                  <a:pt x="603426" y="1488"/>
                </a:lnTo>
                <a:lnTo>
                  <a:pt x="591369" y="0"/>
                </a:lnTo>
                <a:close/>
              </a:path>
              <a:path w="779145" h="950594">
                <a:moveTo>
                  <a:pt x="416051" y="46536"/>
                </a:moveTo>
                <a:lnTo>
                  <a:pt x="379475" y="49584"/>
                </a:lnTo>
                <a:lnTo>
                  <a:pt x="402996" y="120955"/>
                </a:lnTo>
                <a:lnTo>
                  <a:pt x="416051" y="46536"/>
                </a:lnTo>
                <a:close/>
              </a:path>
              <a:path w="779145" h="950594">
                <a:moveTo>
                  <a:pt x="239267" y="63300"/>
                </a:moveTo>
                <a:lnTo>
                  <a:pt x="205739" y="78540"/>
                </a:lnTo>
                <a:lnTo>
                  <a:pt x="244423" y="118420"/>
                </a:lnTo>
                <a:lnTo>
                  <a:pt x="239267" y="63300"/>
                </a:lnTo>
                <a:close/>
              </a:path>
              <a:path w="779145" h="950594">
                <a:moveTo>
                  <a:pt x="576071" y="13008"/>
                </a:moveTo>
                <a:lnTo>
                  <a:pt x="555853" y="85587"/>
                </a:lnTo>
                <a:lnTo>
                  <a:pt x="608075" y="31296"/>
                </a:lnTo>
                <a:lnTo>
                  <a:pt x="576071" y="13008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3663" y="3816096"/>
            <a:ext cx="1590040" cy="1498600"/>
          </a:xfrm>
          <a:custGeom>
            <a:avLst/>
            <a:gdLst/>
            <a:ahLst/>
            <a:cxnLst/>
            <a:rect l="l" t="t" r="r" b="b"/>
            <a:pathLst>
              <a:path w="1590039" h="1498600">
                <a:moveTo>
                  <a:pt x="794003" y="0"/>
                </a:moveTo>
                <a:lnTo>
                  <a:pt x="728829" y="2482"/>
                </a:lnTo>
                <a:lnTo>
                  <a:pt x="665116" y="9800"/>
                </a:lnTo>
                <a:lnTo>
                  <a:pt x="603066" y="21762"/>
                </a:lnTo>
                <a:lnTo>
                  <a:pt x="542885" y="38173"/>
                </a:lnTo>
                <a:lnTo>
                  <a:pt x="484774" y="58840"/>
                </a:lnTo>
                <a:lnTo>
                  <a:pt x="428938" y="83571"/>
                </a:lnTo>
                <a:lnTo>
                  <a:pt x="375581" y="112172"/>
                </a:lnTo>
                <a:lnTo>
                  <a:pt x="324904" y="144450"/>
                </a:lnTo>
                <a:lnTo>
                  <a:pt x="277113" y="180212"/>
                </a:lnTo>
                <a:lnTo>
                  <a:pt x="232409" y="219265"/>
                </a:lnTo>
                <a:lnTo>
                  <a:pt x="190998" y="261415"/>
                </a:lnTo>
                <a:lnTo>
                  <a:pt x="153082" y="306470"/>
                </a:lnTo>
                <a:lnTo>
                  <a:pt x="118865" y="354236"/>
                </a:lnTo>
                <a:lnTo>
                  <a:pt x="88550" y="404519"/>
                </a:lnTo>
                <a:lnTo>
                  <a:pt x="62341" y="457128"/>
                </a:lnTo>
                <a:lnTo>
                  <a:pt x="40440" y="511868"/>
                </a:lnTo>
                <a:lnTo>
                  <a:pt x="23053" y="568547"/>
                </a:lnTo>
                <a:lnTo>
                  <a:pt x="10381" y="626972"/>
                </a:lnTo>
                <a:lnTo>
                  <a:pt x="2629" y="686948"/>
                </a:lnTo>
                <a:lnTo>
                  <a:pt x="0" y="748283"/>
                </a:lnTo>
                <a:lnTo>
                  <a:pt x="2629" y="809836"/>
                </a:lnTo>
                <a:lnTo>
                  <a:pt x="10381" y="870008"/>
                </a:lnTo>
                <a:lnTo>
                  <a:pt x="23053" y="928608"/>
                </a:lnTo>
                <a:lnTo>
                  <a:pt x="40440" y="985442"/>
                </a:lnTo>
                <a:lnTo>
                  <a:pt x="62341" y="1040320"/>
                </a:lnTo>
                <a:lnTo>
                  <a:pt x="88550" y="1093049"/>
                </a:lnTo>
                <a:lnTo>
                  <a:pt x="118865" y="1143437"/>
                </a:lnTo>
                <a:lnTo>
                  <a:pt x="153082" y="1191292"/>
                </a:lnTo>
                <a:lnTo>
                  <a:pt x="190998" y="1236422"/>
                </a:lnTo>
                <a:lnTo>
                  <a:pt x="232409" y="1278635"/>
                </a:lnTo>
                <a:lnTo>
                  <a:pt x="277113" y="1317740"/>
                </a:lnTo>
                <a:lnTo>
                  <a:pt x="324904" y="1353543"/>
                </a:lnTo>
                <a:lnTo>
                  <a:pt x="375581" y="1385853"/>
                </a:lnTo>
                <a:lnTo>
                  <a:pt x="428938" y="1414479"/>
                </a:lnTo>
                <a:lnTo>
                  <a:pt x="484774" y="1439227"/>
                </a:lnTo>
                <a:lnTo>
                  <a:pt x="542885" y="1459906"/>
                </a:lnTo>
                <a:lnTo>
                  <a:pt x="603066" y="1476324"/>
                </a:lnTo>
                <a:lnTo>
                  <a:pt x="665116" y="1488289"/>
                </a:lnTo>
                <a:lnTo>
                  <a:pt x="728829" y="1495609"/>
                </a:lnTo>
                <a:lnTo>
                  <a:pt x="794003" y="1498091"/>
                </a:lnTo>
                <a:lnTo>
                  <a:pt x="859395" y="1495609"/>
                </a:lnTo>
                <a:lnTo>
                  <a:pt x="923304" y="1488289"/>
                </a:lnTo>
                <a:lnTo>
                  <a:pt x="985529" y="1476324"/>
                </a:lnTo>
                <a:lnTo>
                  <a:pt x="1045866" y="1459906"/>
                </a:lnTo>
                <a:lnTo>
                  <a:pt x="1104114" y="1439227"/>
                </a:lnTo>
                <a:lnTo>
                  <a:pt x="1160070" y="1414479"/>
                </a:lnTo>
                <a:lnTo>
                  <a:pt x="1213532" y="1385853"/>
                </a:lnTo>
                <a:lnTo>
                  <a:pt x="1264298" y="1353543"/>
                </a:lnTo>
                <a:lnTo>
                  <a:pt x="1312165" y="1317740"/>
                </a:lnTo>
                <a:lnTo>
                  <a:pt x="1356931" y="1278635"/>
                </a:lnTo>
                <a:lnTo>
                  <a:pt x="1398394" y="1236422"/>
                </a:lnTo>
                <a:lnTo>
                  <a:pt x="1436351" y="1191292"/>
                </a:lnTo>
                <a:lnTo>
                  <a:pt x="1470601" y="1143437"/>
                </a:lnTo>
                <a:lnTo>
                  <a:pt x="1500940" y="1093049"/>
                </a:lnTo>
                <a:lnTo>
                  <a:pt x="1527167" y="1040320"/>
                </a:lnTo>
                <a:lnTo>
                  <a:pt x="1549078" y="985442"/>
                </a:lnTo>
                <a:lnTo>
                  <a:pt x="1566473" y="928608"/>
                </a:lnTo>
                <a:lnTo>
                  <a:pt x="1579148" y="870008"/>
                </a:lnTo>
                <a:lnTo>
                  <a:pt x="1586902" y="809836"/>
                </a:lnTo>
                <a:lnTo>
                  <a:pt x="1589531" y="748283"/>
                </a:lnTo>
                <a:lnTo>
                  <a:pt x="1586902" y="686948"/>
                </a:lnTo>
                <a:lnTo>
                  <a:pt x="1579148" y="626972"/>
                </a:lnTo>
                <a:lnTo>
                  <a:pt x="1566473" y="568547"/>
                </a:lnTo>
                <a:lnTo>
                  <a:pt x="1549078" y="511868"/>
                </a:lnTo>
                <a:lnTo>
                  <a:pt x="1527167" y="457128"/>
                </a:lnTo>
                <a:lnTo>
                  <a:pt x="1500940" y="404519"/>
                </a:lnTo>
                <a:lnTo>
                  <a:pt x="1470601" y="354236"/>
                </a:lnTo>
                <a:lnTo>
                  <a:pt x="1436351" y="306470"/>
                </a:lnTo>
                <a:lnTo>
                  <a:pt x="1398394" y="261415"/>
                </a:lnTo>
                <a:lnTo>
                  <a:pt x="1356931" y="219265"/>
                </a:lnTo>
                <a:lnTo>
                  <a:pt x="1312165" y="180212"/>
                </a:lnTo>
                <a:lnTo>
                  <a:pt x="1264298" y="144450"/>
                </a:lnTo>
                <a:lnTo>
                  <a:pt x="1213532" y="112172"/>
                </a:lnTo>
                <a:lnTo>
                  <a:pt x="1160070" y="83571"/>
                </a:lnTo>
                <a:lnTo>
                  <a:pt x="1104114" y="58840"/>
                </a:lnTo>
                <a:lnTo>
                  <a:pt x="1045866" y="38173"/>
                </a:lnTo>
                <a:lnTo>
                  <a:pt x="985529" y="21762"/>
                </a:lnTo>
                <a:lnTo>
                  <a:pt x="923304" y="9800"/>
                </a:lnTo>
                <a:lnTo>
                  <a:pt x="859395" y="2482"/>
                </a:lnTo>
                <a:lnTo>
                  <a:pt x="7940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3851" y="3796284"/>
            <a:ext cx="1629410" cy="1536700"/>
          </a:xfrm>
          <a:custGeom>
            <a:avLst/>
            <a:gdLst/>
            <a:ahLst/>
            <a:cxnLst/>
            <a:rect l="l" t="t" r="r" b="b"/>
            <a:pathLst>
              <a:path w="1629410" h="1536700">
                <a:moveTo>
                  <a:pt x="813815" y="0"/>
                </a:moveTo>
                <a:lnTo>
                  <a:pt x="772667" y="1523"/>
                </a:lnTo>
                <a:lnTo>
                  <a:pt x="731519" y="4571"/>
                </a:lnTo>
                <a:lnTo>
                  <a:pt x="690371" y="9143"/>
                </a:lnTo>
                <a:lnTo>
                  <a:pt x="611123" y="24383"/>
                </a:lnTo>
                <a:lnTo>
                  <a:pt x="571499" y="35051"/>
                </a:lnTo>
                <a:lnTo>
                  <a:pt x="534923" y="47243"/>
                </a:lnTo>
                <a:lnTo>
                  <a:pt x="496823" y="60959"/>
                </a:lnTo>
                <a:lnTo>
                  <a:pt x="461771" y="76199"/>
                </a:lnTo>
                <a:lnTo>
                  <a:pt x="426719" y="92963"/>
                </a:lnTo>
                <a:lnTo>
                  <a:pt x="391667" y="111251"/>
                </a:lnTo>
                <a:lnTo>
                  <a:pt x="327659" y="153923"/>
                </a:lnTo>
                <a:lnTo>
                  <a:pt x="266699" y="199643"/>
                </a:lnTo>
                <a:lnTo>
                  <a:pt x="211835" y="252983"/>
                </a:lnTo>
                <a:lnTo>
                  <a:pt x="161543" y="309371"/>
                </a:lnTo>
                <a:lnTo>
                  <a:pt x="117347" y="370331"/>
                </a:lnTo>
                <a:lnTo>
                  <a:pt x="80771" y="435863"/>
                </a:lnTo>
                <a:lnTo>
                  <a:pt x="50291" y="504443"/>
                </a:lnTo>
                <a:lnTo>
                  <a:pt x="36575" y="541019"/>
                </a:lnTo>
                <a:lnTo>
                  <a:pt x="16763" y="614171"/>
                </a:lnTo>
                <a:lnTo>
                  <a:pt x="9143" y="652271"/>
                </a:lnTo>
                <a:lnTo>
                  <a:pt x="4571" y="690371"/>
                </a:lnTo>
                <a:lnTo>
                  <a:pt x="1523" y="729995"/>
                </a:lnTo>
                <a:lnTo>
                  <a:pt x="0" y="769619"/>
                </a:lnTo>
                <a:lnTo>
                  <a:pt x="1523" y="809243"/>
                </a:lnTo>
                <a:lnTo>
                  <a:pt x="4571" y="847343"/>
                </a:lnTo>
                <a:lnTo>
                  <a:pt x="9143" y="885443"/>
                </a:lnTo>
                <a:lnTo>
                  <a:pt x="16763" y="923543"/>
                </a:lnTo>
                <a:lnTo>
                  <a:pt x="25907" y="961643"/>
                </a:lnTo>
                <a:lnTo>
                  <a:pt x="64007" y="1068323"/>
                </a:lnTo>
                <a:lnTo>
                  <a:pt x="99059" y="1135379"/>
                </a:lnTo>
                <a:lnTo>
                  <a:pt x="140207" y="1199387"/>
                </a:lnTo>
                <a:lnTo>
                  <a:pt x="211835" y="1286255"/>
                </a:lnTo>
                <a:lnTo>
                  <a:pt x="268223" y="1338071"/>
                </a:lnTo>
                <a:lnTo>
                  <a:pt x="327659" y="1383791"/>
                </a:lnTo>
                <a:lnTo>
                  <a:pt x="359663" y="1405127"/>
                </a:lnTo>
                <a:lnTo>
                  <a:pt x="393191" y="1426463"/>
                </a:lnTo>
                <a:lnTo>
                  <a:pt x="426719" y="1444751"/>
                </a:lnTo>
                <a:lnTo>
                  <a:pt x="461771" y="1461515"/>
                </a:lnTo>
                <a:lnTo>
                  <a:pt x="498347" y="1476755"/>
                </a:lnTo>
                <a:lnTo>
                  <a:pt x="534923" y="1490471"/>
                </a:lnTo>
                <a:lnTo>
                  <a:pt x="573023" y="1502663"/>
                </a:lnTo>
                <a:lnTo>
                  <a:pt x="650747" y="1520951"/>
                </a:lnTo>
                <a:lnTo>
                  <a:pt x="731519" y="1533143"/>
                </a:lnTo>
                <a:lnTo>
                  <a:pt x="772667" y="1536191"/>
                </a:lnTo>
                <a:lnTo>
                  <a:pt x="856487" y="1536191"/>
                </a:lnTo>
                <a:lnTo>
                  <a:pt x="897635" y="1533143"/>
                </a:lnTo>
                <a:lnTo>
                  <a:pt x="978407" y="1520951"/>
                </a:lnTo>
                <a:lnTo>
                  <a:pt x="1056131" y="1502663"/>
                </a:lnTo>
                <a:lnTo>
                  <a:pt x="1070419" y="1498091"/>
                </a:lnTo>
                <a:lnTo>
                  <a:pt x="774191" y="1498091"/>
                </a:lnTo>
                <a:lnTo>
                  <a:pt x="734567" y="1495043"/>
                </a:lnTo>
                <a:lnTo>
                  <a:pt x="696467" y="1490471"/>
                </a:lnTo>
                <a:lnTo>
                  <a:pt x="656843" y="1482851"/>
                </a:lnTo>
                <a:lnTo>
                  <a:pt x="582167" y="1466087"/>
                </a:lnTo>
                <a:lnTo>
                  <a:pt x="477011" y="1426463"/>
                </a:lnTo>
                <a:lnTo>
                  <a:pt x="411479" y="1392935"/>
                </a:lnTo>
                <a:lnTo>
                  <a:pt x="348995" y="1353311"/>
                </a:lnTo>
                <a:lnTo>
                  <a:pt x="291083" y="1307591"/>
                </a:lnTo>
                <a:lnTo>
                  <a:pt x="239267" y="1258823"/>
                </a:lnTo>
                <a:lnTo>
                  <a:pt x="192023" y="1203959"/>
                </a:lnTo>
                <a:lnTo>
                  <a:pt x="149351" y="1146047"/>
                </a:lnTo>
                <a:lnTo>
                  <a:pt x="114299" y="1083563"/>
                </a:lnTo>
                <a:lnTo>
                  <a:pt x="85343" y="1018031"/>
                </a:lnTo>
                <a:lnTo>
                  <a:pt x="62483" y="950975"/>
                </a:lnTo>
                <a:lnTo>
                  <a:pt x="47243" y="879347"/>
                </a:lnTo>
                <a:lnTo>
                  <a:pt x="39623" y="806195"/>
                </a:lnTo>
                <a:lnTo>
                  <a:pt x="38099" y="768095"/>
                </a:lnTo>
                <a:lnTo>
                  <a:pt x="39623" y="729995"/>
                </a:lnTo>
                <a:lnTo>
                  <a:pt x="47243" y="656843"/>
                </a:lnTo>
                <a:lnTo>
                  <a:pt x="62483" y="585215"/>
                </a:lnTo>
                <a:lnTo>
                  <a:pt x="85343" y="518159"/>
                </a:lnTo>
                <a:lnTo>
                  <a:pt x="114299" y="452627"/>
                </a:lnTo>
                <a:lnTo>
                  <a:pt x="150875" y="390143"/>
                </a:lnTo>
                <a:lnTo>
                  <a:pt x="192023" y="332231"/>
                </a:lnTo>
                <a:lnTo>
                  <a:pt x="239267" y="277367"/>
                </a:lnTo>
                <a:lnTo>
                  <a:pt x="292607" y="228599"/>
                </a:lnTo>
                <a:lnTo>
                  <a:pt x="380999" y="163067"/>
                </a:lnTo>
                <a:lnTo>
                  <a:pt x="445007" y="126491"/>
                </a:lnTo>
                <a:lnTo>
                  <a:pt x="512063" y="96011"/>
                </a:lnTo>
                <a:lnTo>
                  <a:pt x="583691" y="71627"/>
                </a:lnTo>
                <a:lnTo>
                  <a:pt x="658367" y="53339"/>
                </a:lnTo>
                <a:lnTo>
                  <a:pt x="696467" y="47243"/>
                </a:lnTo>
                <a:lnTo>
                  <a:pt x="736091" y="42671"/>
                </a:lnTo>
                <a:lnTo>
                  <a:pt x="775715" y="39623"/>
                </a:lnTo>
                <a:lnTo>
                  <a:pt x="815339" y="38099"/>
                </a:lnTo>
                <a:lnTo>
                  <a:pt x="1065656" y="38099"/>
                </a:lnTo>
                <a:lnTo>
                  <a:pt x="1056131" y="35051"/>
                </a:lnTo>
                <a:lnTo>
                  <a:pt x="1018031" y="24383"/>
                </a:lnTo>
                <a:lnTo>
                  <a:pt x="937259" y="9143"/>
                </a:lnTo>
                <a:lnTo>
                  <a:pt x="897635" y="4571"/>
                </a:lnTo>
                <a:lnTo>
                  <a:pt x="856487" y="1523"/>
                </a:lnTo>
                <a:lnTo>
                  <a:pt x="813815" y="0"/>
                </a:lnTo>
                <a:close/>
              </a:path>
              <a:path w="1629410" h="1536700">
                <a:moveTo>
                  <a:pt x="1065656" y="38099"/>
                </a:moveTo>
                <a:lnTo>
                  <a:pt x="815339" y="38099"/>
                </a:lnTo>
                <a:lnTo>
                  <a:pt x="854963" y="39623"/>
                </a:lnTo>
                <a:lnTo>
                  <a:pt x="894587" y="42671"/>
                </a:lnTo>
                <a:lnTo>
                  <a:pt x="932687" y="47243"/>
                </a:lnTo>
                <a:lnTo>
                  <a:pt x="972311" y="53339"/>
                </a:lnTo>
                <a:lnTo>
                  <a:pt x="1045463" y="71627"/>
                </a:lnTo>
                <a:lnTo>
                  <a:pt x="1082039" y="83819"/>
                </a:lnTo>
                <a:lnTo>
                  <a:pt x="1152143" y="111251"/>
                </a:lnTo>
                <a:lnTo>
                  <a:pt x="1217675" y="144779"/>
                </a:lnTo>
                <a:lnTo>
                  <a:pt x="1280159" y="184403"/>
                </a:lnTo>
                <a:lnTo>
                  <a:pt x="1338071" y="228599"/>
                </a:lnTo>
                <a:lnTo>
                  <a:pt x="1389887" y="278891"/>
                </a:lnTo>
                <a:lnTo>
                  <a:pt x="1437131" y="332231"/>
                </a:lnTo>
                <a:lnTo>
                  <a:pt x="1498091" y="422147"/>
                </a:lnTo>
                <a:lnTo>
                  <a:pt x="1530095" y="486155"/>
                </a:lnTo>
                <a:lnTo>
                  <a:pt x="1556003" y="551687"/>
                </a:lnTo>
                <a:lnTo>
                  <a:pt x="1575815" y="621791"/>
                </a:lnTo>
                <a:lnTo>
                  <a:pt x="1586483" y="694943"/>
                </a:lnTo>
                <a:lnTo>
                  <a:pt x="1591055" y="769619"/>
                </a:lnTo>
                <a:lnTo>
                  <a:pt x="1589531" y="806195"/>
                </a:lnTo>
                <a:lnTo>
                  <a:pt x="1586483" y="844295"/>
                </a:lnTo>
                <a:lnTo>
                  <a:pt x="1574291" y="915923"/>
                </a:lnTo>
                <a:lnTo>
                  <a:pt x="1556003" y="986027"/>
                </a:lnTo>
                <a:lnTo>
                  <a:pt x="1530095" y="1053083"/>
                </a:lnTo>
                <a:lnTo>
                  <a:pt x="1496567" y="1117091"/>
                </a:lnTo>
                <a:lnTo>
                  <a:pt x="1458467" y="1176527"/>
                </a:lnTo>
                <a:lnTo>
                  <a:pt x="1414271" y="1232915"/>
                </a:lnTo>
                <a:lnTo>
                  <a:pt x="1363979" y="1284731"/>
                </a:lnTo>
                <a:lnTo>
                  <a:pt x="1309115" y="1331975"/>
                </a:lnTo>
                <a:lnTo>
                  <a:pt x="1217675" y="1392935"/>
                </a:lnTo>
                <a:lnTo>
                  <a:pt x="1150619" y="1426463"/>
                </a:lnTo>
                <a:lnTo>
                  <a:pt x="1082039" y="1453895"/>
                </a:lnTo>
                <a:lnTo>
                  <a:pt x="1045463" y="1466087"/>
                </a:lnTo>
                <a:lnTo>
                  <a:pt x="970787" y="1484375"/>
                </a:lnTo>
                <a:lnTo>
                  <a:pt x="932687" y="1490471"/>
                </a:lnTo>
                <a:lnTo>
                  <a:pt x="893063" y="1495043"/>
                </a:lnTo>
                <a:lnTo>
                  <a:pt x="853439" y="1498091"/>
                </a:lnTo>
                <a:lnTo>
                  <a:pt x="1070419" y="1498091"/>
                </a:lnTo>
                <a:lnTo>
                  <a:pt x="1130807" y="1476755"/>
                </a:lnTo>
                <a:lnTo>
                  <a:pt x="1167383" y="1461515"/>
                </a:lnTo>
                <a:lnTo>
                  <a:pt x="1237487" y="1424939"/>
                </a:lnTo>
                <a:lnTo>
                  <a:pt x="1301495" y="1383791"/>
                </a:lnTo>
                <a:lnTo>
                  <a:pt x="1362455" y="1336547"/>
                </a:lnTo>
                <a:lnTo>
                  <a:pt x="1417319" y="1284731"/>
                </a:lnTo>
                <a:lnTo>
                  <a:pt x="1467611" y="1228343"/>
                </a:lnTo>
                <a:lnTo>
                  <a:pt x="1510283" y="1167383"/>
                </a:lnTo>
                <a:lnTo>
                  <a:pt x="1548383" y="1101851"/>
                </a:lnTo>
                <a:lnTo>
                  <a:pt x="1565147" y="1066799"/>
                </a:lnTo>
                <a:lnTo>
                  <a:pt x="1592579" y="996695"/>
                </a:lnTo>
                <a:lnTo>
                  <a:pt x="1612391" y="923543"/>
                </a:lnTo>
                <a:lnTo>
                  <a:pt x="1620011" y="885443"/>
                </a:lnTo>
                <a:lnTo>
                  <a:pt x="1624583" y="847343"/>
                </a:lnTo>
                <a:lnTo>
                  <a:pt x="1627631" y="807719"/>
                </a:lnTo>
                <a:lnTo>
                  <a:pt x="1629155" y="768095"/>
                </a:lnTo>
                <a:lnTo>
                  <a:pt x="1627631" y="728471"/>
                </a:lnTo>
                <a:lnTo>
                  <a:pt x="1624583" y="688847"/>
                </a:lnTo>
                <a:lnTo>
                  <a:pt x="1620011" y="650747"/>
                </a:lnTo>
                <a:lnTo>
                  <a:pt x="1612391" y="612647"/>
                </a:lnTo>
                <a:lnTo>
                  <a:pt x="1592579" y="539495"/>
                </a:lnTo>
                <a:lnTo>
                  <a:pt x="1565147" y="469391"/>
                </a:lnTo>
                <a:lnTo>
                  <a:pt x="1548383" y="434339"/>
                </a:lnTo>
                <a:lnTo>
                  <a:pt x="1510283" y="370331"/>
                </a:lnTo>
                <a:lnTo>
                  <a:pt x="1488947" y="338327"/>
                </a:lnTo>
                <a:lnTo>
                  <a:pt x="1441703" y="278891"/>
                </a:lnTo>
                <a:lnTo>
                  <a:pt x="1389887" y="225551"/>
                </a:lnTo>
                <a:lnTo>
                  <a:pt x="1360931" y="199643"/>
                </a:lnTo>
                <a:lnTo>
                  <a:pt x="1301495" y="152399"/>
                </a:lnTo>
                <a:lnTo>
                  <a:pt x="1269491" y="131063"/>
                </a:lnTo>
                <a:lnTo>
                  <a:pt x="1235963" y="111251"/>
                </a:lnTo>
                <a:lnTo>
                  <a:pt x="1202435" y="92963"/>
                </a:lnTo>
                <a:lnTo>
                  <a:pt x="1167383" y="76199"/>
                </a:lnTo>
                <a:lnTo>
                  <a:pt x="1130807" y="60959"/>
                </a:lnTo>
                <a:lnTo>
                  <a:pt x="1094231" y="47243"/>
                </a:lnTo>
                <a:lnTo>
                  <a:pt x="106565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10475" y="835755"/>
            <a:ext cx="701230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</a:pPr>
            <a:r>
              <a:rPr sz="2400" b="1" spc="7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spc="1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114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19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114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uh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1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/</a:t>
            </a:r>
            <a:r>
              <a:rPr sz="2400" b="1" spc="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19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2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14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 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14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spc="-1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15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1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19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1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19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 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15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2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185" dirty="0">
                <a:solidFill>
                  <a:srgbClr val="0000CC"/>
                </a:solidFill>
                <a:latin typeface="Arial"/>
                <a:cs typeface="Arial"/>
              </a:rPr>
              <a:t>201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01183" y="696219"/>
            <a:ext cx="16700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>
                <a:solidFill>
                  <a:srgbClr val="CC0000"/>
                </a:solidFill>
                <a:latin typeface="Arial"/>
                <a:cs typeface="Arial"/>
              </a:rPr>
              <a:t>!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0951" y="6259067"/>
            <a:ext cx="4046220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430"/>
              </a:lnSpc>
            </a:pPr>
            <a:r>
              <a:rPr sz="1400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3647" y="4051280"/>
            <a:ext cx="1041400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</a:pPr>
            <a:r>
              <a:rPr sz="3600" spc="175" dirty="0">
                <a:latin typeface="Arial"/>
                <a:cs typeface="Arial"/>
              </a:rPr>
              <a:t>P</a:t>
            </a:r>
            <a:r>
              <a:rPr sz="3600" spc="190" dirty="0">
                <a:latin typeface="Arial"/>
                <a:cs typeface="Arial"/>
              </a:rPr>
              <a:t>C</a:t>
            </a:r>
            <a:r>
              <a:rPr sz="3600" dirty="0">
                <a:latin typeface="Arial"/>
                <a:cs typeface="Arial"/>
              </a:rPr>
              <a:t>C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175" dirty="0">
                <a:latin typeface="Arial"/>
                <a:cs typeface="Arial"/>
              </a:rPr>
              <a:t>P</a:t>
            </a:r>
            <a:r>
              <a:rPr sz="3600" spc="170" dirty="0">
                <a:latin typeface="Arial"/>
                <a:cs typeface="Arial"/>
              </a:rPr>
              <a:t>F</a:t>
            </a:r>
            <a:r>
              <a:rPr sz="3600" spc="-25" dirty="0"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94532" y="3779520"/>
            <a:ext cx="819785" cy="757555"/>
          </a:xfrm>
          <a:custGeom>
            <a:avLst/>
            <a:gdLst/>
            <a:ahLst/>
            <a:cxnLst/>
            <a:rect l="l" t="t" r="r" b="b"/>
            <a:pathLst>
              <a:path w="819785" h="757554">
                <a:moveTo>
                  <a:pt x="819789" y="0"/>
                </a:moveTo>
                <a:lnTo>
                  <a:pt x="728777" y="0"/>
                </a:lnTo>
                <a:lnTo>
                  <a:pt x="0" y="711708"/>
                </a:lnTo>
                <a:lnTo>
                  <a:pt x="44195" y="757428"/>
                </a:lnTo>
                <a:lnTo>
                  <a:pt x="819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3676" y="3779520"/>
            <a:ext cx="1667510" cy="763905"/>
          </a:xfrm>
          <a:custGeom>
            <a:avLst/>
            <a:gdLst/>
            <a:ahLst/>
            <a:cxnLst/>
            <a:rect l="l" t="t" r="r" b="b"/>
            <a:pathLst>
              <a:path w="1667510" h="763904">
                <a:moveTo>
                  <a:pt x="1522206" y="0"/>
                </a:moveTo>
                <a:lnTo>
                  <a:pt x="1521850" y="0"/>
                </a:lnTo>
                <a:lnTo>
                  <a:pt x="0" y="705612"/>
                </a:lnTo>
                <a:lnTo>
                  <a:pt x="25907" y="763524"/>
                </a:lnTo>
                <a:lnTo>
                  <a:pt x="1549080" y="57298"/>
                </a:lnTo>
                <a:lnTo>
                  <a:pt x="1522206" y="0"/>
                </a:lnTo>
                <a:close/>
              </a:path>
              <a:path w="1667510" h="763904">
                <a:moveTo>
                  <a:pt x="1667046" y="0"/>
                </a:moveTo>
                <a:lnTo>
                  <a:pt x="1557567" y="0"/>
                </a:lnTo>
                <a:lnTo>
                  <a:pt x="1577339" y="44196"/>
                </a:lnTo>
                <a:lnTo>
                  <a:pt x="1549080" y="57298"/>
                </a:lnTo>
                <a:lnTo>
                  <a:pt x="1575815" y="114300"/>
                </a:lnTo>
                <a:lnTo>
                  <a:pt x="1667046" y="0"/>
                </a:lnTo>
                <a:close/>
              </a:path>
              <a:path w="1667510" h="763904">
                <a:moveTo>
                  <a:pt x="1557567" y="0"/>
                </a:moveTo>
                <a:lnTo>
                  <a:pt x="1522206" y="0"/>
                </a:lnTo>
                <a:lnTo>
                  <a:pt x="1549080" y="57298"/>
                </a:lnTo>
                <a:lnTo>
                  <a:pt x="1577339" y="44196"/>
                </a:lnTo>
                <a:lnTo>
                  <a:pt x="15575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1295" y="4204716"/>
            <a:ext cx="1658620" cy="340360"/>
          </a:xfrm>
          <a:custGeom>
            <a:avLst/>
            <a:gdLst/>
            <a:ahLst/>
            <a:cxnLst/>
            <a:rect l="l" t="t" r="r" b="b"/>
            <a:pathLst>
              <a:path w="1658620" h="340360">
                <a:moveTo>
                  <a:pt x="1464581" y="62602"/>
                </a:moveTo>
                <a:lnTo>
                  <a:pt x="0" y="277367"/>
                </a:lnTo>
                <a:lnTo>
                  <a:pt x="9143" y="339851"/>
                </a:lnTo>
                <a:lnTo>
                  <a:pt x="1473725" y="125086"/>
                </a:lnTo>
                <a:lnTo>
                  <a:pt x="1464581" y="62602"/>
                </a:lnTo>
                <a:close/>
              </a:path>
              <a:path w="1658620" h="340360">
                <a:moveTo>
                  <a:pt x="1634543" y="57911"/>
                </a:moveTo>
                <a:lnTo>
                  <a:pt x="1496567" y="57911"/>
                </a:lnTo>
                <a:lnTo>
                  <a:pt x="1505711" y="120395"/>
                </a:lnTo>
                <a:lnTo>
                  <a:pt x="1473725" y="125086"/>
                </a:lnTo>
                <a:lnTo>
                  <a:pt x="1482851" y="187451"/>
                </a:lnTo>
                <a:lnTo>
                  <a:pt x="1658111" y="65531"/>
                </a:lnTo>
                <a:lnTo>
                  <a:pt x="1634543" y="57911"/>
                </a:lnTo>
                <a:close/>
              </a:path>
              <a:path w="1658620" h="340360">
                <a:moveTo>
                  <a:pt x="1496567" y="57911"/>
                </a:moveTo>
                <a:lnTo>
                  <a:pt x="1464581" y="62602"/>
                </a:lnTo>
                <a:lnTo>
                  <a:pt x="1473725" y="125086"/>
                </a:lnTo>
                <a:lnTo>
                  <a:pt x="1505711" y="120395"/>
                </a:lnTo>
                <a:lnTo>
                  <a:pt x="1496567" y="57911"/>
                </a:lnTo>
                <a:close/>
              </a:path>
              <a:path w="1658620" h="340360">
                <a:moveTo>
                  <a:pt x="1455419" y="0"/>
                </a:moveTo>
                <a:lnTo>
                  <a:pt x="1464581" y="62602"/>
                </a:lnTo>
                <a:lnTo>
                  <a:pt x="1496567" y="57911"/>
                </a:lnTo>
                <a:lnTo>
                  <a:pt x="1634543" y="57911"/>
                </a:lnTo>
                <a:lnTo>
                  <a:pt x="1455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2820" y="4482084"/>
            <a:ext cx="1699260" cy="300355"/>
          </a:xfrm>
          <a:custGeom>
            <a:avLst/>
            <a:gdLst/>
            <a:ahLst/>
            <a:cxnLst/>
            <a:rect l="l" t="t" r="r" b="b"/>
            <a:pathLst>
              <a:path w="1699260" h="300354">
                <a:moveTo>
                  <a:pt x="1506675" y="237192"/>
                </a:moveTo>
                <a:lnTo>
                  <a:pt x="1499615" y="300227"/>
                </a:lnTo>
                <a:lnTo>
                  <a:pt x="1661826" y="240791"/>
                </a:lnTo>
                <a:lnTo>
                  <a:pt x="1537715" y="240791"/>
                </a:lnTo>
                <a:lnTo>
                  <a:pt x="1506675" y="237192"/>
                </a:lnTo>
                <a:close/>
              </a:path>
              <a:path w="1699260" h="300354">
                <a:moveTo>
                  <a:pt x="1513847" y="173163"/>
                </a:moveTo>
                <a:lnTo>
                  <a:pt x="1506675" y="237192"/>
                </a:lnTo>
                <a:lnTo>
                  <a:pt x="1537715" y="240791"/>
                </a:lnTo>
                <a:lnTo>
                  <a:pt x="1545335" y="176783"/>
                </a:lnTo>
                <a:lnTo>
                  <a:pt x="1513847" y="173163"/>
                </a:lnTo>
                <a:close/>
              </a:path>
              <a:path w="1699260" h="300354">
                <a:moveTo>
                  <a:pt x="1520951" y="109727"/>
                </a:moveTo>
                <a:lnTo>
                  <a:pt x="1513847" y="173163"/>
                </a:lnTo>
                <a:lnTo>
                  <a:pt x="1545335" y="176783"/>
                </a:lnTo>
                <a:lnTo>
                  <a:pt x="1537715" y="240791"/>
                </a:lnTo>
                <a:lnTo>
                  <a:pt x="1661826" y="240791"/>
                </a:lnTo>
                <a:lnTo>
                  <a:pt x="1699259" y="227075"/>
                </a:lnTo>
                <a:lnTo>
                  <a:pt x="1520951" y="109727"/>
                </a:lnTo>
                <a:close/>
              </a:path>
              <a:path w="1699260" h="300354">
                <a:moveTo>
                  <a:pt x="7619" y="0"/>
                </a:moveTo>
                <a:lnTo>
                  <a:pt x="0" y="62483"/>
                </a:lnTo>
                <a:lnTo>
                  <a:pt x="1506675" y="237192"/>
                </a:lnTo>
                <a:lnTo>
                  <a:pt x="1513847" y="173163"/>
                </a:lnTo>
                <a:lnTo>
                  <a:pt x="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5200" y="4483608"/>
            <a:ext cx="1706880" cy="699770"/>
          </a:xfrm>
          <a:custGeom>
            <a:avLst/>
            <a:gdLst/>
            <a:ahLst/>
            <a:cxnLst/>
            <a:rect l="l" t="t" r="r" b="b"/>
            <a:pathLst>
              <a:path w="1706879" h="699770">
                <a:moveTo>
                  <a:pt x="1518038" y="639730"/>
                </a:moveTo>
                <a:lnTo>
                  <a:pt x="1495043" y="699515"/>
                </a:lnTo>
                <a:lnTo>
                  <a:pt x="1706879" y="678179"/>
                </a:lnTo>
                <a:lnTo>
                  <a:pt x="1681844" y="650747"/>
                </a:lnTo>
                <a:lnTo>
                  <a:pt x="1546859" y="650747"/>
                </a:lnTo>
                <a:lnTo>
                  <a:pt x="1518038" y="639730"/>
                </a:lnTo>
                <a:close/>
              </a:path>
              <a:path w="1706879" h="699770">
                <a:moveTo>
                  <a:pt x="1540898" y="580294"/>
                </a:moveTo>
                <a:lnTo>
                  <a:pt x="1518038" y="639730"/>
                </a:lnTo>
                <a:lnTo>
                  <a:pt x="1546859" y="650747"/>
                </a:lnTo>
                <a:lnTo>
                  <a:pt x="1569719" y="591311"/>
                </a:lnTo>
                <a:lnTo>
                  <a:pt x="1540898" y="580294"/>
                </a:lnTo>
                <a:close/>
              </a:path>
              <a:path w="1706879" h="699770">
                <a:moveTo>
                  <a:pt x="1563623" y="521207"/>
                </a:moveTo>
                <a:lnTo>
                  <a:pt x="1540898" y="580294"/>
                </a:lnTo>
                <a:lnTo>
                  <a:pt x="1569719" y="591311"/>
                </a:lnTo>
                <a:lnTo>
                  <a:pt x="1546859" y="650747"/>
                </a:lnTo>
                <a:lnTo>
                  <a:pt x="1681844" y="650747"/>
                </a:lnTo>
                <a:lnTo>
                  <a:pt x="1563623" y="521207"/>
                </a:lnTo>
                <a:close/>
              </a:path>
              <a:path w="1706879" h="699770">
                <a:moveTo>
                  <a:pt x="22859" y="0"/>
                </a:moveTo>
                <a:lnTo>
                  <a:pt x="0" y="59435"/>
                </a:lnTo>
                <a:lnTo>
                  <a:pt x="1518038" y="639730"/>
                </a:lnTo>
                <a:lnTo>
                  <a:pt x="1540898" y="580294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96055" y="4489704"/>
            <a:ext cx="1696720" cy="1396365"/>
          </a:xfrm>
          <a:custGeom>
            <a:avLst/>
            <a:gdLst/>
            <a:ahLst/>
            <a:cxnLst/>
            <a:rect l="l" t="t" r="r" b="b"/>
            <a:pathLst>
              <a:path w="1696720" h="1396364">
                <a:moveTo>
                  <a:pt x="1529299" y="1299194"/>
                </a:moveTo>
                <a:lnTo>
                  <a:pt x="1488947" y="1348739"/>
                </a:lnTo>
                <a:lnTo>
                  <a:pt x="1696211" y="1395983"/>
                </a:lnTo>
                <a:lnTo>
                  <a:pt x="1662279" y="1319783"/>
                </a:lnTo>
                <a:lnTo>
                  <a:pt x="1554479" y="1319783"/>
                </a:lnTo>
                <a:lnTo>
                  <a:pt x="1529299" y="1299194"/>
                </a:lnTo>
                <a:close/>
              </a:path>
              <a:path w="1696720" h="1396364">
                <a:moveTo>
                  <a:pt x="1568989" y="1250461"/>
                </a:moveTo>
                <a:lnTo>
                  <a:pt x="1529299" y="1299194"/>
                </a:lnTo>
                <a:lnTo>
                  <a:pt x="1554479" y="1319783"/>
                </a:lnTo>
                <a:lnTo>
                  <a:pt x="1594103" y="1271015"/>
                </a:lnTo>
                <a:lnTo>
                  <a:pt x="1568989" y="1250461"/>
                </a:lnTo>
                <a:close/>
              </a:path>
              <a:path w="1696720" h="1396364">
                <a:moveTo>
                  <a:pt x="1609343" y="1200911"/>
                </a:moveTo>
                <a:lnTo>
                  <a:pt x="1568989" y="1250461"/>
                </a:lnTo>
                <a:lnTo>
                  <a:pt x="1594103" y="1271015"/>
                </a:lnTo>
                <a:lnTo>
                  <a:pt x="1554479" y="1319783"/>
                </a:lnTo>
                <a:lnTo>
                  <a:pt x="1662279" y="1319783"/>
                </a:lnTo>
                <a:lnTo>
                  <a:pt x="1609343" y="1200911"/>
                </a:lnTo>
                <a:close/>
              </a:path>
              <a:path w="1696720" h="1396364">
                <a:moveTo>
                  <a:pt x="41147" y="0"/>
                </a:moveTo>
                <a:lnTo>
                  <a:pt x="0" y="48767"/>
                </a:lnTo>
                <a:lnTo>
                  <a:pt x="1529299" y="1299194"/>
                </a:lnTo>
                <a:lnTo>
                  <a:pt x="1568989" y="1250461"/>
                </a:lnTo>
                <a:lnTo>
                  <a:pt x="41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8539" y="4494276"/>
            <a:ext cx="1729739" cy="2095500"/>
          </a:xfrm>
          <a:custGeom>
            <a:avLst/>
            <a:gdLst/>
            <a:ahLst/>
            <a:cxnLst/>
            <a:rect l="l" t="t" r="r" b="b"/>
            <a:pathLst>
              <a:path w="1729739" h="2095500">
                <a:moveTo>
                  <a:pt x="1584173" y="1968313"/>
                </a:moveTo>
                <a:lnTo>
                  <a:pt x="1534667" y="2008631"/>
                </a:lnTo>
                <a:lnTo>
                  <a:pt x="1729739" y="2095499"/>
                </a:lnTo>
                <a:lnTo>
                  <a:pt x="1706465" y="1993391"/>
                </a:lnTo>
                <a:lnTo>
                  <a:pt x="1604771" y="1993391"/>
                </a:lnTo>
                <a:lnTo>
                  <a:pt x="1584173" y="1968313"/>
                </a:lnTo>
                <a:close/>
              </a:path>
              <a:path w="1729739" h="2095500">
                <a:moveTo>
                  <a:pt x="1632894" y="1928632"/>
                </a:moveTo>
                <a:lnTo>
                  <a:pt x="1584173" y="1968313"/>
                </a:lnTo>
                <a:lnTo>
                  <a:pt x="1604771" y="1993391"/>
                </a:lnTo>
                <a:lnTo>
                  <a:pt x="1653539" y="1953767"/>
                </a:lnTo>
                <a:lnTo>
                  <a:pt x="1632894" y="1928632"/>
                </a:lnTo>
                <a:close/>
              </a:path>
              <a:path w="1729739" h="2095500">
                <a:moveTo>
                  <a:pt x="1682495" y="1888235"/>
                </a:moveTo>
                <a:lnTo>
                  <a:pt x="1632894" y="1928632"/>
                </a:lnTo>
                <a:lnTo>
                  <a:pt x="1653539" y="1953767"/>
                </a:lnTo>
                <a:lnTo>
                  <a:pt x="1604771" y="1993391"/>
                </a:lnTo>
                <a:lnTo>
                  <a:pt x="1706465" y="1993391"/>
                </a:lnTo>
                <a:lnTo>
                  <a:pt x="1682495" y="1888235"/>
                </a:lnTo>
                <a:close/>
              </a:path>
              <a:path w="1729739" h="2095500">
                <a:moveTo>
                  <a:pt x="48767" y="0"/>
                </a:moveTo>
                <a:lnTo>
                  <a:pt x="0" y="39623"/>
                </a:lnTo>
                <a:lnTo>
                  <a:pt x="1584173" y="1968313"/>
                </a:lnTo>
                <a:lnTo>
                  <a:pt x="1632894" y="1928632"/>
                </a:lnTo>
                <a:lnTo>
                  <a:pt x="48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01995" y="2328672"/>
          <a:ext cx="4078604" cy="466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1355"/>
              </a:tblGrid>
              <a:tr h="1006601">
                <a:tc>
                  <a:txBody>
                    <a:bodyPr/>
                    <a:lstStyle/>
                    <a:p>
                      <a:pPr marL="61594" marR="6191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kse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ke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nu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911">
                      <a:solidFill>
                        <a:srgbClr val="CC0000"/>
                      </a:solidFill>
                      <a:prstDash val="solid"/>
                    </a:lnL>
                    <a:lnR w="57911">
                      <a:solidFill>
                        <a:srgbClr val="CC0000"/>
                      </a:solidFill>
                      <a:prstDash val="solid"/>
                    </a:lnR>
                    <a:lnT w="57911">
                      <a:solidFill>
                        <a:srgbClr val="CC0000"/>
                      </a:solidFill>
                      <a:prstDash val="solid"/>
                    </a:lnT>
                    <a:lnB w="302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0805" marR="3651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Bab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uarg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0225">
                      <a:solidFill>
                        <a:srgbClr val="000000"/>
                      </a:solidFill>
                      <a:prstDash val="solid"/>
                    </a:lnT>
                    <a:lnB w="302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Bab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sesme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911">
                      <a:solidFill>
                        <a:srgbClr val="CC0000"/>
                      </a:solidFill>
                      <a:prstDash val="solid"/>
                    </a:lnL>
                    <a:lnR w="57911">
                      <a:solidFill>
                        <a:srgbClr val="CC0000"/>
                      </a:solidFill>
                      <a:prstDash val="solid"/>
                    </a:lnR>
                    <a:lnT w="30225">
                      <a:solidFill>
                        <a:srgbClr val="000000"/>
                      </a:solidFill>
                      <a:prstDash val="solid"/>
                    </a:lnT>
                    <a:lnB w="302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Bab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911">
                      <a:solidFill>
                        <a:srgbClr val="CC0000"/>
                      </a:solidFill>
                      <a:prstDash val="solid"/>
                    </a:lnL>
                    <a:lnR w="57911">
                      <a:solidFill>
                        <a:srgbClr val="CC0000"/>
                      </a:solidFill>
                      <a:prstDash val="solid"/>
                    </a:lnR>
                    <a:lnT w="30225">
                      <a:solidFill>
                        <a:srgbClr val="000000"/>
                      </a:solidFill>
                      <a:prstDash val="solid"/>
                    </a:lnT>
                    <a:lnB w="302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61594" marR="97980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Bab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AB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anan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nes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edah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911">
                      <a:solidFill>
                        <a:srgbClr val="CC0000"/>
                      </a:solidFill>
                      <a:prstDash val="solid"/>
                    </a:lnL>
                    <a:lnR w="57911">
                      <a:solidFill>
                        <a:srgbClr val="CC0000"/>
                      </a:solidFill>
                      <a:prstDash val="solid"/>
                    </a:lnR>
                    <a:lnT w="30225">
                      <a:solidFill>
                        <a:srgbClr val="000000"/>
                      </a:solidFill>
                      <a:prstDash val="solid"/>
                    </a:lnT>
                    <a:lnB w="302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61594" marR="26987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Bab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eme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enggunaa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Obat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911">
                      <a:solidFill>
                        <a:srgbClr val="CC0000"/>
                      </a:solidFill>
                      <a:prstDash val="solid"/>
                    </a:lnL>
                    <a:lnR w="57911">
                      <a:solidFill>
                        <a:srgbClr val="CC0000"/>
                      </a:solidFill>
                      <a:prstDash val="solid"/>
                    </a:lnR>
                    <a:lnT w="30225">
                      <a:solidFill>
                        <a:srgbClr val="000000"/>
                      </a:solidFill>
                      <a:prstDash val="solid"/>
                    </a:lnT>
                    <a:lnB w="302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</a:tr>
              <a:tr h="700277">
                <a:tc>
                  <a:txBody>
                    <a:bodyPr/>
                    <a:lstStyle/>
                    <a:p>
                      <a:pPr marL="61594" marR="87376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Bab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kan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uarg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911">
                      <a:solidFill>
                        <a:srgbClr val="CC0000"/>
                      </a:solidFill>
                      <a:prstDash val="solid"/>
                    </a:lnL>
                    <a:lnR w="57911">
                      <a:solidFill>
                        <a:srgbClr val="CC0000"/>
                      </a:solidFill>
                      <a:prstDash val="solid"/>
                    </a:lnR>
                    <a:lnT w="30225">
                      <a:solidFill>
                        <a:srgbClr val="000000"/>
                      </a:solidFill>
                      <a:prstDash val="solid"/>
                    </a:lnT>
                    <a:lnB w="57911">
                      <a:solidFill>
                        <a:srgbClr val="CC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2550</Words>
  <Application>Microsoft Office PowerPoint</Application>
  <PresentationFormat>Custom</PresentationFormat>
  <Paragraphs>573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CENTERED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Tradisional Asuhan Pasien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 HPK dan PCC</vt:lpstr>
      <vt:lpstr>Standar APK dan PCC</vt:lpstr>
      <vt:lpstr>PowerPoint Presentation</vt:lpstr>
      <vt:lpstr>Standar PP dan PCC</vt:lpstr>
      <vt:lpstr>Standar PPK dan PCC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Class</cp:lastModifiedBy>
  <cp:revision>2</cp:revision>
  <dcterms:created xsi:type="dcterms:W3CDTF">2016-03-28T10:56:13Z</dcterms:created>
  <dcterms:modified xsi:type="dcterms:W3CDTF">2018-03-09T06:04:13Z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2016-03-28T00:00:00Z</vt:filetime>
  </property>
  <property fmtid="{D5CDD505-2E9C-101B-9397-08002B2CF9AE}" pid="3" name="LastSaved">
    <vt:filetime>2016-03-28T00:00:00Z</vt:filetime>
  </property>
</Properties>
</file>