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0693400" cy="7562850"/>
  <p:notesSz cx="10693400" cy="7562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23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1EAEE"/>
                </a:solidFill>
                <a:latin typeface="Constantia"/>
                <a:cs typeface="Constanti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F2F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1EAEE"/>
                </a:solidFill>
                <a:latin typeface="Constantia"/>
                <a:cs typeface="Constanti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350520"/>
            <a:ext cx="9142730" cy="3430904"/>
          </a:xfrm>
          <a:custGeom>
            <a:avLst/>
            <a:gdLst/>
            <a:ahLst/>
            <a:cxnLst/>
            <a:rect l="l" t="t" r="r" b="b"/>
            <a:pathLst>
              <a:path w="9142730" h="3430904">
                <a:moveTo>
                  <a:pt x="0" y="3430523"/>
                </a:moveTo>
                <a:lnTo>
                  <a:pt x="9142475" y="3430523"/>
                </a:lnTo>
                <a:lnTo>
                  <a:pt x="9142475" y="0"/>
                </a:lnTo>
                <a:lnTo>
                  <a:pt x="0" y="0"/>
                </a:lnTo>
                <a:lnTo>
                  <a:pt x="0" y="343052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40536" y="2340864"/>
            <a:ext cx="5113020" cy="1440180"/>
          </a:xfrm>
          <a:custGeom>
            <a:avLst/>
            <a:gdLst/>
            <a:ahLst/>
            <a:cxnLst/>
            <a:rect l="l" t="t" r="r" b="b"/>
            <a:pathLst>
              <a:path w="5113020" h="1440179">
                <a:moveTo>
                  <a:pt x="5113019" y="0"/>
                </a:moveTo>
                <a:lnTo>
                  <a:pt x="0" y="0"/>
                </a:lnTo>
                <a:lnTo>
                  <a:pt x="799147" y="1440179"/>
                </a:lnTo>
                <a:lnTo>
                  <a:pt x="4314348" y="1440179"/>
                </a:lnTo>
                <a:lnTo>
                  <a:pt x="51130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17675" y="2318004"/>
            <a:ext cx="5160645" cy="1463040"/>
          </a:xfrm>
          <a:custGeom>
            <a:avLst/>
            <a:gdLst/>
            <a:ahLst/>
            <a:cxnLst/>
            <a:rect l="l" t="t" r="r" b="b"/>
            <a:pathLst>
              <a:path w="5160645" h="1463039">
                <a:moveTo>
                  <a:pt x="5145023" y="0"/>
                </a:moveTo>
                <a:lnTo>
                  <a:pt x="15239" y="0"/>
                </a:lnTo>
                <a:lnTo>
                  <a:pt x="7619" y="4571"/>
                </a:lnTo>
                <a:lnTo>
                  <a:pt x="4571" y="10667"/>
                </a:lnTo>
                <a:lnTo>
                  <a:pt x="0" y="18287"/>
                </a:lnTo>
                <a:lnTo>
                  <a:pt x="0" y="25907"/>
                </a:lnTo>
                <a:lnTo>
                  <a:pt x="4571" y="33527"/>
                </a:lnTo>
                <a:lnTo>
                  <a:pt x="797327" y="1463039"/>
                </a:lnTo>
                <a:lnTo>
                  <a:pt x="847738" y="1463039"/>
                </a:lnTo>
                <a:lnTo>
                  <a:pt x="60430" y="44195"/>
                </a:lnTo>
                <a:lnTo>
                  <a:pt x="22859" y="44195"/>
                </a:lnTo>
                <a:lnTo>
                  <a:pt x="42671" y="12191"/>
                </a:lnTo>
                <a:lnTo>
                  <a:pt x="5156606" y="12191"/>
                </a:lnTo>
                <a:lnTo>
                  <a:pt x="5155691" y="10667"/>
                </a:lnTo>
                <a:lnTo>
                  <a:pt x="5151119" y="4571"/>
                </a:lnTo>
                <a:lnTo>
                  <a:pt x="5145023" y="0"/>
                </a:lnTo>
                <a:close/>
              </a:path>
              <a:path w="5160645" h="1463039">
                <a:moveTo>
                  <a:pt x="5117591" y="12191"/>
                </a:moveTo>
                <a:lnTo>
                  <a:pt x="4312524" y="1463039"/>
                </a:lnTo>
                <a:lnTo>
                  <a:pt x="4362936" y="1463039"/>
                </a:lnTo>
                <a:lnTo>
                  <a:pt x="5149775" y="44195"/>
                </a:lnTo>
                <a:lnTo>
                  <a:pt x="5135879" y="44195"/>
                </a:lnTo>
                <a:lnTo>
                  <a:pt x="5117591" y="12191"/>
                </a:lnTo>
                <a:close/>
              </a:path>
              <a:path w="5160645" h="1463039">
                <a:moveTo>
                  <a:pt x="42671" y="12191"/>
                </a:moveTo>
                <a:lnTo>
                  <a:pt x="22859" y="44195"/>
                </a:lnTo>
                <a:lnTo>
                  <a:pt x="60430" y="44195"/>
                </a:lnTo>
                <a:lnTo>
                  <a:pt x="42671" y="12191"/>
                </a:lnTo>
                <a:close/>
              </a:path>
              <a:path w="5160645" h="1463039">
                <a:moveTo>
                  <a:pt x="5117591" y="12191"/>
                </a:moveTo>
                <a:lnTo>
                  <a:pt x="42671" y="12191"/>
                </a:lnTo>
                <a:lnTo>
                  <a:pt x="60430" y="44195"/>
                </a:lnTo>
                <a:lnTo>
                  <a:pt x="5099833" y="44195"/>
                </a:lnTo>
                <a:lnTo>
                  <a:pt x="5117591" y="12191"/>
                </a:lnTo>
                <a:close/>
              </a:path>
              <a:path w="5160645" h="1463039">
                <a:moveTo>
                  <a:pt x="5156606" y="12191"/>
                </a:moveTo>
                <a:lnTo>
                  <a:pt x="5117591" y="12191"/>
                </a:lnTo>
                <a:lnTo>
                  <a:pt x="5135879" y="44195"/>
                </a:lnTo>
                <a:lnTo>
                  <a:pt x="5149775" y="44195"/>
                </a:lnTo>
                <a:lnTo>
                  <a:pt x="5155691" y="33527"/>
                </a:lnTo>
                <a:lnTo>
                  <a:pt x="5160263" y="25907"/>
                </a:lnTo>
                <a:lnTo>
                  <a:pt x="5160263" y="18287"/>
                </a:lnTo>
                <a:lnTo>
                  <a:pt x="5156606" y="12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85315" y="1505712"/>
            <a:ext cx="4914900" cy="690880"/>
          </a:xfrm>
          <a:custGeom>
            <a:avLst/>
            <a:gdLst/>
            <a:ahLst/>
            <a:cxnLst/>
            <a:rect l="l" t="t" r="r" b="b"/>
            <a:pathLst>
              <a:path w="4914900" h="690880">
                <a:moveTo>
                  <a:pt x="3686555" y="344423"/>
                </a:moveTo>
                <a:lnTo>
                  <a:pt x="1228343" y="344423"/>
                </a:lnTo>
                <a:lnTo>
                  <a:pt x="1228343" y="690371"/>
                </a:lnTo>
                <a:lnTo>
                  <a:pt x="3686555" y="690371"/>
                </a:lnTo>
                <a:lnTo>
                  <a:pt x="3686555" y="344423"/>
                </a:lnTo>
                <a:close/>
              </a:path>
              <a:path w="4914900" h="690880">
                <a:moveTo>
                  <a:pt x="2458211" y="0"/>
                </a:moveTo>
                <a:lnTo>
                  <a:pt x="0" y="344423"/>
                </a:lnTo>
                <a:lnTo>
                  <a:pt x="4914899" y="344423"/>
                </a:lnTo>
                <a:lnTo>
                  <a:pt x="245821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1EAEE"/>
                </a:solidFill>
                <a:latin typeface="Constantia"/>
                <a:cs typeface="Constanti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1EAEE"/>
                </a:solidFill>
                <a:latin typeface="Constantia"/>
                <a:cs typeface="Constanti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1EAEE"/>
                </a:solidFill>
                <a:latin typeface="Constantia"/>
                <a:cs typeface="Constanti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1222" y="663226"/>
            <a:ext cx="5930955" cy="1112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91435" y="1844701"/>
            <a:ext cx="7510528" cy="4217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F2F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81675" y="6874878"/>
            <a:ext cx="203834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D1EAEE"/>
                </a:solidFill>
                <a:latin typeface="Constantia"/>
                <a:cs typeface="Constanti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26" Type="http://schemas.openxmlformats.org/officeDocument/2006/relationships/image" Target="../media/image25.jpg"/><Relationship Id="rId39" Type="http://schemas.openxmlformats.org/officeDocument/2006/relationships/image" Target="../media/image38.jpg"/><Relationship Id="rId3" Type="http://schemas.openxmlformats.org/officeDocument/2006/relationships/image" Target="../media/image2.jpg"/><Relationship Id="rId21" Type="http://schemas.openxmlformats.org/officeDocument/2006/relationships/image" Target="../media/image20.jpg"/><Relationship Id="rId34" Type="http://schemas.openxmlformats.org/officeDocument/2006/relationships/image" Target="../media/image33.png"/><Relationship Id="rId42" Type="http://schemas.openxmlformats.org/officeDocument/2006/relationships/image" Target="../media/image41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5" Type="http://schemas.openxmlformats.org/officeDocument/2006/relationships/image" Target="../media/image24.jpg"/><Relationship Id="rId33" Type="http://schemas.openxmlformats.org/officeDocument/2006/relationships/image" Target="../media/image32.jpg"/><Relationship Id="rId38" Type="http://schemas.openxmlformats.org/officeDocument/2006/relationships/image" Target="../media/image37.jpg"/><Relationship Id="rId46" Type="http://schemas.openxmlformats.org/officeDocument/2006/relationships/image" Target="../media/image4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29" Type="http://schemas.openxmlformats.org/officeDocument/2006/relationships/image" Target="../media/image28.jpg"/><Relationship Id="rId41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3.jpg"/><Relationship Id="rId32" Type="http://schemas.openxmlformats.org/officeDocument/2006/relationships/image" Target="../media/image31.png"/><Relationship Id="rId37" Type="http://schemas.openxmlformats.org/officeDocument/2006/relationships/image" Target="../media/image36.jpg"/><Relationship Id="rId40" Type="http://schemas.openxmlformats.org/officeDocument/2006/relationships/image" Target="../media/image39.jpg"/><Relationship Id="rId45" Type="http://schemas.openxmlformats.org/officeDocument/2006/relationships/image" Target="../media/image44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28" Type="http://schemas.openxmlformats.org/officeDocument/2006/relationships/image" Target="../media/image27.jpg"/><Relationship Id="rId36" Type="http://schemas.openxmlformats.org/officeDocument/2006/relationships/image" Target="../media/image35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31" Type="http://schemas.openxmlformats.org/officeDocument/2006/relationships/image" Target="../media/image30.png"/><Relationship Id="rId44" Type="http://schemas.openxmlformats.org/officeDocument/2006/relationships/image" Target="../media/image43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jpg"/><Relationship Id="rId27" Type="http://schemas.openxmlformats.org/officeDocument/2006/relationships/image" Target="../media/image26.jpg"/><Relationship Id="rId30" Type="http://schemas.openxmlformats.org/officeDocument/2006/relationships/image" Target="../media/image29.jpg"/><Relationship Id="rId35" Type="http://schemas.openxmlformats.org/officeDocument/2006/relationships/image" Target="../media/image34.jpg"/><Relationship Id="rId43" Type="http://schemas.openxmlformats.org/officeDocument/2006/relationships/image" Target="../media/image4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jpg"/><Relationship Id="rId13" Type="http://schemas.openxmlformats.org/officeDocument/2006/relationships/image" Target="../media/image122.png"/><Relationship Id="rId18" Type="http://schemas.openxmlformats.org/officeDocument/2006/relationships/image" Target="../media/image202.png"/><Relationship Id="rId26" Type="http://schemas.openxmlformats.org/officeDocument/2006/relationships/image" Target="../media/image209.jpg"/><Relationship Id="rId39" Type="http://schemas.openxmlformats.org/officeDocument/2006/relationships/image" Target="../media/image219.jpg"/><Relationship Id="rId3" Type="http://schemas.openxmlformats.org/officeDocument/2006/relationships/image" Target="../media/image112.jpg"/><Relationship Id="rId21" Type="http://schemas.openxmlformats.org/officeDocument/2006/relationships/image" Target="../media/image205.jpg"/><Relationship Id="rId34" Type="http://schemas.openxmlformats.org/officeDocument/2006/relationships/image" Target="../media/image183.png"/><Relationship Id="rId7" Type="http://schemas.openxmlformats.org/officeDocument/2006/relationships/image" Target="../media/image158.png"/><Relationship Id="rId12" Type="http://schemas.openxmlformats.org/officeDocument/2006/relationships/image" Target="../media/image197.png"/><Relationship Id="rId17" Type="http://schemas.openxmlformats.org/officeDocument/2006/relationships/image" Target="../media/image201.jpg"/><Relationship Id="rId25" Type="http://schemas.openxmlformats.org/officeDocument/2006/relationships/image" Target="../media/image135.png"/><Relationship Id="rId33" Type="http://schemas.openxmlformats.org/officeDocument/2006/relationships/image" Target="../media/image214.jpg"/><Relationship Id="rId38" Type="http://schemas.openxmlformats.org/officeDocument/2006/relationships/image" Target="../media/image218.jp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00.png"/><Relationship Id="rId20" Type="http://schemas.openxmlformats.org/officeDocument/2006/relationships/image" Target="../media/image204.jpg"/><Relationship Id="rId29" Type="http://schemas.openxmlformats.org/officeDocument/2006/relationships/image" Target="../media/image211.jpg"/><Relationship Id="rId41" Type="http://schemas.openxmlformats.org/officeDocument/2006/relationships/image" Target="../media/image2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3.jpg"/><Relationship Id="rId11" Type="http://schemas.openxmlformats.org/officeDocument/2006/relationships/image" Target="../media/image196.jpg"/><Relationship Id="rId24" Type="http://schemas.openxmlformats.org/officeDocument/2006/relationships/image" Target="../media/image208.jpg"/><Relationship Id="rId32" Type="http://schemas.openxmlformats.org/officeDocument/2006/relationships/image" Target="../media/image213.jpg"/><Relationship Id="rId37" Type="http://schemas.openxmlformats.org/officeDocument/2006/relationships/image" Target="../media/image217.png"/><Relationship Id="rId40" Type="http://schemas.openxmlformats.org/officeDocument/2006/relationships/image" Target="../media/image220.png"/><Relationship Id="rId5" Type="http://schemas.openxmlformats.org/officeDocument/2006/relationships/image" Target="../media/image192.jpg"/><Relationship Id="rId15" Type="http://schemas.openxmlformats.org/officeDocument/2006/relationships/image" Target="../media/image199.jpg"/><Relationship Id="rId23" Type="http://schemas.openxmlformats.org/officeDocument/2006/relationships/image" Target="../media/image207.jpg"/><Relationship Id="rId28" Type="http://schemas.openxmlformats.org/officeDocument/2006/relationships/image" Target="../media/image138.png"/><Relationship Id="rId36" Type="http://schemas.openxmlformats.org/officeDocument/2006/relationships/image" Target="../media/image216.jpg"/><Relationship Id="rId10" Type="http://schemas.openxmlformats.org/officeDocument/2006/relationships/image" Target="../media/image161.png"/><Relationship Id="rId19" Type="http://schemas.openxmlformats.org/officeDocument/2006/relationships/image" Target="../media/image203.png"/><Relationship Id="rId31" Type="http://schemas.openxmlformats.org/officeDocument/2006/relationships/image" Target="../media/image180.png"/><Relationship Id="rId4" Type="http://schemas.openxmlformats.org/officeDocument/2006/relationships/image" Target="../media/image113.png"/><Relationship Id="rId9" Type="http://schemas.openxmlformats.org/officeDocument/2006/relationships/image" Target="../media/image195.jpg"/><Relationship Id="rId14" Type="http://schemas.openxmlformats.org/officeDocument/2006/relationships/image" Target="../media/image198.jpg"/><Relationship Id="rId22" Type="http://schemas.openxmlformats.org/officeDocument/2006/relationships/image" Target="../media/image206.png"/><Relationship Id="rId27" Type="http://schemas.openxmlformats.org/officeDocument/2006/relationships/image" Target="../media/image210.jpg"/><Relationship Id="rId30" Type="http://schemas.openxmlformats.org/officeDocument/2006/relationships/image" Target="../media/image212.jpg"/><Relationship Id="rId35" Type="http://schemas.openxmlformats.org/officeDocument/2006/relationships/image" Target="../media/image2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g"/><Relationship Id="rId7" Type="http://schemas.openxmlformats.org/officeDocument/2006/relationships/image" Target="../media/image2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5.jpg"/><Relationship Id="rId5" Type="http://schemas.openxmlformats.org/officeDocument/2006/relationships/image" Target="../media/image224.png"/><Relationship Id="rId4" Type="http://schemas.openxmlformats.org/officeDocument/2006/relationships/image" Target="../media/image2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jpg"/><Relationship Id="rId13" Type="http://schemas.openxmlformats.org/officeDocument/2006/relationships/image" Target="../media/image236.jpg"/><Relationship Id="rId3" Type="http://schemas.openxmlformats.org/officeDocument/2006/relationships/image" Target="../media/image83.jpg"/><Relationship Id="rId7" Type="http://schemas.openxmlformats.org/officeDocument/2006/relationships/image" Target="../media/image230.jpg"/><Relationship Id="rId12" Type="http://schemas.openxmlformats.org/officeDocument/2006/relationships/image" Target="../media/image2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9.png"/><Relationship Id="rId11" Type="http://schemas.openxmlformats.org/officeDocument/2006/relationships/image" Target="../media/image234.jpg"/><Relationship Id="rId5" Type="http://schemas.openxmlformats.org/officeDocument/2006/relationships/image" Target="../media/image228.jpg"/><Relationship Id="rId15" Type="http://schemas.openxmlformats.org/officeDocument/2006/relationships/image" Target="../media/image237.jpg"/><Relationship Id="rId10" Type="http://schemas.openxmlformats.org/officeDocument/2006/relationships/image" Target="../media/image233.jpg"/><Relationship Id="rId4" Type="http://schemas.openxmlformats.org/officeDocument/2006/relationships/image" Target="../media/image227.jpg"/><Relationship Id="rId9" Type="http://schemas.openxmlformats.org/officeDocument/2006/relationships/image" Target="../media/image232.jpg"/><Relationship Id="rId14" Type="http://schemas.openxmlformats.org/officeDocument/2006/relationships/image" Target="../media/image7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10" Type="http://schemas.openxmlformats.org/officeDocument/2006/relationships/image" Target="../media/image247.png"/><Relationship Id="rId4" Type="http://schemas.openxmlformats.org/officeDocument/2006/relationships/image" Target="../media/image241.png"/><Relationship Id="rId9" Type="http://schemas.openxmlformats.org/officeDocument/2006/relationships/image" Target="../media/image2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jpg"/><Relationship Id="rId13" Type="http://schemas.openxmlformats.org/officeDocument/2006/relationships/image" Target="../media/image261.jpg"/><Relationship Id="rId18" Type="http://schemas.openxmlformats.org/officeDocument/2006/relationships/image" Target="../media/image266.png"/><Relationship Id="rId3" Type="http://schemas.openxmlformats.org/officeDocument/2006/relationships/image" Target="../media/image251.png"/><Relationship Id="rId21" Type="http://schemas.openxmlformats.org/officeDocument/2006/relationships/image" Target="../media/image269.jpg"/><Relationship Id="rId7" Type="http://schemas.openxmlformats.org/officeDocument/2006/relationships/image" Target="../media/image255.jpg"/><Relationship Id="rId12" Type="http://schemas.openxmlformats.org/officeDocument/2006/relationships/image" Target="../media/image260.png"/><Relationship Id="rId17" Type="http://schemas.openxmlformats.org/officeDocument/2006/relationships/image" Target="../media/image265.jp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64.jpg"/><Relationship Id="rId20" Type="http://schemas.openxmlformats.org/officeDocument/2006/relationships/image" Target="../media/image26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4.jpg"/><Relationship Id="rId11" Type="http://schemas.openxmlformats.org/officeDocument/2006/relationships/image" Target="../media/image259.jpg"/><Relationship Id="rId5" Type="http://schemas.openxmlformats.org/officeDocument/2006/relationships/image" Target="../media/image253.jpg"/><Relationship Id="rId15" Type="http://schemas.openxmlformats.org/officeDocument/2006/relationships/image" Target="../media/image263.jpg"/><Relationship Id="rId23" Type="http://schemas.openxmlformats.org/officeDocument/2006/relationships/image" Target="../media/image271.png"/><Relationship Id="rId10" Type="http://schemas.openxmlformats.org/officeDocument/2006/relationships/image" Target="../media/image258.jpg"/><Relationship Id="rId19" Type="http://schemas.openxmlformats.org/officeDocument/2006/relationships/image" Target="../media/image267.jpg"/><Relationship Id="rId4" Type="http://schemas.openxmlformats.org/officeDocument/2006/relationships/image" Target="../media/image252.jpg"/><Relationship Id="rId9" Type="http://schemas.openxmlformats.org/officeDocument/2006/relationships/image" Target="../media/image257.jpg"/><Relationship Id="rId14" Type="http://schemas.openxmlformats.org/officeDocument/2006/relationships/image" Target="../media/image262.jpg"/><Relationship Id="rId22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g"/><Relationship Id="rId18" Type="http://schemas.openxmlformats.org/officeDocument/2006/relationships/image" Target="../media/image61.jpg"/><Relationship Id="rId26" Type="http://schemas.openxmlformats.org/officeDocument/2006/relationships/image" Target="../media/image69.png"/><Relationship Id="rId3" Type="http://schemas.openxmlformats.org/officeDocument/2006/relationships/image" Target="../media/image46.jpg"/><Relationship Id="rId21" Type="http://schemas.openxmlformats.org/officeDocument/2006/relationships/image" Target="../media/image64.jpg"/><Relationship Id="rId7" Type="http://schemas.openxmlformats.org/officeDocument/2006/relationships/image" Target="../media/image50.jp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11" Type="http://schemas.openxmlformats.org/officeDocument/2006/relationships/image" Target="../media/image54.png"/><Relationship Id="rId24" Type="http://schemas.openxmlformats.org/officeDocument/2006/relationships/image" Target="../media/image67.jp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3.png"/><Relationship Id="rId19" Type="http://schemas.openxmlformats.org/officeDocument/2006/relationships/image" Target="../media/image62.jpg"/><Relationship Id="rId4" Type="http://schemas.openxmlformats.org/officeDocument/2006/relationships/image" Target="../media/image47.jpg"/><Relationship Id="rId9" Type="http://schemas.openxmlformats.org/officeDocument/2006/relationships/image" Target="../media/image52.jpg"/><Relationship Id="rId14" Type="http://schemas.openxmlformats.org/officeDocument/2006/relationships/image" Target="../media/image57.jpg"/><Relationship Id="rId22" Type="http://schemas.openxmlformats.org/officeDocument/2006/relationships/image" Target="../media/image65.jpg"/><Relationship Id="rId27" Type="http://schemas.openxmlformats.org/officeDocument/2006/relationships/image" Target="../media/image7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8.jpg"/><Relationship Id="rId4" Type="http://schemas.openxmlformats.org/officeDocument/2006/relationships/image" Target="../media/image27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6.jpg"/><Relationship Id="rId5" Type="http://schemas.openxmlformats.org/officeDocument/2006/relationships/image" Target="../media/image275.jpg"/><Relationship Id="rId4" Type="http://schemas.openxmlformats.org/officeDocument/2006/relationships/image" Target="../media/image27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9.jpg"/><Relationship Id="rId4" Type="http://schemas.openxmlformats.org/officeDocument/2006/relationships/image" Target="../media/image2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4.jpg"/><Relationship Id="rId4" Type="http://schemas.openxmlformats.org/officeDocument/2006/relationships/image" Target="../media/image28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jpg"/><Relationship Id="rId3" Type="http://schemas.openxmlformats.org/officeDocument/2006/relationships/image" Target="../media/image282.jpg"/><Relationship Id="rId7" Type="http://schemas.openxmlformats.org/officeDocument/2006/relationships/image" Target="../media/image28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7.jpg"/><Relationship Id="rId11" Type="http://schemas.openxmlformats.org/officeDocument/2006/relationships/image" Target="../media/image291.png"/><Relationship Id="rId5" Type="http://schemas.openxmlformats.org/officeDocument/2006/relationships/image" Target="../media/image286.png"/><Relationship Id="rId10" Type="http://schemas.openxmlformats.org/officeDocument/2006/relationships/image" Target="../media/image290.png"/><Relationship Id="rId4" Type="http://schemas.openxmlformats.org/officeDocument/2006/relationships/image" Target="../media/image285.png"/><Relationship Id="rId9" Type="http://schemas.openxmlformats.org/officeDocument/2006/relationships/image" Target="../media/image2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3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jpg"/><Relationship Id="rId3" Type="http://schemas.openxmlformats.org/officeDocument/2006/relationships/image" Target="../media/image294.jpg"/><Relationship Id="rId7" Type="http://schemas.openxmlformats.org/officeDocument/2006/relationships/image" Target="../media/image298.jpg"/><Relationship Id="rId12" Type="http://schemas.openxmlformats.org/officeDocument/2006/relationships/image" Target="../media/image30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7.png"/><Relationship Id="rId11" Type="http://schemas.openxmlformats.org/officeDocument/2006/relationships/image" Target="../media/image301.jpg"/><Relationship Id="rId5" Type="http://schemas.openxmlformats.org/officeDocument/2006/relationships/image" Target="../media/image296.jpg"/><Relationship Id="rId10" Type="http://schemas.openxmlformats.org/officeDocument/2006/relationships/image" Target="../media/image300.jpg"/><Relationship Id="rId4" Type="http://schemas.openxmlformats.org/officeDocument/2006/relationships/image" Target="../media/image295.jpg"/><Relationship Id="rId9" Type="http://schemas.openxmlformats.org/officeDocument/2006/relationships/image" Target="../media/image27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7" Type="http://schemas.openxmlformats.org/officeDocument/2006/relationships/image" Target="../media/image30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6.png"/><Relationship Id="rId5" Type="http://schemas.openxmlformats.org/officeDocument/2006/relationships/image" Target="../media/image78.jpg"/><Relationship Id="rId4" Type="http://schemas.openxmlformats.org/officeDocument/2006/relationships/image" Target="../media/image30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0.jpg"/><Relationship Id="rId5" Type="http://schemas.openxmlformats.org/officeDocument/2006/relationships/image" Target="../media/image308.png"/><Relationship Id="rId4" Type="http://schemas.openxmlformats.org/officeDocument/2006/relationships/image" Target="../media/image30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2.jpg"/><Relationship Id="rId5" Type="http://schemas.openxmlformats.org/officeDocument/2006/relationships/image" Target="../media/image308.png"/><Relationship Id="rId4" Type="http://schemas.openxmlformats.org/officeDocument/2006/relationships/image" Target="../media/image31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4.jpg"/><Relationship Id="rId5" Type="http://schemas.openxmlformats.org/officeDocument/2006/relationships/image" Target="../media/image308.png"/><Relationship Id="rId4" Type="http://schemas.openxmlformats.org/officeDocument/2006/relationships/image" Target="../media/image31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6.jpg"/><Relationship Id="rId5" Type="http://schemas.openxmlformats.org/officeDocument/2006/relationships/image" Target="../media/image308.png"/><Relationship Id="rId4" Type="http://schemas.openxmlformats.org/officeDocument/2006/relationships/image" Target="../media/image31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8.jpg"/><Relationship Id="rId5" Type="http://schemas.openxmlformats.org/officeDocument/2006/relationships/image" Target="../media/image308.png"/><Relationship Id="rId4" Type="http://schemas.openxmlformats.org/officeDocument/2006/relationships/image" Target="../media/image317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0.jpg"/><Relationship Id="rId5" Type="http://schemas.openxmlformats.org/officeDocument/2006/relationships/image" Target="../media/image308.png"/><Relationship Id="rId4" Type="http://schemas.openxmlformats.org/officeDocument/2006/relationships/image" Target="../media/image319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7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jpg"/><Relationship Id="rId3" Type="http://schemas.openxmlformats.org/officeDocument/2006/relationships/image" Target="../media/image83.jpg"/><Relationship Id="rId7" Type="http://schemas.openxmlformats.org/officeDocument/2006/relationships/image" Target="../media/image87.jpg"/><Relationship Id="rId12" Type="http://schemas.openxmlformats.org/officeDocument/2006/relationships/image" Target="../media/image92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g"/><Relationship Id="rId11" Type="http://schemas.openxmlformats.org/officeDocument/2006/relationships/image" Target="../media/image91.jpg"/><Relationship Id="rId5" Type="http://schemas.openxmlformats.org/officeDocument/2006/relationships/image" Target="../media/image85.png"/><Relationship Id="rId15" Type="http://schemas.openxmlformats.org/officeDocument/2006/relationships/image" Target="../media/image95.jpg"/><Relationship Id="rId10" Type="http://schemas.openxmlformats.org/officeDocument/2006/relationships/image" Target="../media/image90.jpg"/><Relationship Id="rId4" Type="http://schemas.openxmlformats.org/officeDocument/2006/relationships/image" Target="../media/image84.jpg"/><Relationship Id="rId9" Type="http://schemas.openxmlformats.org/officeDocument/2006/relationships/image" Target="../media/image89.jpg"/><Relationship Id="rId14" Type="http://schemas.openxmlformats.org/officeDocument/2006/relationships/image" Target="../media/image9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g"/><Relationship Id="rId13" Type="http://schemas.openxmlformats.org/officeDocument/2006/relationships/image" Target="../media/image107.jpg"/><Relationship Id="rId3" Type="http://schemas.openxmlformats.org/officeDocument/2006/relationships/image" Target="../media/image97.jpg"/><Relationship Id="rId7" Type="http://schemas.openxmlformats.org/officeDocument/2006/relationships/image" Target="../media/image101.jpg"/><Relationship Id="rId12" Type="http://schemas.openxmlformats.org/officeDocument/2006/relationships/image" Target="../media/image106.jpg"/><Relationship Id="rId17" Type="http://schemas.openxmlformats.org/officeDocument/2006/relationships/image" Target="../media/image111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jpg"/><Relationship Id="rId11" Type="http://schemas.openxmlformats.org/officeDocument/2006/relationships/image" Target="../media/image105.jpg"/><Relationship Id="rId5" Type="http://schemas.openxmlformats.org/officeDocument/2006/relationships/image" Target="../media/image99.jpg"/><Relationship Id="rId15" Type="http://schemas.openxmlformats.org/officeDocument/2006/relationships/image" Target="../media/image109.png"/><Relationship Id="rId10" Type="http://schemas.openxmlformats.org/officeDocument/2006/relationships/image" Target="../media/image104.jpg"/><Relationship Id="rId4" Type="http://schemas.openxmlformats.org/officeDocument/2006/relationships/image" Target="../media/image98.jpg"/><Relationship Id="rId9" Type="http://schemas.openxmlformats.org/officeDocument/2006/relationships/image" Target="../media/image103.jpg"/><Relationship Id="rId14" Type="http://schemas.openxmlformats.org/officeDocument/2006/relationships/image" Target="../media/image10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35.png"/><Relationship Id="rId39" Type="http://schemas.openxmlformats.org/officeDocument/2006/relationships/image" Target="../media/image148.jpg"/><Relationship Id="rId3" Type="http://schemas.openxmlformats.org/officeDocument/2006/relationships/image" Target="../media/image112.jpg"/><Relationship Id="rId21" Type="http://schemas.openxmlformats.org/officeDocument/2006/relationships/image" Target="../media/image130.png"/><Relationship Id="rId34" Type="http://schemas.openxmlformats.org/officeDocument/2006/relationships/image" Target="../media/image143.jpg"/><Relationship Id="rId42" Type="http://schemas.openxmlformats.org/officeDocument/2006/relationships/image" Target="../media/image151.jp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jpg"/><Relationship Id="rId25" Type="http://schemas.openxmlformats.org/officeDocument/2006/relationships/image" Target="../media/image134.jpg"/><Relationship Id="rId33" Type="http://schemas.openxmlformats.org/officeDocument/2006/relationships/image" Target="../media/image142.jpg"/><Relationship Id="rId38" Type="http://schemas.openxmlformats.org/officeDocument/2006/relationships/image" Target="../media/image1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5.png"/><Relationship Id="rId20" Type="http://schemas.openxmlformats.org/officeDocument/2006/relationships/image" Target="../media/image129.jpg"/><Relationship Id="rId29" Type="http://schemas.openxmlformats.org/officeDocument/2006/relationships/image" Target="../media/image138.png"/><Relationship Id="rId41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g"/><Relationship Id="rId11" Type="http://schemas.openxmlformats.org/officeDocument/2006/relationships/image" Target="../media/image120.jpg"/><Relationship Id="rId24" Type="http://schemas.openxmlformats.org/officeDocument/2006/relationships/image" Target="../media/image133.jpg"/><Relationship Id="rId32" Type="http://schemas.openxmlformats.org/officeDocument/2006/relationships/image" Target="../media/image141.png"/><Relationship Id="rId37" Type="http://schemas.openxmlformats.org/officeDocument/2006/relationships/image" Target="../media/image146.jpg"/><Relationship Id="rId40" Type="http://schemas.openxmlformats.org/officeDocument/2006/relationships/image" Target="../media/image149.jpg"/><Relationship Id="rId45" Type="http://schemas.openxmlformats.org/officeDocument/2006/relationships/image" Target="../media/image154.jpg"/><Relationship Id="rId5" Type="http://schemas.openxmlformats.org/officeDocument/2006/relationships/image" Target="../media/image114.jpg"/><Relationship Id="rId15" Type="http://schemas.openxmlformats.org/officeDocument/2006/relationships/image" Target="../media/image124.jpg"/><Relationship Id="rId23" Type="http://schemas.openxmlformats.org/officeDocument/2006/relationships/image" Target="../media/image132.png"/><Relationship Id="rId28" Type="http://schemas.openxmlformats.org/officeDocument/2006/relationships/image" Target="../media/image137.jpg"/><Relationship Id="rId36" Type="http://schemas.openxmlformats.org/officeDocument/2006/relationships/image" Target="../media/image145.jp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31" Type="http://schemas.openxmlformats.org/officeDocument/2006/relationships/image" Target="../media/image140.jpg"/><Relationship Id="rId44" Type="http://schemas.openxmlformats.org/officeDocument/2006/relationships/image" Target="../media/image153.png"/><Relationship Id="rId4" Type="http://schemas.openxmlformats.org/officeDocument/2006/relationships/image" Target="../media/image113.png"/><Relationship Id="rId9" Type="http://schemas.openxmlformats.org/officeDocument/2006/relationships/image" Target="../media/image118.jpg"/><Relationship Id="rId14" Type="http://schemas.openxmlformats.org/officeDocument/2006/relationships/image" Target="../media/image123.jpg"/><Relationship Id="rId22" Type="http://schemas.openxmlformats.org/officeDocument/2006/relationships/image" Target="../media/image131.jpg"/><Relationship Id="rId27" Type="http://schemas.openxmlformats.org/officeDocument/2006/relationships/image" Target="../media/image136.jpg"/><Relationship Id="rId30" Type="http://schemas.openxmlformats.org/officeDocument/2006/relationships/image" Target="../media/image139.jpg"/><Relationship Id="rId35" Type="http://schemas.openxmlformats.org/officeDocument/2006/relationships/image" Target="../media/image144.png"/><Relationship Id="rId43" Type="http://schemas.openxmlformats.org/officeDocument/2006/relationships/image" Target="../media/image1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jpg"/><Relationship Id="rId13" Type="http://schemas.openxmlformats.org/officeDocument/2006/relationships/image" Target="../media/image164.png"/><Relationship Id="rId18" Type="http://schemas.openxmlformats.org/officeDocument/2006/relationships/image" Target="../media/image127.png"/><Relationship Id="rId26" Type="http://schemas.openxmlformats.org/officeDocument/2006/relationships/image" Target="../media/image176.jpg"/><Relationship Id="rId39" Type="http://schemas.openxmlformats.org/officeDocument/2006/relationships/image" Target="../media/image187.jpg"/><Relationship Id="rId3" Type="http://schemas.openxmlformats.org/officeDocument/2006/relationships/image" Target="../media/image112.jpg"/><Relationship Id="rId21" Type="http://schemas.openxmlformats.org/officeDocument/2006/relationships/image" Target="../media/image171.jpg"/><Relationship Id="rId34" Type="http://schemas.openxmlformats.org/officeDocument/2006/relationships/image" Target="../media/image183.png"/><Relationship Id="rId42" Type="http://schemas.openxmlformats.org/officeDocument/2006/relationships/image" Target="../media/image189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168.jpg"/><Relationship Id="rId25" Type="http://schemas.openxmlformats.org/officeDocument/2006/relationships/image" Target="../media/image175.png"/><Relationship Id="rId33" Type="http://schemas.openxmlformats.org/officeDocument/2006/relationships/image" Target="../media/image182.jpg"/><Relationship Id="rId38" Type="http://schemas.openxmlformats.org/officeDocument/2006/relationships/image" Target="../media/image186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7.png"/><Relationship Id="rId20" Type="http://schemas.openxmlformats.org/officeDocument/2006/relationships/image" Target="../media/image170.jpg"/><Relationship Id="rId29" Type="http://schemas.openxmlformats.org/officeDocument/2006/relationships/image" Target="../media/image178.jpg"/><Relationship Id="rId41" Type="http://schemas.openxmlformats.org/officeDocument/2006/relationships/image" Target="../media/image18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jpg"/><Relationship Id="rId11" Type="http://schemas.openxmlformats.org/officeDocument/2006/relationships/image" Target="../media/image162.jpg"/><Relationship Id="rId24" Type="http://schemas.openxmlformats.org/officeDocument/2006/relationships/image" Target="../media/image174.jpg"/><Relationship Id="rId32" Type="http://schemas.openxmlformats.org/officeDocument/2006/relationships/image" Target="../media/image181.jpg"/><Relationship Id="rId37" Type="http://schemas.openxmlformats.org/officeDocument/2006/relationships/image" Target="../media/image147.png"/><Relationship Id="rId40" Type="http://schemas.openxmlformats.org/officeDocument/2006/relationships/image" Target="../media/image150.png"/><Relationship Id="rId5" Type="http://schemas.openxmlformats.org/officeDocument/2006/relationships/image" Target="../media/image156.jpg"/><Relationship Id="rId15" Type="http://schemas.openxmlformats.org/officeDocument/2006/relationships/image" Target="../media/image166.jpg"/><Relationship Id="rId23" Type="http://schemas.openxmlformats.org/officeDocument/2006/relationships/image" Target="../media/image173.jpg"/><Relationship Id="rId28" Type="http://schemas.openxmlformats.org/officeDocument/2006/relationships/image" Target="../media/image138.png"/><Relationship Id="rId36" Type="http://schemas.openxmlformats.org/officeDocument/2006/relationships/image" Target="../media/image185.jpg"/><Relationship Id="rId10" Type="http://schemas.openxmlformats.org/officeDocument/2006/relationships/image" Target="../media/image161.png"/><Relationship Id="rId19" Type="http://schemas.openxmlformats.org/officeDocument/2006/relationships/image" Target="../media/image169.png"/><Relationship Id="rId31" Type="http://schemas.openxmlformats.org/officeDocument/2006/relationships/image" Target="../media/image180.png"/><Relationship Id="rId44" Type="http://schemas.openxmlformats.org/officeDocument/2006/relationships/image" Target="../media/image191.jpg"/><Relationship Id="rId4" Type="http://schemas.openxmlformats.org/officeDocument/2006/relationships/image" Target="../media/image155.png"/><Relationship Id="rId9" Type="http://schemas.openxmlformats.org/officeDocument/2006/relationships/image" Target="../media/image160.jpg"/><Relationship Id="rId14" Type="http://schemas.openxmlformats.org/officeDocument/2006/relationships/image" Target="../media/image165.jpg"/><Relationship Id="rId22" Type="http://schemas.openxmlformats.org/officeDocument/2006/relationships/image" Target="../media/image172.png"/><Relationship Id="rId27" Type="http://schemas.openxmlformats.org/officeDocument/2006/relationships/image" Target="../media/image177.jpg"/><Relationship Id="rId30" Type="http://schemas.openxmlformats.org/officeDocument/2006/relationships/image" Target="../media/image179.jpg"/><Relationship Id="rId35" Type="http://schemas.openxmlformats.org/officeDocument/2006/relationships/image" Target="../media/image184.jpg"/><Relationship Id="rId43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5627" y="3049524"/>
            <a:ext cx="7776971" cy="731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287" y="3777996"/>
            <a:ext cx="9137903" cy="3432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19955" y="3777996"/>
            <a:ext cx="220979" cy="67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2271" y="3777996"/>
            <a:ext cx="225551" cy="670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12280" y="3777996"/>
            <a:ext cx="100583" cy="579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1760" y="3918204"/>
            <a:ext cx="516635" cy="2834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19855" y="3918204"/>
            <a:ext cx="224027" cy="2788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9391" y="3918204"/>
            <a:ext cx="708659" cy="2834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01767" y="3918204"/>
            <a:ext cx="96011" cy="2788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24144" y="3918204"/>
            <a:ext cx="489203" cy="2834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2491" y="3918204"/>
            <a:ext cx="265175" cy="2788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43700" y="3918204"/>
            <a:ext cx="160019" cy="2834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55864" y="3918204"/>
            <a:ext cx="100583" cy="2788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53028" y="3982212"/>
            <a:ext cx="242315" cy="2194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09059" y="3982212"/>
            <a:ext cx="219455" cy="2148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11496" y="3982212"/>
            <a:ext cx="246887" cy="21945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67528" y="3982212"/>
            <a:ext cx="224027" cy="2148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10528" y="3982212"/>
            <a:ext cx="224027" cy="2148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08292" y="3982212"/>
            <a:ext cx="242315" cy="21945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55180" y="3982212"/>
            <a:ext cx="233171" cy="29260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15783" y="3982212"/>
            <a:ext cx="621791" cy="21945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77539" y="3986784"/>
            <a:ext cx="224027" cy="2148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03320" y="4411980"/>
            <a:ext cx="507491" cy="2560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07408" y="4411980"/>
            <a:ext cx="187451" cy="2560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06340" y="4411980"/>
            <a:ext cx="228599" cy="25603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94576" y="4411980"/>
            <a:ext cx="205739" cy="2560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56332" y="4416552"/>
            <a:ext cx="214883" cy="24688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76955" y="4416552"/>
            <a:ext cx="73151" cy="25145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44084" y="4416552"/>
            <a:ext cx="681227" cy="25145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43600" y="4416552"/>
            <a:ext cx="557783" cy="25145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5956" y="4416552"/>
            <a:ext cx="73151" cy="25145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75119" y="4416552"/>
            <a:ext cx="210311" cy="25145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38643" y="4416552"/>
            <a:ext cx="370331" cy="2514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18119" y="4416552"/>
            <a:ext cx="141731" cy="25145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05571" y="4416552"/>
            <a:ext cx="182879" cy="24688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75788" y="4475988"/>
            <a:ext cx="192023" cy="19202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54679" y="4475988"/>
            <a:ext cx="192023" cy="19202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51276" y="4475988"/>
            <a:ext cx="260603" cy="19202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24528" y="4475988"/>
            <a:ext cx="173735" cy="19202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99432" y="4475988"/>
            <a:ext cx="187451" cy="19202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96028" y="4475988"/>
            <a:ext cx="146303" cy="19202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78040" y="4475988"/>
            <a:ext cx="246887" cy="19202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72896" y="4741164"/>
            <a:ext cx="2144267" cy="214426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9737" y="350519"/>
            <a:ext cx="622935" cy="3430904"/>
          </a:xfrm>
          <a:custGeom>
            <a:avLst/>
            <a:gdLst/>
            <a:ahLst/>
            <a:cxnLst/>
            <a:rect l="l" t="t" r="r" b="b"/>
            <a:pathLst>
              <a:path w="622934" h="3430904">
                <a:moveTo>
                  <a:pt x="0" y="0"/>
                </a:moveTo>
                <a:lnTo>
                  <a:pt x="762" y="1524"/>
                </a:lnTo>
                <a:lnTo>
                  <a:pt x="610362" y="3430524"/>
                </a:lnTo>
                <a:lnTo>
                  <a:pt x="622825" y="3430524"/>
                </a:lnTo>
                <a:lnTo>
                  <a:pt x="12954" y="0"/>
                </a:lnTo>
                <a:lnTo>
                  <a:pt x="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64195" y="350520"/>
            <a:ext cx="2253995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76444" y="350520"/>
            <a:ext cx="1241747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64195" y="350520"/>
            <a:ext cx="2253995" cy="3430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48996"/>
            <a:ext cx="1941575" cy="3432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79474" y="350519"/>
            <a:ext cx="1938718" cy="3430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76616" y="348996"/>
            <a:ext cx="1941575" cy="3432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83068" y="348996"/>
            <a:ext cx="2135123" cy="34320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85129" y="350519"/>
            <a:ext cx="2133062" cy="34305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83068" y="348996"/>
            <a:ext cx="2135123" cy="34320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67800" y="348996"/>
            <a:ext cx="850391" cy="34320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07125" y="350519"/>
            <a:ext cx="511066" cy="34305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67800" y="348996"/>
            <a:ext cx="850391" cy="34320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49868" y="348996"/>
            <a:ext cx="1068323" cy="34320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50909" y="350519"/>
            <a:ext cx="1058917" cy="34305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49868" y="348996"/>
            <a:ext cx="1068323" cy="34320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69465" y="1950720"/>
            <a:ext cx="5408930" cy="1830705"/>
          </a:xfrm>
          <a:custGeom>
            <a:avLst/>
            <a:gdLst/>
            <a:ahLst/>
            <a:cxnLst/>
            <a:rect l="l" t="t" r="r" b="b"/>
            <a:pathLst>
              <a:path w="5408930" h="1830704">
                <a:moveTo>
                  <a:pt x="2704158" y="0"/>
                </a:moveTo>
                <a:lnTo>
                  <a:pt x="2481470" y="6634"/>
                </a:lnTo>
                <a:lnTo>
                  <a:pt x="2263753" y="26196"/>
                </a:lnTo>
                <a:lnTo>
                  <a:pt x="2051705" y="58167"/>
                </a:lnTo>
                <a:lnTo>
                  <a:pt x="1846024" y="102034"/>
                </a:lnTo>
                <a:lnTo>
                  <a:pt x="1647407" y="157281"/>
                </a:lnTo>
                <a:lnTo>
                  <a:pt x="1456551" y="223392"/>
                </a:lnTo>
                <a:lnTo>
                  <a:pt x="1274153" y="299852"/>
                </a:lnTo>
                <a:lnTo>
                  <a:pt x="1100910" y="386145"/>
                </a:lnTo>
                <a:lnTo>
                  <a:pt x="937520" y="481755"/>
                </a:lnTo>
                <a:lnTo>
                  <a:pt x="784680" y="586168"/>
                </a:lnTo>
                <a:lnTo>
                  <a:pt x="643087" y="698868"/>
                </a:lnTo>
                <a:lnTo>
                  <a:pt x="513439" y="819338"/>
                </a:lnTo>
                <a:lnTo>
                  <a:pt x="396432" y="947065"/>
                </a:lnTo>
                <a:lnTo>
                  <a:pt x="292764" y="1081532"/>
                </a:lnTo>
                <a:lnTo>
                  <a:pt x="203131" y="1222224"/>
                </a:lnTo>
                <a:lnTo>
                  <a:pt x="128233" y="1368625"/>
                </a:lnTo>
                <a:lnTo>
                  <a:pt x="68764" y="1520219"/>
                </a:lnTo>
                <a:lnTo>
                  <a:pt x="25424" y="1676492"/>
                </a:lnTo>
                <a:lnTo>
                  <a:pt x="0" y="1830323"/>
                </a:lnTo>
                <a:lnTo>
                  <a:pt x="5408317" y="1830323"/>
                </a:lnTo>
                <a:lnTo>
                  <a:pt x="5382893" y="1676492"/>
                </a:lnTo>
                <a:lnTo>
                  <a:pt x="5339552" y="1520219"/>
                </a:lnTo>
                <a:lnTo>
                  <a:pt x="5280084" y="1368625"/>
                </a:lnTo>
                <a:lnTo>
                  <a:pt x="5205185" y="1222224"/>
                </a:lnTo>
                <a:lnTo>
                  <a:pt x="5115553" y="1081532"/>
                </a:lnTo>
                <a:lnTo>
                  <a:pt x="5011885" y="947065"/>
                </a:lnTo>
                <a:lnTo>
                  <a:pt x="4894878" y="819338"/>
                </a:lnTo>
                <a:lnTo>
                  <a:pt x="4765229" y="698868"/>
                </a:lnTo>
                <a:lnTo>
                  <a:pt x="4623636" y="586168"/>
                </a:lnTo>
                <a:lnTo>
                  <a:pt x="4470796" y="481755"/>
                </a:lnTo>
                <a:lnTo>
                  <a:pt x="4307406" y="386145"/>
                </a:lnTo>
                <a:lnTo>
                  <a:pt x="4134164" y="299852"/>
                </a:lnTo>
                <a:lnTo>
                  <a:pt x="3951766" y="223392"/>
                </a:lnTo>
                <a:lnTo>
                  <a:pt x="3760909" y="157281"/>
                </a:lnTo>
                <a:lnTo>
                  <a:pt x="3562292" y="102034"/>
                </a:lnTo>
                <a:lnTo>
                  <a:pt x="3356611" y="58167"/>
                </a:lnTo>
                <a:lnTo>
                  <a:pt x="3144564" y="26196"/>
                </a:lnTo>
                <a:lnTo>
                  <a:pt x="2926847" y="6634"/>
                </a:lnTo>
                <a:lnTo>
                  <a:pt x="2704158" y="0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40122" y="1923288"/>
            <a:ext cx="5467985" cy="1858010"/>
          </a:xfrm>
          <a:custGeom>
            <a:avLst/>
            <a:gdLst/>
            <a:ahLst/>
            <a:cxnLst/>
            <a:rect l="l" t="t" r="r" b="b"/>
            <a:pathLst>
              <a:path w="5467984" h="1858010">
                <a:moveTo>
                  <a:pt x="2733501" y="0"/>
                </a:moveTo>
                <a:lnTo>
                  <a:pt x="2591769" y="1523"/>
                </a:lnTo>
                <a:lnTo>
                  <a:pt x="2453085" y="10667"/>
                </a:lnTo>
                <a:lnTo>
                  <a:pt x="2317449" y="22859"/>
                </a:lnTo>
                <a:lnTo>
                  <a:pt x="2181813" y="41147"/>
                </a:lnTo>
                <a:lnTo>
                  <a:pt x="2049225" y="62483"/>
                </a:lnTo>
                <a:lnTo>
                  <a:pt x="1919685" y="89915"/>
                </a:lnTo>
                <a:lnTo>
                  <a:pt x="1793193" y="121919"/>
                </a:lnTo>
                <a:lnTo>
                  <a:pt x="1668225" y="158495"/>
                </a:lnTo>
                <a:lnTo>
                  <a:pt x="1546305" y="198119"/>
                </a:lnTo>
                <a:lnTo>
                  <a:pt x="1428957" y="243839"/>
                </a:lnTo>
                <a:lnTo>
                  <a:pt x="1314657" y="292607"/>
                </a:lnTo>
                <a:lnTo>
                  <a:pt x="1203405" y="344423"/>
                </a:lnTo>
                <a:lnTo>
                  <a:pt x="1095201" y="400811"/>
                </a:lnTo>
                <a:lnTo>
                  <a:pt x="991569" y="460247"/>
                </a:lnTo>
                <a:lnTo>
                  <a:pt x="892509" y="524255"/>
                </a:lnTo>
                <a:lnTo>
                  <a:pt x="796497" y="591311"/>
                </a:lnTo>
                <a:lnTo>
                  <a:pt x="706581" y="661415"/>
                </a:lnTo>
                <a:lnTo>
                  <a:pt x="619713" y="734567"/>
                </a:lnTo>
                <a:lnTo>
                  <a:pt x="537417" y="812291"/>
                </a:lnTo>
                <a:lnTo>
                  <a:pt x="461217" y="891539"/>
                </a:lnTo>
                <a:lnTo>
                  <a:pt x="389589" y="973835"/>
                </a:lnTo>
                <a:lnTo>
                  <a:pt x="324057" y="1059179"/>
                </a:lnTo>
                <a:lnTo>
                  <a:pt x="263097" y="1146047"/>
                </a:lnTo>
                <a:lnTo>
                  <a:pt x="206709" y="1235963"/>
                </a:lnTo>
                <a:lnTo>
                  <a:pt x="157941" y="1328927"/>
                </a:lnTo>
                <a:lnTo>
                  <a:pt x="135081" y="1374647"/>
                </a:lnTo>
                <a:lnTo>
                  <a:pt x="115269" y="1423415"/>
                </a:lnTo>
                <a:lnTo>
                  <a:pt x="95457" y="1470659"/>
                </a:lnTo>
                <a:lnTo>
                  <a:pt x="77169" y="1519427"/>
                </a:lnTo>
                <a:lnTo>
                  <a:pt x="61929" y="1568195"/>
                </a:lnTo>
                <a:lnTo>
                  <a:pt x="46689" y="1618487"/>
                </a:lnTo>
                <a:lnTo>
                  <a:pt x="32973" y="1668779"/>
                </a:lnTo>
                <a:lnTo>
                  <a:pt x="22305" y="1719071"/>
                </a:lnTo>
                <a:lnTo>
                  <a:pt x="13161" y="1769363"/>
                </a:lnTo>
                <a:lnTo>
                  <a:pt x="5541" y="1821179"/>
                </a:lnTo>
                <a:lnTo>
                  <a:pt x="0" y="1857755"/>
                </a:lnTo>
                <a:lnTo>
                  <a:pt x="58235" y="1857755"/>
                </a:lnTo>
                <a:lnTo>
                  <a:pt x="61929" y="1827275"/>
                </a:lnTo>
                <a:lnTo>
                  <a:pt x="69549" y="1778507"/>
                </a:lnTo>
                <a:lnTo>
                  <a:pt x="78693" y="1729739"/>
                </a:lnTo>
                <a:lnTo>
                  <a:pt x="89361" y="1680971"/>
                </a:lnTo>
                <a:lnTo>
                  <a:pt x="101553" y="1632203"/>
                </a:lnTo>
                <a:lnTo>
                  <a:pt x="132033" y="1537715"/>
                </a:lnTo>
                <a:lnTo>
                  <a:pt x="148797" y="1490471"/>
                </a:lnTo>
                <a:lnTo>
                  <a:pt x="167085" y="1444751"/>
                </a:lnTo>
                <a:lnTo>
                  <a:pt x="209757" y="1353311"/>
                </a:lnTo>
                <a:lnTo>
                  <a:pt x="257001" y="1263395"/>
                </a:lnTo>
                <a:lnTo>
                  <a:pt x="311865" y="1176527"/>
                </a:lnTo>
                <a:lnTo>
                  <a:pt x="369777" y="1091183"/>
                </a:lnTo>
                <a:lnTo>
                  <a:pt x="435309" y="1008887"/>
                </a:lnTo>
                <a:lnTo>
                  <a:pt x="503889" y="928115"/>
                </a:lnTo>
                <a:lnTo>
                  <a:pt x="578565" y="851915"/>
                </a:lnTo>
                <a:lnTo>
                  <a:pt x="659337" y="777239"/>
                </a:lnTo>
                <a:lnTo>
                  <a:pt x="743157" y="705611"/>
                </a:lnTo>
                <a:lnTo>
                  <a:pt x="831549" y="637031"/>
                </a:lnTo>
                <a:lnTo>
                  <a:pt x="924513" y="571499"/>
                </a:lnTo>
                <a:lnTo>
                  <a:pt x="1022049" y="509015"/>
                </a:lnTo>
                <a:lnTo>
                  <a:pt x="1124157" y="449579"/>
                </a:lnTo>
                <a:lnTo>
                  <a:pt x="1229313" y="394715"/>
                </a:lnTo>
                <a:lnTo>
                  <a:pt x="1339041" y="342899"/>
                </a:lnTo>
                <a:lnTo>
                  <a:pt x="1450293" y="295655"/>
                </a:lnTo>
                <a:lnTo>
                  <a:pt x="1567641" y="251459"/>
                </a:lnTo>
                <a:lnTo>
                  <a:pt x="1686513" y="211835"/>
                </a:lnTo>
                <a:lnTo>
                  <a:pt x="1808433" y="176783"/>
                </a:lnTo>
                <a:lnTo>
                  <a:pt x="1933401" y="146303"/>
                </a:lnTo>
                <a:lnTo>
                  <a:pt x="2061417" y="118871"/>
                </a:lnTo>
                <a:lnTo>
                  <a:pt x="2190957" y="97535"/>
                </a:lnTo>
                <a:lnTo>
                  <a:pt x="2323545" y="79247"/>
                </a:lnTo>
                <a:lnTo>
                  <a:pt x="2459181" y="67055"/>
                </a:lnTo>
                <a:lnTo>
                  <a:pt x="2596341" y="59435"/>
                </a:lnTo>
                <a:lnTo>
                  <a:pt x="2735025" y="56387"/>
                </a:lnTo>
                <a:lnTo>
                  <a:pt x="3379895" y="56387"/>
                </a:lnTo>
                <a:lnTo>
                  <a:pt x="3285189" y="41147"/>
                </a:lnTo>
                <a:lnTo>
                  <a:pt x="3149553" y="22859"/>
                </a:lnTo>
                <a:lnTo>
                  <a:pt x="3012393" y="10667"/>
                </a:lnTo>
                <a:lnTo>
                  <a:pt x="2873709" y="1523"/>
                </a:lnTo>
                <a:lnTo>
                  <a:pt x="2733501" y="0"/>
                </a:lnTo>
                <a:close/>
              </a:path>
              <a:path w="5467984" h="1858010">
                <a:moveTo>
                  <a:pt x="3379895" y="56387"/>
                </a:moveTo>
                <a:lnTo>
                  <a:pt x="2735025" y="56387"/>
                </a:lnTo>
                <a:lnTo>
                  <a:pt x="2873709" y="59435"/>
                </a:lnTo>
                <a:lnTo>
                  <a:pt x="3009345" y="67055"/>
                </a:lnTo>
                <a:lnTo>
                  <a:pt x="3144981" y="79247"/>
                </a:lnTo>
                <a:lnTo>
                  <a:pt x="3277569" y="97535"/>
                </a:lnTo>
                <a:lnTo>
                  <a:pt x="3407109" y="118871"/>
                </a:lnTo>
                <a:lnTo>
                  <a:pt x="3535125" y="146303"/>
                </a:lnTo>
                <a:lnTo>
                  <a:pt x="3660093" y="176783"/>
                </a:lnTo>
                <a:lnTo>
                  <a:pt x="3782013" y="213359"/>
                </a:lnTo>
                <a:lnTo>
                  <a:pt x="3902409" y="252983"/>
                </a:lnTo>
                <a:lnTo>
                  <a:pt x="4018233" y="297179"/>
                </a:lnTo>
                <a:lnTo>
                  <a:pt x="4131009" y="344423"/>
                </a:lnTo>
                <a:lnTo>
                  <a:pt x="4239213" y="396239"/>
                </a:lnTo>
                <a:lnTo>
                  <a:pt x="4344369" y="451103"/>
                </a:lnTo>
                <a:lnTo>
                  <a:pt x="4446477" y="509015"/>
                </a:lnTo>
                <a:lnTo>
                  <a:pt x="4544013" y="571499"/>
                </a:lnTo>
                <a:lnTo>
                  <a:pt x="4636977" y="637031"/>
                </a:lnTo>
                <a:lnTo>
                  <a:pt x="4725369" y="705611"/>
                </a:lnTo>
                <a:lnTo>
                  <a:pt x="4810713" y="777239"/>
                </a:lnTo>
                <a:lnTo>
                  <a:pt x="4889961" y="851915"/>
                </a:lnTo>
                <a:lnTo>
                  <a:pt x="4964637" y="929639"/>
                </a:lnTo>
                <a:lnTo>
                  <a:pt x="5033217" y="1010411"/>
                </a:lnTo>
                <a:lnTo>
                  <a:pt x="5098749" y="1092707"/>
                </a:lnTo>
                <a:lnTo>
                  <a:pt x="5156661" y="1178051"/>
                </a:lnTo>
                <a:lnTo>
                  <a:pt x="5210001" y="1264919"/>
                </a:lnTo>
                <a:lnTo>
                  <a:pt x="5258769" y="1354835"/>
                </a:lnTo>
                <a:lnTo>
                  <a:pt x="5280105" y="1399031"/>
                </a:lnTo>
                <a:lnTo>
                  <a:pt x="5299917" y="1444751"/>
                </a:lnTo>
                <a:lnTo>
                  <a:pt x="5319729" y="1491995"/>
                </a:lnTo>
                <a:lnTo>
                  <a:pt x="5336493" y="1537715"/>
                </a:lnTo>
                <a:lnTo>
                  <a:pt x="5351733" y="1584959"/>
                </a:lnTo>
                <a:lnTo>
                  <a:pt x="5365449" y="1633727"/>
                </a:lnTo>
                <a:lnTo>
                  <a:pt x="5379165" y="1680971"/>
                </a:lnTo>
                <a:lnTo>
                  <a:pt x="5389833" y="1729739"/>
                </a:lnTo>
                <a:lnTo>
                  <a:pt x="5398977" y="1778507"/>
                </a:lnTo>
                <a:lnTo>
                  <a:pt x="5406597" y="1828799"/>
                </a:lnTo>
                <a:lnTo>
                  <a:pt x="5410217" y="1857755"/>
                </a:lnTo>
                <a:lnTo>
                  <a:pt x="5467467" y="1857755"/>
                </a:lnTo>
                <a:lnTo>
                  <a:pt x="5462985" y="1819655"/>
                </a:lnTo>
                <a:lnTo>
                  <a:pt x="5455365" y="1767839"/>
                </a:lnTo>
                <a:lnTo>
                  <a:pt x="5434029" y="1667255"/>
                </a:lnTo>
                <a:lnTo>
                  <a:pt x="5420313" y="1616963"/>
                </a:lnTo>
                <a:lnTo>
                  <a:pt x="5406597" y="1568195"/>
                </a:lnTo>
                <a:lnTo>
                  <a:pt x="5389833" y="1519427"/>
                </a:lnTo>
                <a:lnTo>
                  <a:pt x="5353257" y="1421891"/>
                </a:lnTo>
                <a:lnTo>
                  <a:pt x="5331921" y="1374647"/>
                </a:lnTo>
                <a:lnTo>
                  <a:pt x="5309061" y="1327403"/>
                </a:lnTo>
                <a:lnTo>
                  <a:pt x="5258769" y="1234439"/>
                </a:lnTo>
                <a:lnTo>
                  <a:pt x="5203905" y="1144523"/>
                </a:lnTo>
                <a:lnTo>
                  <a:pt x="5142945" y="1057655"/>
                </a:lnTo>
                <a:lnTo>
                  <a:pt x="5077413" y="972311"/>
                </a:lnTo>
                <a:lnTo>
                  <a:pt x="5005785" y="890015"/>
                </a:lnTo>
                <a:lnTo>
                  <a:pt x="4928061" y="810767"/>
                </a:lnTo>
                <a:lnTo>
                  <a:pt x="4847289" y="734567"/>
                </a:lnTo>
                <a:lnTo>
                  <a:pt x="4760421" y="661415"/>
                </a:lnTo>
                <a:lnTo>
                  <a:pt x="4670505" y="591311"/>
                </a:lnTo>
                <a:lnTo>
                  <a:pt x="4574493" y="524255"/>
                </a:lnTo>
                <a:lnTo>
                  <a:pt x="4475433" y="460247"/>
                </a:lnTo>
                <a:lnTo>
                  <a:pt x="4371801" y="400811"/>
                </a:lnTo>
                <a:lnTo>
                  <a:pt x="4263597" y="344423"/>
                </a:lnTo>
                <a:lnTo>
                  <a:pt x="4152345" y="291083"/>
                </a:lnTo>
                <a:lnTo>
                  <a:pt x="4038045" y="242315"/>
                </a:lnTo>
                <a:lnTo>
                  <a:pt x="3919173" y="198119"/>
                </a:lnTo>
                <a:lnTo>
                  <a:pt x="3798777" y="158495"/>
                </a:lnTo>
                <a:lnTo>
                  <a:pt x="3673809" y="121919"/>
                </a:lnTo>
                <a:lnTo>
                  <a:pt x="3547317" y="89915"/>
                </a:lnTo>
                <a:lnTo>
                  <a:pt x="3417777" y="62483"/>
                </a:lnTo>
                <a:lnTo>
                  <a:pt x="3379895" y="563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20263" y="3625495"/>
            <a:ext cx="10541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pi</a:t>
            </a:r>
            <a:r>
              <a:rPr sz="1800" b="1" spc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19320" y="3329940"/>
            <a:ext cx="1423670" cy="451484"/>
          </a:xfrm>
          <a:custGeom>
            <a:avLst/>
            <a:gdLst/>
            <a:ahLst/>
            <a:cxnLst/>
            <a:rect l="l" t="t" r="r" b="b"/>
            <a:pathLst>
              <a:path w="1423670" h="451485">
                <a:moveTo>
                  <a:pt x="712215" y="0"/>
                </a:moveTo>
                <a:lnTo>
                  <a:pt x="637539" y="3047"/>
                </a:lnTo>
                <a:lnTo>
                  <a:pt x="565911" y="12191"/>
                </a:lnTo>
                <a:lnTo>
                  <a:pt x="495807" y="25907"/>
                </a:lnTo>
                <a:lnTo>
                  <a:pt x="428751" y="45719"/>
                </a:lnTo>
                <a:lnTo>
                  <a:pt x="364743" y="68579"/>
                </a:lnTo>
                <a:lnTo>
                  <a:pt x="305307" y="97535"/>
                </a:lnTo>
                <a:lnTo>
                  <a:pt x="248919" y="131063"/>
                </a:lnTo>
                <a:lnTo>
                  <a:pt x="197103" y="167639"/>
                </a:lnTo>
                <a:lnTo>
                  <a:pt x="149859" y="208787"/>
                </a:lnTo>
                <a:lnTo>
                  <a:pt x="88899" y="275843"/>
                </a:lnTo>
                <a:lnTo>
                  <a:pt x="55371" y="324611"/>
                </a:lnTo>
                <a:lnTo>
                  <a:pt x="27939" y="376427"/>
                </a:lnTo>
                <a:lnTo>
                  <a:pt x="0" y="451103"/>
                </a:lnTo>
                <a:lnTo>
                  <a:pt x="30450" y="451103"/>
                </a:lnTo>
                <a:lnTo>
                  <a:pt x="34035" y="438911"/>
                </a:lnTo>
                <a:lnTo>
                  <a:pt x="43179" y="413003"/>
                </a:lnTo>
                <a:lnTo>
                  <a:pt x="66039" y="362711"/>
                </a:lnTo>
                <a:lnTo>
                  <a:pt x="94995" y="315467"/>
                </a:lnTo>
                <a:lnTo>
                  <a:pt x="130047" y="271271"/>
                </a:lnTo>
                <a:lnTo>
                  <a:pt x="171195" y="228599"/>
                </a:lnTo>
                <a:lnTo>
                  <a:pt x="215391" y="190499"/>
                </a:lnTo>
                <a:lnTo>
                  <a:pt x="265683" y="153923"/>
                </a:lnTo>
                <a:lnTo>
                  <a:pt x="319023" y="123443"/>
                </a:lnTo>
                <a:lnTo>
                  <a:pt x="376935" y="96011"/>
                </a:lnTo>
                <a:lnTo>
                  <a:pt x="437895" y="71627"/>
                </a:lnTo>
                <a:lnTo>
                  <a:pt x="503427" y="53339"/>
                </a:lnTo>
                <a:lnTo>
                  <a:pt x="570483" y="39623"/>
                </a:lnTo>
                <a:lnTo>
                  <a:pt x="675639" y="28955"/>
                </a:lnTo>
                <a:lnTo>
                  <a:pt x="938275" y="28955"/>
                </a:lnTo>
                <a:lnTo>
                  <a:pt x="927099" y="25907"/>
                </a:lnTo>
                <a:lnTo>
                  <a:pt x="893571" y="18287"/>
                </a:lnTo>
                <a:lnTo>
                  <a:pt x="858519" y="12191"/>
                </a:lnTo>
                <a:lnTo>
                  <a:pt x="785367" y="3047"/>
                </a:lnTo>
                <a:lnTo>
                  <a:pt x="712215" y="0"/>
                </a:lnTo>
                <a:close/>
              </a:path>
              <a:path w="1423670" h="451485">
                <a:moveTo>
                  <a:pt x="938275" y="28955"/>
                </a:moveTo>
                <a:lnTo>
                  <a:pt x="748791" y="28955"/>
                </a:lnTo>
                <a:lnTo>
                  <a:pt x="818895" y="35051"/>
                </a:lnTo>
                <a:lnTo>
                  <a:pt x="853947" y="39623"/>
                </a:lnTo>
                <a:lnTo>
                  <a:pt x="921003" y="53339"/>
                </a:lnTo>
                <a:lnTo>
                  <a:pt x="985011" y="71627"/>
                </a:lnTo>
                <a:lnTo>
                  <a:pt x="1047495" y="96011"/>
                </a:lnTo>
                <a:lnTo>
                  <a:pt x="1105407" y="123443"/>
                </a:lnTo>
                <a:lnTo>
                  <a:pt x="1184655" y="172211"/>
                </a:lnTo>
                <a:lnTo>
                  <a:pt x="1231899" y="208787"/>
                </a:lnTo>
                <a:lnTo>
                  <a:pt x="1274571" y="249935"/>
                </a:lnTo>
                <a:lnTo>
                  <a:pt x="1311147" y="294131"/>
                </a:lnTo>
                <a:lnTo>
                  <a:pt x="1343151" y="339851"/>
                </a:lnTo>
                <a:lnTo>
                  <a:pt x="1370583" y="388619"/>
                </a:lnTo>
                <a:lnTo>
                  <a:pt x="1390395" y="440435"/>
                </a:lnTo>
                <a:lnTo>
                  <a:pt x="1393533" y="451103"/>
                </a:lnTo>
                <a:lnTo>
                  <a:pt x="1423442" y="451103"/>
                </a:lnTo>
                <a:lnTo>
                  <a:pt x="1407159" y="402335"/>
                </a:lnTo>
                <a:lnTo>
                  <a:pt x="1382775" y="350519"/>
                </a:lnTo>
                <a:lnTo>
                  <a:pt x="1334007" y="275843"/>
                </a:lnTo>
                <a:lnTo>
                  <a:pt x="1294383" y="230123"/>
                </a:lnTo>
                <a:lnTo>
                  <a:pt x="1250187" y="187451"/>
                </a:lnTo>
                <a:lnTo>
                  <a:pt x="1199895" y="147827"/>
                </a:lnTo>
                <a:lnTo>
                  <a:pt x="1173987" y="131063"/>
                </a:lnTo>
                <a:lnTo>
                  <a:pt x="1146555" y="112775"/>
                </a:lnTo>
                <a:lnTo>
                  <a:pt x="1088643" y="82295"/>
                </a:lnTo>
                <a:lnTo>
                  <a:pt x="1026159" y="56387"/>
                </a:lnTo>
                <a:lnTo>
                  <a:pt x="960627" y="35051"/>
                </a:lnTo>
                <a:lnTo>
                  <a:pt x="938275" y="289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21323" y="2398776"/>
            <a:ext cx="1106805" cy="1219200"/>
          </a:xfrm>
          <a:custGeom>
            <a:avLst/>
            <a:gdLst/>
            <a:ahLst/>
            <a:cxnLst/>
            <a:rect l="l" t="t" r="r" b="b"/>
            <a:pathLst>
              <a:path w="1106804" h="1219200">
                <a:moveTo>
                  <a:pt x="1085087" y="0"/>
                </a:moveTo>
                <a:lnTo>
                  <a:pt x="0" y="1200911"/>
                </a:lnTo>
                <a:lnTo>
                  <a:pt x="19811" y="1219199"/>
                </a:lnTo>
                <a:lnTo>
                  <a:pt x="1106423" y="19811"/>
                </a:lnTo>
                <a:lnTo>
                  <a:pt x="1085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35323" y="2342388"/>
            <a:ext cx="1163320" cy="1219200"/>
          </a:xfrm>
          <a:custGeom>
            <a:avLst/>
            <a:gdLst/>
            <a:ahLst/>
            <a:cxnLst/>
            <a:rect l="l" t="t" r="r" b="b"/>
            <a:pathLst>
              <a:path w="1163320" h="1219200">
                <a:moveTo>
                  <a:pt x="19811" y="0"/>
                </a:moveTo>
                <a:lnTo>
                  <a:pt x="0" y="18287"/>
                </a:lnTo>
                <a:lnTo>
                  <a:pt x="1142999" y="1219199"/>
                </a:lnTo>
                <a:lnTo>
                  <a:pt x="1162811" y="1199387"/>
                </a:lnTo>
                <a:lnTo>
                  <a:pt x="19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40011" y="2097342"/>
            <a:ext cx="1183005" cy="1020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2510"/>
              </a:lnSpc>
            </a:pPr>
            <a:r>
              <a:rPr sz="2100" spc="22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100">
              <a:latin typeface="Arial"/>
              <a:cs typeface="Arial"/>
            </a:endParaRPr>
          </a:p>
          <a:p>
            <a:pPr marL="12700" marR="5080" indent="278765">
              <a:lnSpc>
                <a:spcPts val="2880"/>
              </a:lnSpc>
              <a:spcBef>
                <a:spcPts val="85"/>
              </a:spcBef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114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2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2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44087" y="2966487"/>
            <a:ext cx="1732280" cy="932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2100" spc="22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1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100" b="1" spc="229" dirty="0">
                <a:solidFill>
                  <a:srgbClr val="FFFFFF"/>
                </a:solidFill>
                <a:latin typeface="Arial"/>
                <a:cs typeface="Arial"/>
              </a:rPr>
              <a:t>Hea</a:t>
            </a:r>
            <a:r>
              <a:rPr sz="2100" b="1" spc="1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100" b="1" spc="22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11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100" b="1" spc="22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1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42820" y="3160571"/>
            <a:ext cx="624840" cy="654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2510"/>
              </a:lnSpc>
            </a:pPr>
            <a:r>
              <a:rPr sz="2100" spc="22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ts val="2870"/>
              </a:lnSpc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114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9164" y="1090159"/>
            <a:ext cx="572262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25365" algn="l"/>
              </a:tabLst>
            </a:pPr>
            <a:r>
              <a:rPr sz="2100" b="1" spc="10" dirty="0">
                <a:latin typeface="Arial"/>
                <a:cs typeface="Arial"/>
              </a:rPr>
              <a:t>S</a:t>
            </a:r>
            <a:r>
              <a:rPr sz="2100" b="1" spc="90" dirty="0">
                <a:latin typeface="Arial"/>
                <a:cs typeface="Arial"/>
              </a:rPr>
              <a:t>c</a:t>
            </a:r>
            <a:r>
              <a:rPr sz="2100" b="1" dirty="0">
                <a:latin typeface="Arial"/>
                <a:cs typeface="Arial"/>
              </a:rPr>
              <a:t>o</a:t>
            </a:r>
            <a:r>
              <a:rPr sz="2100" b="1" spc="25" dirty="0">
                <a:latin typeface="Arial"/>
                <a:cs typeface="Arial"/>
              </a:rPr>
              <a:t>p</a:t>
            </a:r>
            <a:r>
              <a:rPr sz="2100" b="1" dirty="0">
                <a:latin typeface="Arial"/>
                <a:cs typeface="Arial"/>
              </a:rPr>
              <a:t>e</a:t>
            </a:r>
            <a:r>
              <a:rPr sz="2100" b="1" spc="-3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of</a:t>
            </a:r>
            <a:r>
              <a:rPr sz="2100" b="1" spc="165" dirty="0">
                <a:latin typeface="Arial"/>
                <a:cs typeface="Arial"/>
              </a:rPr>
              <a:t> </a:t>
            </a:r>
            <a:r>
              <a:rPr sz="2100" b="1" spc="85" dirty="0">
                <a:latin typeface="Arial"/>
                <a:cs typeface="Arial"/>
              </a:rPr>
              <a:t>H</a:t>
            </a:r>
            <a:r>
              <a:rPr sz="2100" b="1" dirty="0">
                <a:latin typeface="Arial"/>
                <a:cs typeface="Arial"/>
              </a:rPr>
              <a:t>o</a:t>
            </a:r>
            <a:r>
              <a:rPr sz="2100" b="1" spc="-20" dirty="0">
                <a:latin typeface="Arial"/>
                <a:cs typeface="Arial"/>
              </a:rPr>
              <a:t>s</a:t>
            </a:r>
            <a:r>
              <a:rPr sz="2100" b="1" spc="35" dirty="0">
                <a:latin typeface="Arial"/>
                <a:cs typeface="Arial"/>
              </a:rPr>
              <a:t>p</a:t>
            </a:r>
            <a:r>
              <a:rPr sz="2100" b="1" spc="-15" dirty="0">
                <a:latin typeface="Arial"/>
                <a:cs typeface="Arial"/>
              </a:rPr>
              <a:t>i</a:t>
            </a:r>
            <a:r>
              <a:rPr sz="2100" b="1" spc="50" dirty="0">
                <a:latin typeface="Arial"/>
                <a:cs typeface="Arial"/>
              </a:rPr>
              <a:t>t</a:t>
            </a:r>
            <a:r>
              <a:rPr sz="2100" b="1" spc="90" dirty="0">
                <a:latin typeface="Arial"/>
                <a:cs typeface="Arial"/>
              </a:rPr>
              <a:t>a</a:t>
            </a:r>
            <a:r>
              <a:rPr sz="2100" b="1" dirty="0">
                <a:latin typeface="Arial"/>
                <a:cs typeface="Arial"/>
              </a:rPr>
              <a:t>l</a:t>
            </a:r>
            <a:r>
              <a:rPr sz="2100" b="1" spc="-130" dirty="0">
                <a:latin typeface="Arial"/>
                <a:cs typeface="Arial"/>
              </a:rPr>
              <a:t> </a:t>
            </a:r>
            <a:r>
              <a:rPr sz="2100" b="1" spc="5" dirty="0">
                <a:latin typeface="Arial"/>
                <a:cs typeface="Arial"/>
              </a:rPr>
              <a:t>R</a:t>
            </a:r>
            <a:r>
              <a:rPr sz="2100" b="1" spc="-15" dirty="0">
                <a:latin typeface="Arial"/>
                <a:cs typeface="Arial"/>
              </a:rPr>
              <a:t>i</a:t>
            </a:r>
            <a:r>
              <a:rPr sz="2100" b="1" spc="-20" dirty="0">
                <a:latin typeface="Arial"/>
                <a:cs typeface="Arial"/>
              </a:rPr>
              <a:t>s</a:t>
            </a:r>
            <a:r>
              <a:rPr sz="2100" b="1" dirty="0">
                <a:latin typeface="Arial"/>
                <a:cs typeface="Arial"/>
              </a:rPr>
              <a:t>k</a:t>
            </a:r>
            <a:r>
              <a:rPr sz="2100" b="1" spc="-50" dirty="0">
                <a:latin typeface="Arial"/>
                <a:cs typeface="Arial"/>
              </a:rPr>
              <a:t> </a:t>
            </a:r>
            <a:r>
              <a:rPr sz="2100" b="1" spc="10" dirty="0">
                <a:latin typeface="Arial"/>
                <a:cs typeface="Arial"/>
              </a:rPr>
              <a:t>M</a:t>
            </a:r>
            <a:r>
              <a:rPr sz="2100" b="1" spc="90" dirty="0">
                <a:latin typeface="Arial"/>
                <a:cs typeface="Arial"/>
              </a:rPr>
              <a:t>a</a:t>
            </a:r>
            <a:r>
              <a:rPr sz="2100" b="1" dirty="0">
                <a:latin typeface="Arial"/>
                <a:cs typeface="Arial"/>
              </a:rPr>
              <a:t>n</a:t>
            </a:r>
            <a:r>
              <a:rPr sz="2100" b="1" spc="65" dirty="0">
                <a:latin typeface="Arial"/>
                <a:cs typeface="Arial"/>
              </a:rPr>
              <a:t>a</a:t>
            </a:r>
            <a:r>
              <a:rPr sz="2100" b="1" spc="-25" dirty="0">
                <a:latin typeface="Arial"/>
                <a:cs typeface="Arial"/>
              </a:rPr>
              <a:t>g</a:t>
            </a:r>
            <a:r>
              <a:rPr sz="2100" b="1" spc="75" dirty="0">
                <a:latin typeface="Arial"/>
                <a:cs typeface="Arial"/>
              </a:rPr>
              <a:t>e</a:t>
            </a:r>
            <a:r>
              <a:rPr sz="2100" b="1" spc="-15" dirty="0">
                <a:latin typeface="Arial"/>
                <a:cs typeface="Arial"/>
              </a:rPr>
              <a:t>m</a:t>
            </a:r>
            <a:r>
              <a:rPr sz="2100" b="1" spc="75" dirty="0">
                <a:latin typeface="Arial"/>
                <a:cs typeface="Arial"/>
              </a:rPr>
              <a:t>e</a:t>
            </a:r>
            <a:r>
              <a:rPr sz="2100" b="1" dirty="0">
                <a:latin typeface="Arial"/>
                <a:cs typeface="Arial"/>
              </a:rPr>
              <a:t>nt	</a:t>
            </a:r>
            <a:r>
              <a:rPr sz="1350" b="1" spc="35" dirty="0">
                <a:latin typeface="Arial"/>
                <a:cs typeface="Arial"/>
              </a:rPr>
              <a:t>(r</a:t>
            </a:r>
            <a:r>
              <a:rPr sz="1350" b="1" spc="15" dirty="0">
                <a:latin typeface="Arial"/>
                <a:cs typeface="Arial"/>
              </a:rPr>
              <a:t>e</a:t>
            </a:r>
            <a:r>
              <a:rPr sz="1350" b="1" spc="-25" dirty="0">
                <a:latin typeface="Arial"/>
                <a:cs typeface="Arial"/>
              </a:rPr>
              <a:t>v</a:t>
            </a:r>
            <a:r>
              <a:rPr sz="1350" b="1" spc="-10" dirty="0">
                <a:latin typeface="Arial"/>
                <a:cs typeface="Arial"/>
              </a:rPr>
              <a:t>i</a:t>
            </a:r>
            <a:r>
              <a:rPr sz="1350" b="1" spc="-25" dirty="0">
                <a:latin typeface="Arial"/>
                <a:cs typeface="Arial"/>
              </a:rPr>
              <a:t>s</a:t>
            </a:r>
            <a:r>
              <a:rPr sz="1350" b="1" spc="50" dirty="0">
                <a:latin typeface="Arial"/>
                <a:cs typeface="Arial"/>
              </a:rPr>
              <a:t>e</a:t>
            </a:r>
            <a:r>
              <a:rPr sz="1350" b="1" spc="20" dirty="0">
                <a:latin typeface="Arial"/>
                <a:cs typeface="Arial"/>
              </a:rPr>
              <a:t>d</a:t>
            </a:r>
            <a:r>
              <a:rPr sz="1350" b="1" dirty="0">
                <a:latin typeface="Arial"/>
                <a:cs typeface="Arial"/>
              </a:rPr>
              <a:t>)</a:t>
            </a:r>
            <a:r>
              <a:rPr sz="1350" b="1" spc="12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2668" y="3779520"/>
            <a:ext cx="9142730" cy="3427729"/>
          </a:xfrm>
          <a:custGeom>
            <a:avLst/>
            <a:gdLst/>
            <a:ahLst/>
            <a:cxnLst/>
            <a:rect l="l" t="t" r="r" b="b"/>
            <a:pathLst>
              <a:path w="9142730" h="3427729">
                <a:moveTo>
                  <a:pt x="0" y="3427476"/>
                </a:moveTo>
                <a:lnTo>
                  <a:pt x="9142475" y="3427476"/>
                </a:lnTo>
                <a:lnTo>
                  <a:pt x="9142475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1143" y="4363212"/>
            <a:ext cx="451103" cy="28468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2668" y="4412285"/>
            <a:ext cx="448358" cy="279775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1143" y="4363212"/>
            <a:ext cx="451103" cy="28468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96355" y="4524757"/>
            <a:ext cx="4022090" cy="2685415"/>
          </a:xfrm>
          <a:custGeom>
            <a:avLst/>
            <a:gdLst/>
            <a:ahLst/>
            <a:cxnLst/>
            <a:rect l="l" t="t" r="r" b="b"/>
            <a:pathLst>
              <a:path w="4022090" h="2685415">
                <a:moveTo>
                  <a:pt x="4021836" y="0"/>
                </a:moveTo>
                <a:lnTo>
                  <a:pt x="4571" y="2679191"/>
                </a:lnTo>
                <a:lnTo>
                  <a:pt x="1523" y="2680715"/>
                </a:lnTo>
                <a:lnTo>
                  <a:pt x="0" y="2685287"/>
                </a:lnTo>
                <a:lnTo>
                  <a:pt x="17526" y="2685287"/>
                </a:lnTo>
                <a:lnTo>
                  <a:pt x="4021836" y="15746"/>
                </a:lnTo>
                <a:lnTo>
                  <a:pt x="402183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19828" y="3779520"/>
            <a:ext cx="622300" cy="3430904"/>
          </a:xfrm>
          <a:custGeom>
            <a:avLst/>
            <a:gdLst/>
            <a:ahLst/>
            <a:cxnLst/>
            <a:rect l="l" t="t" r="r" b="b"/>
            <a:pathLst>
              <a:path w="622300" h="3430904">
                <a:moveTo>
                  <a:pt x="12462" y="0"/>
                </a:moveTo>
                <a:lnTo>
                  <a:pt x="0" y="0"/>
                </a:lnTo>
                <a:lnTo>
                  <a:pt x="609870" y="3430524"/>
                </a:lnTo>
                <a:lnTo>
                  <a:pt x="622062" y="3430524"/>
                </a:lnTo>
                <a:lnTo>
                  <a:pt x="622062" y="3429000"/>
                </a:lnTo>
                <a:lnTo>
                  <a:pt x="1246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64195" y="3777996"/>
            <a:ext cx="2253995" cy="343204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65719" y="3779520"/>
            <a:ext cx="2252472" cy="34305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64195" y="3777996"/>
            <a:ext cx="2253995" cy="34320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76616" y="3777996"/>
            <a:ext cx="1941575" cy="343052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80025" y="3779520"/>
            <a:ext cx="1338167" cy="34290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76616" y="3777996"/>
            <a:ext cx="1941575" cy="343052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09688" y="4268724"/>
            <a:ext cx="2508503" cy="29397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11211" y="4271772"/>
            <a:ext cx="2506980" cy="293674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09688" y="4268724"/>
            <a:ext cx="2508503" cy="293979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83068" y="3777996"/>
            <a:ext cx="2135123" cy="343052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12976" y="3779520"/>
            <a:ext cx="1205215" cy="34290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83068" y="3777996"/>
            <a:ext cx="2135123" cy="343052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067800" y="3777996"/>
            <a:ext cx="850391" cy="343052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69323" y="3779520"/>
            <a:ext cx="848868" cy="34290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067800" y="3777996"/>
            <a:ext cx="850391" cy="343052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49868" y="3777996"/>
            <a:ext cx="1068323" cy="343052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319780" y="3779520"/>
            <a:ext cx="597178" cy="34290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49868" y="3777996"/>
            <a:ext cx="1068323" cy="343052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31580" y="5244084"/>
            <a:ext cx="1086611" cy="19644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833103" y="5253843"/>
            <a:ext cx="1085088" cy="195467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31580" y="5244084"/>
            <a:ext cx="1086611" cy="19644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59379" y="3779520"/>
            <a:ext cx="5428615" cy="2171700"/>
          </a:xfrm>
          <a:custGeom>
            <a:avLst/>
            <a:gdLst/>
            <a:ahLst/>
            <a:cxnLst/>
            <a:rect l="l" t="t" r="r" b="b"/>
            <a:pathLst>
              <a:path w="5428615" h="2171700">
                <a:moveTo>
                  <a:pt x="5418150" y="0"/>
                </a:moveTo>
                <a:lnTo>
                  <a:pt x="10337" y="0"/>
                </a:lnTo>
                <a:lnTo>
                  <a:pt x="8993" y="8129"/>
                </a:lnTo>
                <a:lnTo>
                  <a:pt x="0" y="172212"/>
                </a:lnTo>
                <a:lnTo>
                  <a:pt x="8993" y="336284"/>
                </a:lnTo>
                <a:lnTo>
                  <a:pt x="35509" y="496688"/>
                </a:lnTo>
                <a:lnTo>
                  <a:pt x="78849" y="652911"/>
                </a:lnTo>
                <a:lnTo>
                  <a:pt x="138318" y="804440"/>
                </a:lnTo>
                <a:lnTo>
                  <a:pt x="213217" y="950761"/>
                </a:lnTo>
                <a:lnTo>
                  <a:pt x="302849" y="1091362"/>
                </a:lnTo>
                <a:lnTo>
                  <a:pt x="406517" y="1225729"/>
                </a:lnTo>
                <a:lnTo>
                  <a:pt x="523524" y="1353348"/>
                </a:lnTo>
                <a:lnTo>
                  <a:pt x="653173" y="1473707"/>
                </a:lnTo>
                <a:lnTo>
                  <a:pt x="794765" y="1586293"/>
                </a:lnTo>
                <a:lnTo>
                  <a:pt x="947606" y="1690592"/>
                </a:lnTo>
                <a:lnTo>
                  <a:pt x="1110995" y="1786091"/>
                </a:lnTo>
                <a:lnTo>
                  <a:pt x="1284238" y="1872277"/>
                </a:lnTo>
                <a:lnTo>
                  <a:pt x="1466636" y="1948636"/>
                </a:lnTo>
                <a:lnTo>
                  <a:pt x="1657492" y="2014656"/>
                </a:lnTo>
                <a:lnTo>
                  <a:pt x="1856110" y="2069823"/>
                </a:lnTo>
                <a:lnTo>
                  <a:pt x="2061790" y="2113624"/>
                </a:lnTo>
                <a:lnTo>
                  <a:pt x="2273838" y="2145546"/>
                </a:lnTo>
                <a:lnTo>
                  <a:pt x="2491555" y="2165076"/>
                </a:lnTo>
                <a:lnTo>
                  <a:pt x="2714243" y="2171700"/>
                </a:lnTo>
                <a:lnTo>
                  <a:pt x="2936932" y="2165076"/>
                </a:lnTo>
                <a:lnTo>
                  <a:pt x="3154649" y="2145546"/>
                </a:lnTo>
                <a:lnTo>
                  <a:pt x="3366696" y="2113624"/>
                </a:lnTo>
                <a:lnTo>
                  <a:pt x="3572377" y="2069823"/>
                </a:lnTo>
                <a:lnTo>
                  <a:pt x="3770995" y="2014656"/>
                </a:lnTo>
                <a:lnTo>
                  <a:pt x="3961851" y="1948636"/>
                </a:lnTo>
                <a:lnTo>
                  <a:pt x="4144249" y="1872277"/>
                </a:lnTo>
                <a:lnTo>
                  <a:pt x="4317491" y="1786091"/>
                </a:lnTo>
                <a:lnTo>
                  <a:pt x="4480881" y="1690592"/>
                </a:lnTo>
                <a:lnTo>
                  <a:pt x="4633721" y="1586293"/>
                </a:lnTo>
                <a:lnTo>
                  <a:pt x="4775314" y="1473707"/>
                </a:lnTo>
                <a:lnTo>
                  <a:pt x="4904963" y="1353348"/>
                </a:lnTo>
                <a:lnTo>
                  <a:pt x="5021970" y="1225729"/>
                </a:lnTo>
                <a:lnTo>
                  <a:pt x="5125638" y="1091362"/>
                </a:lnTo>
                <a:lnTo>
                  <a:pt x="5215270" y="950761"/>
                </a:lnTo>
                <a:lnTo>
                  <a:pt x="5290169" y="804440"/>
                </a:lnTo>
                <a:lnTo>
                  <a:pt x="5349638" y="652911"/>
                </a:lnTo>
                <a:lnTo>
                  <a:pt x="5392978" y="496688"/>
                </a:lnTo>
                <a:lnTo>
                  <a:pt x="5419494" y="336284"/>
                </a:lnTo>
                <a:lnTo>
                  <a:pt x="5428487" y="172212"/>
                </a:lnTo>
                <a:lnTo>
                  <a:pt x="5419494" y="8129"/>
                </a:lnTo>
                <a:lnTo>
                  <a:pt x="5418150" y="0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30423" y="3779520"/>
            <a:ext cx="5486400" cy="2200910"/>
          </a:xfrm>
          <a:custGeom>
            <a:avLst/>
            <a:gdLst/>
            <a:ahLst/>
            <a:cxnLst/>
            <a:rect l="l" t="t" r="r" b="b"/>
            <a:pathLst>
              <a:path w="5486400" h="2200910">
                <a:moveTo>
                  <a:pt x="68118" y="0"/>
                </a:moveTo>
                <a:lnTo>
                  <a:pt x="9929" y="0"/>
                </a:lnTo>
                <a:lnTo>
                  <a:pt x="7619" y="15240"/>
                </a:lnTo>
                <a:lnTo>
                  <a:pt x="4571" y="67056"/>
                </a:lnTo>
                <a:lnTo>
                  <a:pt x="1523" y="120396"/>
                </a:lnTo>
                <a:lnTo>
                  <a:pt x="0" y="172212"/>
                </a:lnTo>
                <a:lnTo>
                  <a:pt x="1523" y="225552"/>
                </a:lnTo>
                <a:lnTo>
                  <a:pt x="4571" y="277368"/>
                </a:lnTo>
                <a:lnTo>
                  <a:pt x="9143" y="329184"/>
                </a:lnTo>
                <a:lnTo>
                  <a:pt x="15239" y="381000"/>
                </a:lnTo>
                <a:lnTo>
                  <a:pt x="22859" y="432816"/>
                </a:lnTo>
                <a:lnTo>
                  <a:pt x="32003" y="483108"/>
                </a:lnTo>
                <a:lnTo>
                  <a:pt x="56387" y="583692"/>
                </a:lnTo>
                <a:lnTo>
                  <a:pt x="86867" y="681228"/>
                </a:lnTo>
                <a:lnTo>
                  <a:pt x="105155" y="729996"/>
                </a:lnTo>
                <a:lnTo>
                  <a:pt x="124967" y="778764"/>
                </a:lnTo>
                <a:lnTo>
                  <a:pt x="146303" y="826008"/>
                </a:lnTo>
                <a:lnTo>
                  <a:pt x="169163" y="873252"/>
                </a:lnTo>
                <a:lnTo>
                  <a:pt x="217931" y="966216"/>
                </a:lnTo>
                <a:lnTo>
                  <a:pt x="272795" y="1056132"/>
                </a:lnTo>
                <a:lnTo>
                  <a:pt x="333755" y="1143000"/>
                </a:lnTo>
                <a:lnTo>
                  <a:pt x="400811" y="1228344"/>
                </a:lnTo>
                <a:lnTo>
                  <a:pt x="472439" y="1310640"/>
                </a:lnTo>
                <a:lnTo>
                  <a:pt x="548639" y="1389888"/>
                </a:lnTo>
                <a:lnTo>
                  <a:pt x="630935" y="1466088"/>
                </a:lnTo>
                <a:lnTo>
                  <a:pt x="716279" y="1539240"/>
                </a:lnTo>
                <a:lnTo>
                  <a:pt x="807719" y="1609344"/>
                </a:lnTo>
                <a:lnTo>
                  <a:pt x="902207" y="1676400"/>
                </a:lnTo>
                <a:lnTo>
                  <a:pt x="1002791" y="1740408"/>
                </a:lnTo>
                <a:lnTo>
                  <a:pt x="1106423" y="1799844"/>
                </a:lnTo>
                <a:lnTo>
                  <a:pt x="1213103" y="1856232"/>
                </a:lnTo>
                <a:lnTo>
                  <a:pt x="1324355" y="1909572"/>
                </a:lnTo>
                <a:lnTo>
                  <a:pt x="1440179" y="1958340"/>
                </a:lnTo>
                <a:lnTo>
                  <a:pt x="1557527" y="2002536"/>
                </a:lnTo>
                <a:lnTo>
                  <a:pt x="1679447" y="2042160"/>
                </a:lnTo>
                <a:lnTo>
                  <a:pt x="1802891" y="2078736"/>
                </a:lnTo>
                <a:lnTo>
                  <a:pt x="1930907" y="2110740"/>
                </a:lnTo>
                <a:lnTo>
                  <a:pt x="2060447" y="2138172"/>
                </a:lnTo>
                <a:lnTo>
                  <a:pt x="2193035" y="2159508"/>
                </a:lnTo>
                <a:lnTo>
                  <a:pt x="2327147" y="2177796"/>
                </a:lnTo>
                <a:lnTo>
                  <a:pt x="2464307" y="2191512"/>
                </a:lnTo>
                <a:lnTo>
                  <a:pt x="2602991" y="2199132"/>
                </a:lnTo>
                <a:lnTo>
                  <a:pt x="2744723" y="2200656"/>
                </a:lnTo>
                <a:lnTo>
                  <a:pt x="2884931" y="2199132"/>
                </a:lnTo>
                <a:lnTo>
                  <a:pt x="3023615" y="2189988"/>
                </a:lnTo>
                <a:lnTo>
                  <a:pt x="3160775" y="2177796"/>
                </a:lnTo>
                <a:lnTo>
                  <a:pt x="3294887" y="2159508"/>
                </a:lnTo>
                <a:lnTo>
                  <a:pt x="3389593" y="2144268"/>
                </a:lnTo>
                <a:lnTo>
                  <a:pt x="2743199" y="2144268"/>
                </a:lnTo>
                <a:lnTo>
                  <a:pt x="2604515" y="2141220"/>
                </a:lnTo>
                <a:lnTo>
                  <a:pt x="2467355" y="2133600"/>
                </a:lnTo>
                <a:lnTo>
                  <a:pt x="2333243" y="2121408"/>
                </a:lnTo>
                <a:lnTo>
                  <a:pt x="2200655" y="2103120"/>
                </a:lnTo>
                <a:lnTo>
                  <a:pt x="2069591" y="2081784"/>
                </a:lnTo>
                <a:lnTo>
                  <a:pt x="1941575" y="2054352"/>
                </a:lnTo>
                <a:lnTo>
                  <a:pt x="1816607" y="2023872"/>
                </a:lnTo>
                <a:lnTo>
                  <a:pt x="1694687" y="1987296"/>
                </a:lnTo>
                <a:lnTo>
                  <a:pt x="1575815" y="1947672"/>
                </a:lnTo>
                <a:lnTo>
                  <a:pt x="1459991" y="1905000"/>
                </a:lnTo>
                <a:lnTo>
                  <a:pt x="1347215" y="1856232"/>
                </a:lnTo>
                <a:lnTo>
                  <a:pt x="1237487" y="1804416"/>
                </a:lnTo>
                <a:lnTo>
                  <a:pt x="1132331" y="1749552"/>
                </a:lnTo>
                <a:lnTo>
                  <a:pt x="1031747" y="1691640"/>
                </a:lnTo>
                <a:lnTo>
                  <a:pt x="934211" y="1629156"/>
                </a:lnTo>
                <a:lnTo>
                  <a:pt x="841247" y="1563624"/>
                </a:lnTo>
                <a:lnTo>
                  <a:pt x="751331" y="1495044"/>
                </a:lnTo>
                <a:lnTo>
                  <a:pt x="667511" y="1423416"/>
                </a:lnTo>
                <a:lnTo>
                  <a:pt x="588263" y="1348740"/>
                </a:lnTo>
                <a:lnTo>
                  <a:pt x="513587" y="1271016"/>
                </a:lnTo>
                <a:lnTo>
                  <a:pt x="443483" y="1190244"/>
                </a:lnTo>
                <a:lnTo>
                  <a:pt x="379475" y="1107948"/>
                </a:lnTo>
                <a:lnTo>
                  <a:pt x="320039" y="1022604"/>
                </a:lnTo>
                <a:lnTo>
                  <a:pt x="266699" y="935736"/>
                </a:lnTo>
                <a:lnTo>
                  <a:pt x="219455" y="845820"/>
                </a:lnTo>
                <a:lnTo>
                  <a:pt x="196595" y="801624"/>
                </a:lnTo>
                <a:lnTo>
                  <a:pt x="176783" y="755904"/>
                </a:lnTo>
                <a:lnTo>
                  <a:pt x="158495" y="708660"/>
                </a:lnTo>
                <a:lnTo>
                  <a:pt x="141731" y="662940"/>
                </a:lnTo>
                <a:lnTo>
                  <a:pt x="124967" y="615696"/>
                </a:lnTo>
                <a:lnTo>
                  <a:pt x="111251" y="566928"/>
                </a:lnTo>
                <a:lnTo>
                  <a:pt x="99059" y="519684"/>
                </a:lnTo>
                <a:lnTo>
                  <a:pt x="88391" y="470916"/>
                </a:lnTo>
                <a:lnTo>
                  <a:pt x="79247" y="422148"/>
                </a:lnTo>
                <a:lnTo>
                  <a:pt x="71627" y="371856"/>
                </a:lnTo>
                <a:lnTo>
                  <a:pt x="65531" y="323088"/>
                </a:lnTo>
                <a:lnTo>
                  <a:pt x="60959" y="272796"/>
                </a:lnTo>
                <a:lnTo>
                  <a:pt x="57911" y="222504"/>
                </a:lnTo>
                <a:lnTo>
                  <a:pt x="57911" y="120396"/>
                </a:lnTo>
                <a:lnTo>
                  <a:pt x="60959" y="70104"/>
                </a:lnTo>
                <a:lnTo>
                  <a:pt x="65531" y="21336"/>
                </a:lnTo>
                <a:lnTo>
                  <a:pt x="68118" y="0"/>
                </a:lnTo>
                <a:close/>
              </a:path>
              <a:path w="5486400" h="2200910">
                <a:moveTo>
                  <a:pt x="5476986" y="0"/>
                </a:moveTo>
                <a:lnTo>
                  <a:pt x="5419724" y="0"/>
                </a:lnTo>
                <a:lnTo>
                  <a:pt x="5422391" y="21336"/>
                </a:lnTo>
                <a:lnTo>
                  <a:pt x="5428487" y="121920"/>
                </a:lnTo>
                <a:lnTo>
                  <a:pt x="5430011" y="172212"/>
                </a:lnTo>
                <a:lnTo>
                  <a:pt x="5428487" y="224028"/>
                </a:lnTo>
                <a:lnTo>
                  <a:pt x="5425439" y="274320"/>
                </a:lnTo>
                <a:lnTo>
                  <a:pt x="5422391" y="323088"/>
                </a:lnTo>
                <a:lnTo>
                  <a:pt x="5416295" y="373380"/>
                </a:lnTo>
                <a:lnTo>
                  <a:pt x="5408675" y="422148"/>
                </a:lnTo>
                <a:lnTo>
                  <a:pt x="5399531" y="470916"/>
                </a:lnTo>
                <a:lnTo>
                  <a:pt x="5375147" y="568452"/>
                </a:lnTo>
                <a:lnTo>
                  <a:pt x="5361431" y="615696"/>
                </a:lnTo>
                <a:lnTo>
                  <a:pt x="5346191" y="662940"/>
                </a:lnTo>
                <a:lnTo>
                  <a:pt x="5327903" y="710184"/>
                </a:lnTo>
                <a:lnTo>
                  <a:pt x="5309615" y="755904"/>
                </a:lnTo>
                <a:lnTo>
                  <a:pt x="5289803" y="801624"/>
                </a:lnTo>
                <a:lnTo>
                  <a:pt x="5266943" y="847344"/>
                </a:lnTo>
                <a:lnTo>
                  <a:pt x="5219699" y="937260"/>
                </a:lnTo>
                <a:lnTo>
                  <a:pt x="5166359" y="1024128"/>
                </a:lnTo>
                <a:lnTo>
                  <a:pt x="5106923" y="1109472"/>
                </a:lnTo>
                <a:lnTo>
                  <a:pt x="5042915" y="1191768"/>
                </a:lnTo>
                <a:lnTo>
                  <a:pt x="4972811" y="1272540"/>
                </a:lnTo>
                <a:lnTo>
                  <a:pt x="4898135" y="1348740"/>
                </a:lnTo>
                <a:lnTo>
                  <a:pt x="4818887" y="1423416"/>
                </a:lnTo>
                <a:lnTo>
                  <a:pt x="4735067" y="1495044"/>
                </a:lnTo>
                <a:lnTo>
                  <a:pt x="4645151" y="1563624"/>
                </a:lnTo>
                <a:lnTo>
                  <a:pt x="4552187" y="1629156"/>
                </a:lnTo>
                <a:lnTo>
                  <a:pt x="4454651" y="1691640"/>
                </a:lnTo>
                <a:lnTo>
                  <a:pt x="4354067" y="1751076"/>
                </a:lnTo>
                <a:lnTo>
                  <a:pt x="4247387" y="1805940"/>
                </a:lnTo>
                <a:lnTo>
                  <a:pt x="4139183" y="1857756"/>
                </a:lnTo>
                <a:lnTo>
                  <a:pt x="4026407" y="1905000"/>
                </a:lnTo>
                <a:lnTo>
                  <a:pt x="3910583" y="1949196"/>
                </a:lnTo>
                <a:lnTo>
                  <a:pt x="3791711" y="1988820"/>
                </a:lnTo>
                <a:lnTo>
                  <a:pt x="3668267" y="2023872"/>
                </a:lnTo>
                <a:lnTo>
                  <a:pt x="3543299" y="2054352"/>
                </a:lnTo>
                <a:lnTo>
                  <a:pt x="3416807" y="2081784"/>
                </a:lnTo>
                <a:lnTo>
                  <a:pt x="3285743" y="2103120"/>
                </a:lnTo>
                <a:lnTo>
                  <a:pt x="3153155" y="2121408"/>
                </a:lnTo>
                <a:lnTo>
                  <a:pt x="3019043" y="2133600"/>
                </a:lnTo>
                <a:lnTo>
                  <a:pt x="2881883" y="2141220"/>
                </a:lnTo>
                <a:lnTo>
                  <a:pt x="2743199" y="2144268"/>
                </a:lnTo>
                <a:lnTo>
                  <a:pt x="3389593" y="2144268"/>
                </a:lnTo>
                <a:lnTo>
                  <a:pt x="3427475" y="2138172"/>
                </a:lnTo>
                <a:lnTo>
                  <a:pt x="3557015" y="2110740"/>
                </a:lnTo>
                <a:lnTo>
                  <a:pt x="3685031" y="2078736"/>
                </a:lnTo>
                <a:lnTo>
                  <a:pt x="3809999" y="2042160"/>
                </a:lnTo>
                <a:lnTo>
                  <a:pt x="3930395" y="2002536"/>
                </a:lnTo>
                <a:lnTo>
                  <a:pt x="4049267" y="1956816"/>
                </a:lnTo>
                <a:lnTo>
                  <a:pt x="4163567" y="1908048"/>
                </a:lnTo>
                <a:lnTo>
                  <a:pt x="4274819" y="1856232"/>
                </a:lnTo>
                <a:lnTo>
                  <a:pt x="4381499" y="1799844"/>
                </a:lnTo>
                <a:lnTo>
                  <a:pt x="4485131" y="1740408"/>
                </a:lnTo>
                <a:lnTo>
                  <a:pt x="4585715" y="1676400"/>
                </a:lnTo>
                <a:lnTo>
                  <a:pt x="4680203" y="1609344"/>
                </a:lnTo>
                <a:lnTo>
                  <a:pt x="4771643" y="1539240"/>
                </a:lnTo>
                <a:lnTo>
                  <a:pt x="4858511" y="1466088"/>
                </a:lnTo>
                <a:lnTo>
                  <a:pt x="4939283" y="1388364"/>
                </a:lnTo>
                <a:lnTo>
                  <a:pt x="5015483" y="1309116"/>
                </a:lnTo>
                <a:lnTo>
                  <a:pt x="5087111" y="1226820"/>
                </a:lnTo>
                <a:lnTo>
                  <a:pt x="5154167" y="1141476"/>
                </a:lnTo>
                <a:lnTo>
                  <a:pt x="5215127" y="1054608"/>
                </a:lnTo>
                <a:lnTo>
                  <a:pt x="5269991" y="964692"/>
                </a:lnTo>
                <a:lnTo>
                  <a:pt x="5318759" y="871728"/>
                </a:lnTo>
                <a:lnTo>
                  <a:pt x="5341619" y="826008"/>
                </a:lnTo>
                <a:lnTo>
                  <a:pt x="5362955" y="777240"/>
                </a:lnTo>
                <a:lnTo>
                  <a:pt x="5382767" y="729996"/>
                </a:lnTo>
                <a:lnTo>
                  <a:pt x="5416295" y="632460"/>
                </a:lnTo>
                <a:lnTo>
                  <a:pt x="5443727" y="531876"/>
                </a:lnTo>
                <a:lnTo>
                  <a:pt x="5465063" y="431292"/>
                </a:lnTo>
                <a:lnTo>
                  <a:pt x="5472683" y="379476"/>
                </a:lnTo>
                <a:lnTo>
                  <a:pt x="5478779" y="329184"/>
                </a:lnTo>
                <a:lnTo>
                  <a:pt x="5483351" y="277368"/>
                </a:lnTo>
                <a:lnTo>
                  <a:pt x="5486399" y="224028"/>
                </a:lnTo>
                <a:lnTo>
                  <a:pt x="5486399" y="118872"/>
                </a:lnTo>
                <a:lnTo>
                  <a:pt x="5483351" y="67056"/>
                </a:lnTo>
                <a:lnTo>
                  <a:pt x="5478779" y="15240"/>
                </a:lnTo>
                <a:lnTo>
                  <a:pt x="5476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043707" y="3899815"/>
            <a:ext cx="8077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703063" y="3779520"/>
            <a:ext cx="1457325" cy="701040"/>
          </a:xfrm>
          <a:custGeom>
            <a:avLst/>
            <a:gdLst/>
            <a:ahLst/>
            <a:cxnLst/>
            <a:rect l="l" t="t" r="r" b="b"/>
            <a:pathLst>
              <a:path w="1457325" h="701039">
                <a:moveTo>
                  <a:pt x="47154" y="0"/>
                </a:moveTo>
                <a:lnTo>
                  <a:pt x="16764" y="0"/>
                </a:lnTo>
                <a:lnTo>
                  <a:pt x="13715" y="9144"/>
                </a:lnTo>
                <a:lnTo>
                  <a:pt x="7619" y="38100"/>
                </a:lnTo>
                <a:lnTo>
                  <a:pt x="3047" y="67056"/>
                </a:lnTo>
                <a:lnTo>
                  <a:pt x="0" y="96012"/>
                </a:lnTo>
                <a:lnTo>
                  <a:pt x="0" y="155448"/>
                </a:lnTo>
                <a:lnTo>
                  <a:pt x="7619" y="214884"/>
                </a:lnTo>
                <a:lnTo>
                  <a:pt x="22859" y="271272"/>
                </a:lnTo>
                <a:lnTo>
                  <a:pt x="44195" y="324612"/>
                </a:lnTo>
                <a:lnTo>
                  <a:pt x="71627" y="376428"/>
                </a:lnTo>
                <a:lnTo>
                  <a:pt x="106679" y="425196"/>
                </a:lnTo>
                <a:lnTo>
                  <a:pt x="124967" y="449580"/>
                </a:lnTo>
                <a:lnTo>
                  <a:pt x="167639" y="493776"/>
                </a:lnTo>
                <a:lnTo>
                  <a:pt x="239267" y="553212"/>
                </a:lnTo>
                <a:lnTo>
                  <a:pt x="294131" y="588264"/>
                </a:lnTo>
                <a:lnTo>
                  <a:pt x="352043" y="618744"/>
                </a:lnTo>
                <a:lnTo>
                  <a:pt x="413003" y="644652"/>
                </a:lnTo>
                <a:lnTo>
                  <a:pt x="512063" y="675132"/>
                </a:lnTo>
                <a:lnTo>
                  <a:pt x="617219" y="694944"/>
                </a:lnTo>
                <a:lnTo>
                  <a:pt x="728471" y="701040"/>
                </a:lnTo>
                <a:lnTo>
                  <a:pt x="803147" y="697992"/>
                </a:lnTo>
                <a:lnTo>
                  <a:pt x="838199" y="694944"/>
                </a:lnTo>
                <a:lnTo>
                  <a:pt x="909827" y="682752"/>
                </a:lnTo>
                <a:lnTo>
                  <a:pt x="943355" y="675132"/>
                </a:lnTo>
                <a:lnTo>
                  <a:pt x="955039" y="672084"/>
                </a:lnTo>
                <a:lnTo>
                  <a:pt x="691895" y="672084"/>
                </a:lnTo>
                <a:lnTo>
                  <a:pt x="620267" y="665988"/>
                </a:lnTo>
                <a:lnTo>
                  <a:pt x="551687" y="655320"/>
                </a:lnTo>
                <a:lnTo>
                  <a:pt x="454151" y="629412"/>
                </a:lnTo>
                <a:lnTo>
                  <a:pt x="362711" y="592836"/>
                </a:lnTo>
                <a:lnTo>
                  <a:pt x="280415" y="547116"/>
                </a:lnTo>
                <a:lnTo>
                  <a:pt x="231647" y="510540"/>
                </a:lnTo>
                <a:lnTo>
                  <a:pt x="185927" y="472440"/>
                </a:lnTo>
                <a:lnTo>
                  <a:pt x="146303" y="429768"/>
                </a:lnTo>
                <a:lnTo>
                  <a:pt x="111251" y="384048"/>
                </a:lnTo>
                <a:lnTo>
                  <a:pt x="82295" y="336804"/>
                </a:lnTo>
                <a:lnTo>
                  <a:pt x="59435" y="286512"/>
                </a:lnTo>
                <a:lnTo>
                  <a:pt x="41147" y="234696"/>
                </a:lnTo>
                <a:lnTo>
                  <a:pt x="28955" y="153924"/>
                </a:lnTo>
                <a:lnTo>
                  <a:pt x="27431" y="124968"/>
                </a:lnTo>
                <a:lnTo>
                  <a:pt x="28955" y="97536"/>
                </a:lnTo>
                <a:lnTo>
                  <a:pt x="32003" y="70104"/>
                </a:lnTo>
                <a:lnTo>
                  <a:pt x="36575" y="42672"/>
                </a:lnTo>
                <a:lnTo>
                  <a:pt x="42671" y="15240"/>
                </a:lnTo>
                <a:lnTo>
                  <a:pt x="47154" y="0"/>
                </a:lnTo>
                <a:close/>
              </a:path>
              <a:path w="1457325" h="701039">
                <a:moveTo>
                  <a:pt x="1439297" y="0"/>
                </a:moveTo>
                <a:lnTo>
                  <a:pt x="1409341" y="0"/>
                </a:lnTo>
                <a:lnTo>
                  <a:pt x="1414271" y="16764"/>
                </a:lnTo>
                <a:lnTo>
                  <a:pt x="1420367" y="44196"/>
                </a:lnTo>
                <a:lnTo>
                  <a:pt x="1424939" y="70104"/>
                </a:lnTo>
                <a:lnTo>
                  <a:pt x="1427987" y="97536"/>
                </a:lnTo>
                <a:lnTo>
                  <a:pt x="1427987" y="126492"/>
                </a:lnTo>
                <a:lnTo>
                  <a:pt x="1424939" y="181356"/>
                </a:lnTo>
                <a:lnTo>
                  <a:pt x="1414271" y="236220"/>
                </a:lnTo>
                <a:lnTo>
                  <a:pt x="1397507" y="288036"/>
                </a:lnTo>
                <a:lnTo>
                  <a:pt x="1385315" y="312420"/>
                </a:lnTo>
                <a:lnTo>
                  <a:pt x="1373123" y="338328"/>
                </a:lnTo>
                <a:lnTo>
                  <a:pt x="1344167" y="385572"/>
                </a:lnTo>
                <a:lnTo>
                  <a:pt x="1309115" y="429768"/>
                </a:lnTo>
                <a:lnTo>
                  <a:pt x="1269491" y="472440"/>
                </a:lnTo>
                <a:lnTo>
                  <a:pt x="1223771" y="512064"/>
                </a:lnTo>
                <a:lnTo>
                  <a:pt x="1199387" y="528828"/>
                </a:lnTo>
                <a:lnTo>
                  <a:pt x="1175003" y="547116"/>
                </a:lnTo>
                <a:lnTo>
                  <a:pt x="1092707" y="592836"/>
                </a:lnTo>
                <a:lnTo>
                  <a:pt x="1031747" y="618744"/>
                </a:lnTo>
                <a:lnTo>
                  <a:pt x="937259" y="647700"/>
                </a:lnTo>
                <a:lnTo>
                  <a:pt x="870203" y="661416"/>
                </a:lnTo>
                <a:lnTo>
                  <a:pt x="763523" y="672084"/>
                </a:lnTo>
                <a:lnTo>
                  <a:pt x="955039" y="672084"/>
                </a:lnTo>
                <a:lnTo>
                  <a:pt x="1042415" y="644652"/>
                </a:lnTo>
                <a:lnTo>
                  <a:pt x="1104899" y="618744"/>
                </a:lnTo>
                <a:lnTo>
                  <a:pt x="1162811" y="586740"/>
                </a:lnTo>
                <a:lnTo>
                  <a:pt x="1242059" y="533400"/>
                </a:lnTo>
                <a:lnTo>
                  <a:pt x="1289303" y="492252"/>
                </a:lnTo>
                <a:lnTo>
                  <a:pt x="1331975" y="448056"/>
                </a:lnTo>
                <a:lnTo>
                  <a:pt x="1368551" y="400812"/>
                </a:lnTo>
                <a:lnTo>
                  <a:pt x="1399031" y="350520"/>
                </a:lnTo>
                <a:lnTo>
                  <a:pt x="1434083" y="269748"/>
                </a:lnTo>
                <a:lnTo>
                  <a:pt x="1447799" y="213360"/>
                </a:lnTo>
                <a:lnTo>
                  <a:pt x="1455419" y="155448"/>
                </a:lnTo>
                <a:lnTo>
                  <a:pt x="1456943" y="124968"/>
                </a:lnTo>
                <a:lnTo>
                  <a:pt x="1455419" y="96012"/>
                </a:lnTo>
                <a:lnTo>
                  <a:pt x="1452371" y="65532"/>
                </a:lnTo>
                <a:lnTo>
                  <a:pt x="1447799" y="36576"/>
                </a:lnTo>
                <a:lnTo>
                  <a:pt x="1441703" y="9144"/>
                </a:lnTo>
                <a:lnTo>
                  <a:pt x="1439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82283" y="4088892"/>
            <a:ext cx="1668780" cy="814069"/>
          </a:xfrm>
          <a:custGeom>
            <a:avLst/>
            <a:gdLst/>
            <a:ahLst/>
            <a:cxnLst/>
            <a:rect l="l" t="t" r="r" b="b"/>
            <a:pathLst>
              <a:path w="1668779" h="814070">
                <a:moveTo>
                  <a:pt x="12191" y="0"/>
                </a:moveTo>
                <a:lnTo>
                  <a:pt x="0" y="25907"/>
                </a:lnTo>
                <a:lnTo>
                  <a:pt x="1656587" y="813815"/>
                </a:lnTo>
                <a:lnTo>
                  <a:pt x="1668779" y="787907"/>
                </a:lnTo>
                <a:lnTo>
                  <a:pt x="12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68751" y="4088892"/>
            <a:ext cx="1811020" cy="824865"/>
          </a:xfrm>
          <a:custGeom>
            <a:avLst/>
            <a:gdLst/>
            <a:ahLst/>
            <a:cxnLst/>
            <a:rect l="l" t="t" r="r" b="b"/>
            <a:pathLst>
              <a:path w="1811020" h="824864">
                <a:moveTo>
                  <a:pt x="1799843" y="0"/>
                </a:moveTo>
                <a:lnTo>
                  <a:pt x="0" y="798575"/>
                </a:lnTo>
                <a:lnTo>
                  <a:pt x="12191" y="824483"/>
                </a:lnTo>
                <a:lnTo>
                  <a:pt x="1810511" y="25907"/>
                </a:lnTo>
                <a:lnTo>
                  <a:pt x="1799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88863" y="4443984"/>
            <a:ext cx="38100" cy="1493520"/>
          </a:xfrm>
          <a:custGeom>
            <a:avLst/>
            <a:gdLst/>
            <a:ahLst/>
            <a:cxnLst/>
            <a:rect l="l" t="t" r="r" b="b"/>
            <a:pathLst>
              <a:path w="38100" h="1493520">
                <a:moveTo>
                  <a:pt x="27431" y="0"/>
                </a:moveTo>
                <a:lnTo>
                  <a:pt x="0" y="0"/>
                </a:lnTo>
                <a:lnTo>
                  <a:pt x="9143" y="1493519"/>
                </a:lnTo>
                <a:lnTo>
                  <a:pt x="38099" y="1493519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6597655" y="3926613"/>
            <a:ext cx="104140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3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100" b="1" spc="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b="1" spc="1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b="1" spc="1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100" b="1" spc="22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1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461009" y="6511981"/>
            <a:ext cx="117284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KA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RS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D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r</a:t>
            </a:r>
            <a:r>
              <a:rPr sz="900" spc="5" dirty="0">
                <a:solidFill>
                  <a:srgbClr val="888888"/>
                </a:solidFill>
                <a:latin typeface="Trebuchet MS"/>
                <a:cs typeface="Trebuchet MS"/>
              </a:rPr>
              <a:t>.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N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ic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o Lu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m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enta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557916" y="4417878"/>
            <a:ext cx="1541145" cy="1020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6045" algn="ctr">
              <a:lnSpc>
                <a:spcPts val="2510"/>
              </a:lnSpc>
            </a:pPr>
            <a:r>
              <a:rPr sz="2100" spc="22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100">
              <a:latin typeface="Arial"/>
              <a:cs typeface="Arial"/>
            </a:endParaRPr>
          </a:p>
          <a:p>
            <a:pPr marR="8890" algn="ctr">
              <a:lnSpc>
                <a:spcPts val="2870"/>
              </a:lnSpc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114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5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400" b="1" spc="120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2400" b="1" spc="2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906953" y="3850559"/>
            <a:ext cx="1772920" cy="117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1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114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1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R="193040" algn="r">
              <a:lnSpc>
                <a:spcPct val="100000"/>
              </a:lnSpc>
              <a:spcBef>
                <a:spcPts val="1635"/>
              </a:spcBef>
            </a:pPr>
            <a:r>
              <a:rPr sz="2100" spc="22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1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488335" y="5056767"/>
            <a:ext cx="183007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00" b="1" spc="1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100" b="1" spc="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1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b="1" spc="1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100" b="1" spc="229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100" b="1" spc="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2480" y="501396"/>
            <a:ext cx="9119615" cy="3279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9543" y="2219209"/>
            <a:ext cx="1987295" cy="11125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480" y="3777996"/>
            <a:ext cx="9119615" cy="3099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52303" y="6630935"/>
            <a:ext cx="287655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</a:pPr>
            <a:r>
              <a:rPr sz="1400" b="1" i="1" spc="-190" dirty="0">
                <a:latin typeface="Arial"/>
                <a:cs typeface="Arial"/>
              </a:rPr>
              <a:t>H</a:t>
            </a:r>
            <a:r>
              <a:rPr sz="1400" b="1" i="1" spc="-145" dirty="0">
                <a:latin typeface="Arial"/>
                <a:cs typeface="Arial"/>
              </a:rPr>
              <a:t>ea</a:t>
            </a:r>
            <a:r>
              <a:rPr sz="1400" b="1" i="1" spc="-70" dirty="0">
                <a:latin typeface="Arial"/>
                <a:cs typeface="Arial"/>
              </a:rPr>
              <a:t>l</a:t>
            </a:r>
            <a:r>
              <a:rPr sz="1400" b="1" i="1" spc="-90" dirty="0">
                <a:latin typeface="Arial"/>
                <a:cs typeface="Arial"/>
              </a:rPr>
              <a:t>t</a:t>
            </a:r>
            <a:r>
              <a:rPr sz="1400" b="1" i="1" spc="-155" dirty="0">
                <a:latin typeface="Arial"/>
                <a:cs typeface="Arial"/>
              </a:rPr>
              <a:t>h</a:t>
            </a:r>
            <a:r>
              <a:rPr sz="1400" b="1" i="1" spc="-145" dirty="0">
                <a:latin typeface="Arial"/>
                <a:cs typeface="Arial"/>
              </a:rPr>
              <a:t>ca</a:t>
            </a:r>
            <a:r>
              <a:rPr sz="1400" b="1" i="1" spc="-10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e</a:t>
            </a:r>
            <a:r>
              <a:rPr sz="1400" b="1" i="1" spc="-175" dirty="0">
                <a:latin typeface="Times New Roman"/>
                <a:cs typeface="Times New Roman"/>
              </a:rPr>
              <a:t> </a:t>
            </a:r>
            <a:r>
              <a:rPr sz="1400" b="1" i="1" spc="-105" dirty="0">
                <a:latin typeface="Arial"/>
                <a:cs typeface="Arial"/>
              </a:rPr>
              <a:t>r</a:t>
            </a:r>
            <a:r>
              <a:rPr sz="1400" b="1" i="1" spc="-70" dirty="0">
                <a:latin typeface="Arial"/>
                <a:cs typeface="Arial"/>
              </a:rPr>
              <a:t>i</a:t>
            </a:r>
            <a:r>
              <a:rPr sz="1400" b="1" i="1" spc="-145" dirty="0">
                <a:latin typeface="Arial"/>
                <a:cs typeface="Arial"/>
              </a:rPr>
              <a:t>s</a:t>
            </a:r>
            <a:r>
              <a:rPr sz="1400" b="1" i="1" dirty="0">
                <a:latin typeface="Arial"/>
                <a:cs typeface="Arial"/>
              </a:rPr>
              <a:t>k</a:t>
            </a:r>
            <a:r>
              <a:rPr sz="1400" b="1" i="1" spc="-160" dirty="0">
                <a:latin typeface="Times New Roman"/>
                <a:cs typeface="Times New Roman"/>
              </a:rPr>
              <a:t> </a:t>
            </a:r>
            <a:r>
              <a:rPr sz="1400" b="1" i="1" spc="-145" dirty="0">
                <a:latin typeface="Arial"/>
                <a:cs typeface="Arial"/>
              </a:rPr>
              <a:t>assess</a:t>
            </a:r>
            <a:r>
              <a:rPr sz="1400" b="1" i="1" spc="-229" dirty="0">
                <a:latin typeface="Arial"/>
                <a:cs typeface="Arial"/>
              </a:rPr>
              <a:t>m</a:t>
            </a:r>
            <a:r>
              <a:rPr sz="1400" b="1" i="1" spc="-145" dirty="0">
                <a:latin typeface="Arial"/>
                <a:cs typeface="Arial"/>
              </a:rPr>
              <a:t>e</a:t>
            </a:r>
            <a:r>
              <a:rPr sz="1400" b="1" i="1" spc="-155" dirty="0">
                <a:latin typeface="Arial"/>
                <a:cs typeface="Arial"/>
              </a:rPr>
              <a:t>n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100" dirty="0">
                <a:latin typeface="Times New Roman"/>
                <a:cs typeface="Times New Roman"/>
              </a:rPr>
              <a:t> </a:t>
            </a:r>
            <a:r>
              <a:rPr sz="1400" b="1" i="1" spc="-229" dirty="0">
                <a:latin typeface="Arial"/>
                <a:cs typeface="Arial"/>
              </a:rPr>
              <a:t>m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spc="-155" dirty="0">
                <a:latin typeface="Arial"/>
                <a:cs typeface="Arial"/>
              </a:rPr>
              <a:t>d</a:t>
            </a:r>
            <a:r>
              <a:rPr sz="1400" b="1" i="1" dirty="0">
                <a:latin typeface="Arial"/>
                <a:cs typeface="Arial"/>
              </a:rPr>
              <a:t>e</a:t>
            </a:r>
            <a:r>
              <a:rPr sz="1400" b="1" i="1" spc="-160" dirty="0">
                <a:latin typeface="Times New Roman"/>
                <a:cs typeface="Times New Roman"/>
              </a:rPr>
              <a:t> </a:t>
            </a:r>
            <a:r>
              <a:rPr sz="1400" b="1" i="1" spc="-145" dirty="0">
                <a:latin typeface="Arial"/>
                <a:cs typeface="Arial"/>
              </a:rPr>
              <a:t>eas</a:t>
            </a:r>
            <a:r>
              <a:rPr sz="1400" b="1" i="1" spc="-254" dirty="0">
                <a:latin typeface="Arial"/>
                <a:cs typeface="Arial"/>
              </a:rPr>
              <a:t>y</a:t>
            </a:r>
            <a:r>
              <a:rPr sz="1400" b="1" i="1" dirty="0">
                <a:latin typeface="Arial"/>
                <a:cs typeface="Arial"/>
              </a:rPr>
              <a:t>,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155" dirty="0">
                <a:latin typeface="Arial"/>
                <a:cs typeface="Arial"/>
              </a:rPr>
              <a:t>Th</a:t>
            </a:r>
            <a:r>
              <a:rPr sz="1400" b="1" i="1" dirty="0">
                <a:latin typeface="Arial"/>
                <a:cs typeface="Arial"/>
              </a:rPr>
              <a:t>e</a:t>
            </a:r>
            <a:r>
              <a:rPr sz="1400" b="1" i="1" spc="-195" dirty="0">
                <a:latin typeface="Times New Roman"/>
                <a:cs typeface="Times New Roman"/>
              </a:rPr>
              <a:t> </a:t>
            </a:r>
            <a:r>
              <a:rPr sz="1400" b="1" i="1" spc="-190" dirty="0">
                <a:latin typeface="Arial"/>
                <a:cs typeface="Arial"/>
              </a:rPr>
              <a:t>N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spc="-90" dirty="0">
                <a:latin typeface="Arial"/>
                <a:cs typeface="Arial"/>
              </a:rPr>
              <a:t>t</a:t>
            </a:r>
            <a:r>
              <a:rPr sz="1400" b="1" i="1" spc="-70" dirty="0">
                <a:latin typeface="Arial"/>
                <a:cs typeface="Arial"/>
              </a:rPr>
              <a:t>i</a:t>
            </a:r>
            <a:r>
              <a:rPr sz="1400" b="1" i="1" spc="-155" dirty="0">
                <a:latin typeface="Arial"/>
                <a:cs typeface="Arial"/>
              </a:rPr>
              <a:t>on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l</a:t>
            </a:r>
            <a:r>
              <a:rPr sz="1400" b="1" i="1" spc="-105" dirty="0">
                <a:latin typeface="Times New Roman"/>
                <a:cs typeface="Times New Roman"/>
              </a:rPr>
              <a:t> </a:t>
            </a:r>
            <a:r>
              <a:rPr sz="1400" b="1" i="1" spc="-170" dirty="0">
                <a:latin typeface="Arial"/>
                <a:cs typeface="Arial"/>
              </a:rPr>
              <a:t>P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spc="-90" dirty="0">
                <a:latin typeface="Arial"/>
                <a:cs typeface="Arial"/>
              </a:rPr>
              <a:t>t</a:t>
            </a:r>
            <a:r>
              <a:rPr sz="1400" b="1" i="1" spc="-70" dirty="0">
                <a:latin typeface="Arial"/>
                <a:cs typeface="Arial"/>
              </a:rPr>
              <a:t>i</a:t>
            </a:r>
            <a:r>
              <a:rPr sz="1400" b="1" i="1" spc="-145" dirty="0">
                <a:latin typeface="Arial"/>
                <a:cs typeface="Arial"/>
              </a:rPr>
              <a:t>e</a:t>
            </a:r>
            <a:r>
              <a:rPr sz="1400" b="1" i="1" spc="-155" dirty="0">
                <a:latin typeface="Arial"/>
                <a:cs typeface="Arial"/>
              </a:rPr>
              <a:t>n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114" dirty="0">
                <a:latin typeface="Times New Roman"/>
                <a:cs typeface="Times New Roman"/>
              </a:rPr>
              <a:t> </a:t>
            </a:r>
            <a:r>
              <a:rPr sz="1400" b="1" i="1" spc="-170" dirty="0">
                <a:latin typeface="Arial"/>
                <a:cs typeface="Arial"/>
              </a:rPr>
              <a:t>S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spc="-90" dirty="0">
                <a:latin typeface="Arial"/>
                <a:cs typeface="Arial"/>
              </a:rPr>
              <a:t>f</a:t>
            </a:r>
            <a:r>
              <a:rPr sz="1400" b="1" i="1" spc="-145" dirty="0">
                <a:latin typeface="Arial"/>
                <a:cs typeface="Arial"/>
              </a:rPr>
              <a:t>e</a:t>
            </a:r>
            <a:r>
              <a:rPr sz="1400" b="1" i="1" spc="-90" dirty="0">
                <a:latin typeface="Arial"/>
                <a:cs typeface="Arial"/>
              </a:rPr>
              <a:t>t</a:t>
            </a:r>
            <a:r>
              <a:rPr sz="1400" b="1" i="1" dirty="0">
                <a:latin typeface="Arial"/>
                <a:cs typeface="Arial"/>
              </a:rPr>
              <a:t>y</a:t>
            </a:r>
            <a:r>
              <a:rPr sz="1400" b="1" i="1" spc="-220" dirty="0">
                <a:latin typeface="Times New Roman"/>
                <a:cs typeface="Times New Roman"/>
              </a:rPr>
              <a:t> </a:t>
            </a:r>
            <a:r>
              <a:rPr sz="1400" b="1" i="1" spc="-190" dirty="0">
                <a:latin typeface="Arial"/>
                <a:cs typeface="Arial"/>
              </a:rPr>
              <a:t>A</a:t>
            </a:r>
            <a:r>
              <a:rPr sz="1400" b="1" i="1" spc="-155" dirty="0">
                <a:latin typeface="Arial"/>
                <a:cs typeface="Arial"/>
              </a:rPr>
              <a:t>g</a:t>
            </a:r>
            <a:r>
              <a:rPr sz="1400" b="1" i="1" spc="-145" dirty="0">
                <a:latin typeface="Arial"/>
                <a:cs typeface="Arial"/>
              </a:rPr>
              <a:t>e</a:t>
            </a:r>
            <a:r>
              <a:rPr sz="1400" b="1" i="1" spc="-155" dirty="0">
                <a:latin typeface="Arial"/>
                <a:cs typeface="Arial"/>
              </a:rPr>
              <a:t>n</a:t>
            </a:r>
            <a:r>
              <a:rPr sz="1400" b="1" i="1" spc="-145" dirty="0">
                <a:latin typeface="Arial"/>
                <a:cs typeface="Arial"/>
              </a:rPr>
              <a:t>c</a:t>
            </a:r>
            <a:r>
              <a:rPr sz="1400" b="1" i="1" spc="-254" dirty="0">
                <a:latin typeface="Arial"/>
                <a:cs typeface="Arial"/>
              </a:rPr>
              <a:t>y</a:t>
            </a:r>
            <a:r>
              <a:rPr sz="1400" b="1" i="1" dirty="0">
                <a:latin typeface="Arial"/>
                <a:cs typeface="Arial"/>
              </a:rPr>
              <a:t>,</a:t>
            </a:r>
            <a:r>
              <a:rPr sz="1400" b="1" i="1" spc="-95" dirty="0">
                <a:latin typeface="Times New Roman"/>
                <a:cs typeface="Times New Roman"/>
              </a:rPr>
              <a:t> </a:t>
            </a:r>
            <a:r>
              <a:rPr sz="1400" b="1" i="1" spc="-145" dirty="0">
                <a:latin typeface="Arial"/>
                <a:cs typeface="Arial"/>
              </a:rPr>
              <a:t>200</a:t>
            </a:r>
            <a:r>
              <a:rPr sz="1400" b="1" i="1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4929" y="4068359"/>
            <a:ext cx="18243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6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800" b="1" spc="6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800" b="1" spc="35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r>
              <a:rPr sz="1800" b="1" spc="6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800" b="1" spc="75" dirty="0">
                <a:solidFill>
                  <a:srgbClr val="CC0000"/>
                </a:solidFill>
                <a:latin typeface="Arial"/>
                <a:cs typeface="Arial"/>
              </a:rPr>
              <a:t>ra</a:t>
            </a:r>
            <a:r>
              <a:rPr sz="1800" b="1" spc="2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800" b="1" spc="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800" b="1" spc="75" dirty="0">
                <a:solidFill>
                  <a:srgbClr val="CC0000"/>
                </a:solidFill>
                <a:latin typeface="Arial"/>
                <a:cs typeface="Arial"/>
              </a:rPr>
              <a:t>ara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0570" y="5367544"/>
            <a:ext cx="24345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6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800" b="1" spc="2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800" b="1" spc="9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1800" b="1" spc="7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800" b="1" spc="5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r>
              <a:rPr sz="1800" b="1" spc="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CC0000"/>
                </a:solidFill>
                <a:latin typeface="Arial"/>
                <a:cs typeface="Arial"/>
              </a:rPr>
              <a:t>bi</a:t>
            </a:r>
            <a:r>
              <a:rPr sz="1800" b="1" spc="-8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800" b="1" spc="9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800" b="1" spc="7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800" b="1" spc="35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800" b="1" spc="7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800" b="1" spc="55" dirty="0">
                <a:solidFill>
                  <a:srgbClr val="CC0000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88129" y="5360317"/>
            <a:ext cx="1882775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4465">
              <a:lnSpc>
                <a:spcPts val="2080"/>
              </a:lnSpc>
            </a:pPr>
            <a:r>
              <a:rPr sz="1800" b="1" spc="-6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800" b="1" spc="2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800" b="1" spc="75" dirty="0">
                <a:solidFill>
                  <a:srgbClr val="CC0000"/>
                </a:solidFill>
                <a:latin typeface="Arial"/>
                <a:cs typeface="Arial"/>
              </a:rPr>
              <a:t>aka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h</a:t>
            </a:r>
            <a:r>
              <a:rPr sz="1800" b="1" spc="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800" b="1" spc="6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800" b="1" spc="7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800" b="1" spc="35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u </a:t>
            </a:r>
            <a:r>
              <a:rPr sz="1800" b="1" spc="-8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800" b="1" spc="50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1800" b="1" spc="7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800" b="1" spc="14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1800" b="1" spc="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14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800" b="1" spc="3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800" b="1" spc="5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800" b="1" spc="25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1800" b="1" spc="75" dirty="0">
                <a:solidFill>
                  <a:srgbClr val="CC0000"/>
                </a:solidFill>
                <a:latin typeface="Arial"/>
                <a:cs typeface="Arial"/>
              </a:rPr>
              <a:t>aka</a:t>
            </a:r>
            <a:r>
              <a:rPr sz="1800" b="1" spc="5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2560" y="6601116"/>
            <a:ext cx="208533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6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800" b="1" spc="6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800" b="1" spc="35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r>
              <a:rPr sz="1800" b="1" spc="6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800" b="1" spc="75" dirty="0">
                <a:solidFill>
                  <a:srgbClr val="CC0000"/>
                </a:solidFill>
                <a:latin typeface="Arial"/>
                <a:cs typeface="Arial"/>
              </a:rPr>
              <a:t>ra</a:t>
            </a:r>
            <a:r>
              <a:rPr sz="1800" b="1" spc="2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800" b="1" spc="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800" b="1" spc="6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800" b="1" spc="7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800" b="1" spc="3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800" b="1" spc="5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r>
              <a:rPr sz="1800" b="1" spc="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95856" y="630041"/>
            <a:ext cx="604774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0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isk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</a:t>
            </a:r>
            <a:r>
              <a:rPr sz="3200" b="1" spc="-5" dirty="0">
                <a:latin typeface="Calibri"/>
                <a:cs typeface="Calibri"/>
              </a:rPr>
              <a:t>a</a:t>
            </a:r>
            <a:r>
              <a:rPr sz="3200" b="1" spc="-10" dirty="0">
                <a:latin typeface="Calibri"/>
                <a:cs typeface="Calibri"/>
              </a:rPr>
              <a:t>n</a:t>
            </a:r>
            <a:r>
              <a:rPr sz="3200" b="1" spc="-5" dirty="0">
                <a:latin typeface="Calibri"/>
                <a:cs typeface="Calibri"/>
              </a:rPr>
              <a:t>a</a:t>
            </a:r>
            <a:r>
              <a:rPr sz="3200" b="1" spc="-30" dirty="0">
                <a:latin typeface="Calibri"/>
                <a:cs typeface="Calibri"/>
              </a:rPr>
              <a:t>g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m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30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oc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ss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v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2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i</a:t>
            </a:r>
            <a:r>
              <a:rPr sz="3200" b="1" spc="-20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20467" y="1722120"/>
            <a:ext cx="532130" cy="2059305"/>
          </a:xfrm>
          <a:custGeom>
            <a:avLst/>
            <a:gdLst/>
            <a:ahLst/>
            <a:cxnLst/>
            <a:rect l="l" t="t" r="r" b="b"/>
            <a:pathLst>
              <a:path w="532130" h="2059304">
                <a:moveTo>
                  <a:pt x="531875" y="2058923"/>
                </a:moveTo>
                <a:lnTo>
                  <a:pt x="531875" y="0"/>
                </a:lnTo>
                <a:lnTo>
                  <a:pt x="0" y="0"/>
                </a:lnTo>
                <a:lnTo>
                  <a:pt x="0" y="2058923"/>
                </a:lnTo>
                <a:lnTo>
                  <a:pt x="531875" y="205892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8275" y="1709928"/>
            <a:ext cx="559435" cy="2071370"/>
          </a:xfrm>
          <a:custGeom>
            <a:avLst/>
            <a:gdLst/>
            <a:ahLst/>
            <a:cxnLst/>
            <a:rect l="l" t="t" r="r" b="b"/>
            <a:pathLst>
              <a:path w="559435" h="2071370">
                <a:moveTo>
                  <a:pt x="559307" y="0"/>
                </a:moveTo>
                <a:lnTo>
                  <a:pt x="0" y="0"/>
                </a:lnTo>
                <a:lnTo>
                  <a:pt x="0" y="2071115"/>
                </a:lnTo>
                <a:lnTo>
                  <a:pt x="25907" y="2071115"/>
                </a:lnTo>
                <a:lnTo>
                  <a:pt x="25907" y="25907"/>
                </a:lnTo>
                <a:lnTo>
                  <a:pt x="12191" y="25907"/>
                </a:lnTo>
                <a:lnTo>
                  <a:pt x="25907" y="12191"/>
                </a:lnTo>
                <a:lnTo>
                  <a:pt x="559307" y="12191"/>
                </a:lnTo>
                <a:lnTo>
                  <a:pt x="559307" y="0"/>
                </a:lnTo>
                <a:close/>
              </a:path>
              <a:path w="559435" h="2071370">
                <a:moveTo>
                  <a:pt x="533399" y="12191"/>
                </a:moveTo>
                <a:lnTo>
                  <a:pt x="533399" y="2071115"/>
                </a:lnTo>
                <a:lnTo>
                  <a:pt x="559307" y="2071115"/>
                </a:lnTo>
                <a:lnTo>
                  <a:pt x="559307" y="25907"/>
                </a:lnTo>
                <a:lnTo>
                  <a:pt x="545591" y="25907"/>
                </a:lnTo>
                <a:lnTo>
                  <a:pt x="533399" y="12191"/>
                </a:lnTo>
                <a:close/>
              </a:path>
              <a:path w="559435" h="2071370">
                <a:moveTo>
                  <a:pt x="25907" y="12191"/>
                </a:moveTo>
                <a:lnTo>
                  <a:pt x="12191" y="25907"/>
                </a:lnTo>
                <a:lnTo>
                  <a:pt x="25907" y="25907"/>
                </a:lnTo>
                <a:lnTo>
                  <a:pt x="25907" y="12191"/>
                </a:lnTo>
                <a:close/>
              </a:path>
              <a:path w="559435" h="2071370">
                <a:moveTo>
                  <a:pt x="533399" y="12191"/>
                </a:moveTo>
                <a:lnTo>
                  <a:pt x="25907" y="12191"/>
                </a:lnTo>
                <a:lnTo>
                  <a:pt x="25907" y="25907"/>
                </a:lnTo>
                <a:lnTo>
                  <a:pt x="533399" y="25907"/>
                </a:lnTo>
                <a:lnTo>
                  <a:pt x="533399" y="12191"/>
                </a:lnTo>
                <a:close/>
              </a:path>
              <a:path w="559435" h="2071370">
                <a:moveTo>
                  <a:pt x="559307" y="12191"/>
                </a:moveTo>
                <a:lnTo>
                  <a:pt x="533399" y="12191"/>
                </a:lnTo>
                <a:lnTo>
                  <a:pt x="545591" y="25907"/>
                </a:lnTo>
                <a:lnTo>
                  <a:pt x="559307" y="25907"/>
                </a:lnTo>
                <a:lnTo>
                  <a:pt x="559307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11667" y="1722120"/>
            <a:ext cx="532130" cy="2059305"/>
          </a:xfrm>
          <a:custGeom>
            <a:avLst/>
            <a:gdLst/>
            <a:ahLst/>
            <a:cxnLst/>
            <a:rect l="l" t="t" r="r" b="b"/>
            <a:pathLst>
              <a:path w="532129" h="2059304">
                <a:moveTo>
                  <a:pt x="531875" y="2058923"/>
                </a:moveTo>
                <a:lnTo>
                  <a:pt x="531875" y="0"/>
                </a:lnTo>
                <a:lnTo>
                  <a:pt x="0" y="0"/>
                </a:lnTo>
                <a:lnTo>
                  <a:pt x="0" y="2058923"/>
                </a:lnTo>
                <a:lnTo>
                  <a:pt x="531875" y="205892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9476" y="1709928"/>
            <a:ext cx="559435" cy="2071370"/>
          </a:xfrm>
          <a:custGeom>
            <a:avLst/>
            <a:gdLst/>
            <a:ahLst/>
            <a:cxnLst/>
            <a:rect l="l" t="t" r="r" b="b"/>
            <a:pathLst>
              <a:path w="559434" h="2071370">
                <a:moveTo>
                  <a:pt x="559307" y="0"/>
                </a:moveTo>
                <a:lnTo>
                  <a:pt x="0" y="0"/>
                </a:lnTo>
                <a:lnTo>
                  <a:pt x="0" y="2071115"/>
                </a:lnTo>
                <a:lnTo>
                  <a:pt x="25907" y="2071115"/>
                </a:lnTo>
                <a:lnTo>
                  <a:pt x="25907" y="25907"/>
                </a:lnTo>
                <a:lnTo>
                  <a:pt x="12191" y="25907"/>
                </a:lnTo>
                <a:lnTo>
                  <a:pt x="25907" y="12191"/>
                </a:lnTo>
                <a:lnTo>
                  <a:pt x="559307" y="12191"/>
                </a:lnTo>
                <a:lnTo>
                  <a:pt x="559307" y="0"/>
                </a:lnTo>
                <a:close/>
              </a:path>
              <a:path w="559434" h="2071370">
                <a:moveTo>
                  <a:pt x="533399" y="12191"/>
                </a:moveTo>
                <a:lnTo>
                  <a:pt x="533399" y="2071115"/>
                </a:lnTo>
                <a:lnTo>
                  <a:pt x="559307" y="2071115"/>
                </a:lnTo>
                <a:lnTo>
                  <a:pt x="559307" y="25907"/>
                </a:lnTo>
                <a:lnTo>
                  <a:pt x="545591" y="25907"/>
                </a:lnTo>
                <a:lnTo>
                  <a:pt x="533399" y="12191"/>
                </a:lnTo>
                <a:close/>
              </a:path>
              <a:path w="559434" h="2071370">
                <a:moveTo>
                  <a:pt x="25907" y="12191"/>
                </a:moveTo>
                <a:lnTo>
                  <a:pt x="12191" y="25907"/>
                </a:lnTo>
                <a:lnTo>
                  <a:pt x="25907" y="25907"/>
                </a:lnTo>
                <a:lnTo>
                  <a:pt x="25907" y="12191"/>
                </a:lnTo>
                <a:close/>
              </a:path>
              <a:path w="559434" h="2071370">
                <a:moveTo>
                  <a:pt x="533399" y="12191"/>
                </a:moveTo>
                <a:lnTo>
                  <a:pt x="25907" y="12191"/>
                </a:lnTo>
                <a:lnTo>
                  <a:pt x="25907" y="25907"/>
                </a:lnTo>
                <a:lnTo>
                  <a:pt x="533399" y="25907"/>
                </a:lnTo>
                <a:lnTo>
                  <a:pt x="533399" y="12191"/>
                </a:lnTo>
                <a:close/>
              </a:path>
              <a:path w="559434" h="2071370">
                <a:moveTo>
                  <a:pt x="559307" y="12191"/>
                </a:moveTo>
                <a:lnTo>
                  <a:pt x="533399" y="12191"/>
                </a:lnTo>
                <a:lnTo>
                  <a:pt x="545591" y="25907"/>
                </a:lnTo>
                <a:lnTo>
                  <a:pt x="559307" y="25907"/>
                </a:lnTo>
                <a:lnTo>
                  <a:pt x="559307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90771" y="1792224"/>
            <a:ext cx="2833370" cy="394970"/>
          </a:xfrm>
          <a:custGeom>
            <a:avLst/>
            <a:gdLst/>
            <a:ahLst/>
            <a:cxnLst/>
            <a:rect l="l" t="t" r="r" b="b"/>
            <a:pathLst>
              <a:path w="2833370" h="394969">
                <a:moveTo>
                  <a:pt x="2833115" y="0"/>
                </a:moveTo>
                <a:lnTo>
                  <a:pt x="0" y="0"/>
                </a:lnTo>
                <a:lnTo>
                  <a:pt x="0" y="394715"/>
                </a:lnTo>
                <a:lnTo>
                  <a:pt x="2833115" y="394715"/>
                </a:lnTo>
                <a:lnTo>
                  <a:pt x="2833115" y="387095"/>
                </a:lnTo>
                <a:lnTo>
                  <a:pt x="13715" y="387095"/>
                </a:lnTo>
                <a:lnTo>
                  <a:pt x="6095" y="380999"/>
                </a:lnTo>
                <a:lnTo>
                  <a:pt x="13715" y="380999"/>
                </a:lnTo>
                <a:lnTo>
                  <a:pt x="13715" y="13715"/>
                </a:lnTo>
                <a:lnTo>
                  <a:pt x="6095" y="13715"/>
                </a:lnTo>
                <a:lnTo>
                  <a:pt x="13715" y="6095"/>
                </a:lnTo>
                <a:lnTo>
                  <a:pt x="2833115" y="6095"/>
                </a:lnTo>
                <a:lnTo>
                  <a:pt x="2833115" y="0"/>
                </a:lnTo>
                <a:close/>
              </a:path>
              <a:path w="2833370" h="394969">
                <a:moveTo>
                  <a:pt x="13715" y="380999"/>
                </a:moveTo>
                <a:lnTo>
                  <a:pt x="6095" y="380999"/>
                </a:lnTo>
                <a:lnTo>
                  <a:pt x="13715" y="387095"/>
                </a:lnTo>
                <a:lnTo>
                  <a:pt x="13715" y="380999"/>
                </a:lnTo>
                <a:close/>
              </a:path>
              <a:path w="2833370" h="394969">
                <a:moveTo>
                  <a:pt x="2819399" y="380999"/>
                </a:moveTo>
                <a:lnTo>
                  <a:pt x="13715" y="380999"/>
                </a:lnTo>
                <a:lnTo>
                  <a:pt x="13715" y="387095"/>
                </a:lnTo>
                <a:lnTo>
                  <a:pt x="2819399" y="387095"/>
                </a:lnTo>
                <a:lnTo>
                  <a:pt x="2819399" y="380999"/>
                </a:lnTo>
                <a:close/>
              </a:path>
              <a:path w="2833370" h="394969">
                <a:moveTo>
                  <a:pt x="2819399" y="6095"/>
                </a:moveTo>
                <a:lnTo>
                  <a:pt x="2819399" y="387095"/>
                </a:lnTo>
                <a:lnTo>
                  <a:pt x="2825495" y="380999"/>
                </a:lnTo>
                <a:lnTo>
                  <a:pt x="2833115" y="380999"/>
                </a:lnTo>
                <a:lnTo>
                  <a:pt x="2833115" y="13715"/>
                </a:lnTo>
                <a:lnTo>
                  <a:pt x="2825495" y="13715"/>
                </a:lnTo>
                <a:lnTo>
                  <a:pt x="2819399" y="6095"/>
                </a:lnTo>
                <a:close/>
              </a:path>
              <a:path w="2833370" h="394969">
                <a:moveTo>
                  <a:pt x="2833115" y="380999"/>
                </a:moveTo>
                <a:lnTo>
                  <a:pt x="2825495" y="380999"/>
                </a:lnTo>
                <a:lnTo>
                  <a:pt x="2819399" y="387095"/>
                </a:lnTo>
                <a:lnTo>
                  <a:pt x="2833115" y="387095"/>
                </a:lnTo>
                <a:lnTo>
                  <a:pt x="2833115" y="380999"/>
                </a:lnTo>
                <a:close/>
              </a:path>
              <a:path w="2833370" h="394969">
                <a:moveTo>
                  <a:pt x="13715" y="6095"/>
                </a:moveTo>
                <a:lnTo>
                  <a:pt x="6095" y="13715"/>
                </a:lnTo>
                <a:lnTo>
                  <a:pt x="13715" y="13715"/>
                </a:lnTo>
                <a:lnTo>
                  <a:pt x="13715" y="6095"/>
                </a:lnTo>
                <a:close/>
              </a:path>
              <a:path w="2833370" h="394969">
                <a:moveTo>
                  <a:pt x="2819399" y="6095"/>
                </a:moveTo>
                <a:lnTo>
                  <a:pt x="13715" y="6095"/>
                </a:lnTo>
                <a:lnTo>
                  <a:pt x="13715" y="13715"/>
                </a:lnTo>
                <a:lnTo>
                  <a:pt x="2819399" y="13715"/>
                </a:lnTo>
                <a:lnTo>
                  <a:pt x="2819399" y="6095"/>
                </a:lnTo>
                <a:close/>
              </a:path>
              <a:path w="2833370" h="394969">
                <a:moveTo>
                  <a:pt x="2833115" y="6095"/>
                </a:moveTo>
                <a:lnTo>
                  <a:pt x="2819399" y="6095"/>
                </a:lnTo>
                <a:lnTo>
                  <a:pt x="2825495" y="13715"/>
                </a:lnTo>
                <a:lnTo>
                  <a:pt x="2833115" y="13715"/>
                </a:lnTo>
                <a:lnTo>
                  <a:pt x="2833115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0771" y="2782824"/>
            <a:ext cx="2833370" cy="394970"/>
          </a:xfrm>
          <a:custGeom>
            <a:avLst/>
            <a:gdLst/>
            <a:ahLst/>
            <a:cxnLst/>
            <a:rect l="l" t="t" r="r" b="b"/>
            <a:pathLst>
              <a:path w="2833370" h="394969">
                <a:moveTo>
                  <a:pt x="2833115" y="0"/>
                </a:moveTo>
                <a:lnTo>
                  <a:pt x="0" y="0"/>
                </a:lnTo>
                <a:lnTo>
                  <a:pt x="0" y="394715"/>
                </a:lnTo>
                <a:lnTo>
                  <a:pt x="2833115" y="394715"/>
                </a:lnTo>
                <a:lnTo>
                  <a:pt x="2833115" y="387095"/>
                </a:lnTo>
                <a:lnTo>
                  <a:pt x="13715" y="387095"/>
                </a:lnTo>
                <a:lnTo>
                  <a:pt x="6095" y="380999"/>
                </a:lnTo>
                <a:lnTo>
                  <a:pt x="13715" y="380999"/>
                </a:lnTo>
                <a:lnTo>
                  <a:pt x="13715" y="13715"/>
                </a:lnTo>
                <a:lnTo>
                  <a:pt x="6095" y="13715"/>
                </a:lnTo>
                <a:lnTo>
                  <a:pt x="13715" y="6095"/>
                </a:lnTo>
                <a:lnTo>
                  <a:pt x="2833115" y="6095"/>
                </a:lnTo>
                <a:lnTo>
                  <a:pt x="2833115" y="0"/>
                </a:lnTo>
                <a:close/>
              </a:path>
              <a:path w="2833370" h="394969">
                <a:moveTo>
                  <a:pt x="13715" y="380999"/>
                </a:moveTo>
                <a:lnTo>
                  <a:pt x="6095" y="380999"/>
                </a:lnTo>
                <a:lnTo>
                  <a:pt x="13715" y="387095"/>
                </a:lnTo>
                <a:lnTo>
                  <a:pt x="13715" y="380999"/>
                </a:lnTo>
                <a:close/>
              </a:path>
              <a:path w="2833370" h="394969">
                <a:moveTo>
                  <a:pt x="2819399" y="380999"/>
                </a:moveTo>
                <a:lnTo>
                  <a:pt x="13715" y="380999"/>
                </a:lnTo>
                <a:lnTo>
                  <a:pt x="13715" y="387095"/>
                </a:lnTo>
                <a:lnTo>
                  <a:pt x="2819399" y="387095"/>
                </a:lnTo>
                <a:lnTo>
                  <a:pt x="2819399" y="380999"/>
                </a:lnTo>
                <a:close/>
              </a:path>
              <a:path w="2833370" h="394969">
                <a:moveTo>
                  <a:pt x="2819399" y="6095"/>
                </a:moveTo>
                <a:lnTo>
                  <a:pt x="2819399" y="387095"/>
                </a:lnTo>
                <a:lnTo>
                  <a:pt x="2825495" y="380999"/>
                </a:lnTo>
                <a:lnTo>
                  <a:pt x="2833115" y="380999"/>
                </a:lnTo>
                <a:lnTo>
                  <a:pt x="2833115" y="13715"/>
                </a:lnTo>
                <a:lnTo>
                  <a:pt x="2825495" y="13715"/>
                </a:lnTo>
                <a:lnTo>
                  <a:pt x="2819399" y="6095"/>
                </a:lnTo>
                <a:close/>
              </a:path>
              <a:path w="2833370" h="394969">
                <a:moveTo>
                  <a:pt x="2833115" y="380999"/>
                </a:moveTo>
                <a:lnTo>
                  <a:pt x="2825495" y="380999"/>
                </a:lnTo>
                <a:lnTo>
                  <a:pt x="2819399" y="387095"/>
                </a:lnTo>
                <a:lnTo>
                  <a:pt x="2833115" y="387095"/>
                </a:lnTo>
                <a:lnTo>
                  <a:pt x="2833115" y="380999"/>
                </a:lnTo>
                <a:close/>
              </a:path>
              <a:path w="2833370" h="394969">
                <a:moveTo>
                  <a:pt x="13715" y="6095"/>
                </a:moveTo>
                <a:lnTo>
                  <a:pt x="6095" y="13715"/>
                </a:lnTo>
                <a:lnTo>
                  <a:pt x="13715" y="13715"/>
                </a:lnTo>
                <a:lnTo>
                  <a:pt x="13715" y="6095"/>
                </a:lnTo>
                <a:close/>
              </a:path>
              <a:path w="2833370" h="394969">
                <a:moveTo>
                  <a:pt x="2819399" y="6095"/>
                </a:moveTo>
                <a:lnTo>
                  <a:pt x="13715" y="6095"/>
                </a:lnTo>
                <a:lnTo>
                  <a:pt x="13715" y="13715"/>
                </a:lnTo>
                <a:lnTo>
                  <a:pt x="2819399" y="13715"/>
                </a:lnTo>
                <a:lnTo>
                  <a:pt x="2819399" y="6095"/>
                </a:lnTo>
                <a:close/>
              </a:path>
              <a:path w="2833370" h="394969">
                <a:moveTo>
                  <a:pt x="2833115" y="6095"/>
                </a:moveTo>
                <a:lnTo>
                  <a:pt x="2819399" y="6095"/>
                </a:lnTo>
                <a:lnTo>
                  <a:pt x="2825495" y="13715"/>
                </a:lnTo>
                <a:lnTo>
                  <a:pt x="2833115" y="13715"/>
                </a:lnTo>
                <a:lnTo>
                  <a:pt x="2833115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73067" y="3780282"/>
            <a:ext cx="2818130" cy="0"/>
          </a:xfrm>
          <a:custGeom>
            <a:avLst/>
            <a:gdLst/>
            <a:ahLst/>
            <a:cxnLst/>
            <a:rect l="l" t="t" r="r" b="b"/>
            <a:pathLst>
              <a:path w="2818129">
                <a:moveTo>
                  <a:pt x="0" y="0"/>
                </a:moveTo>
                <a:lnTo>
                  <a:pt x="2817875" y="0"/>
                </a:lnTo>
              </a:path>
            </a:pathLst>
          </a:custGeom>
          <a:ln w="3175">
            <a:solidFill>
              <a:srgbClr val="98F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6971" y="3777234"/>
            <a:ext cx="2833370" cy="0"/>
          </a:xfrm>
          <a:custGeom>
            <a:avLst/>
            <a:gdLst/>
            <a:ahLst/>
            <a:cxnLst/>
            <a:rect l="l" t="t" r="r" b="b"/>
            <a:pathLst>
              <a:path w="2833370">
                <a:moveTo>
                  <a:pt x="0" y="0"/>
                </a:moveTo>
                <a:lnTo>
                  <a:pt x="2833115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5951" y="2622804"/>
            <a:ext cx="3915410" cy="1158240"/>
          </a:xfrm>
          <a:custGeom>
            <a:avLst/>
            <a:gdLst/>
            <a:ahLst/>
            <a:cxnLst/>
            <a:rect l="l" t="t" r="r" b="b"/>
            <a:pathLst>
              <a:path w="3915409" h="1158239">
                <a:moveTo>
                  <a:pt x="3915155" y="0"/>
                </a:moveTo>
                <a:lnTo>
                  <a:pt x="0" y="0"/>
                </a:lnTo>
                <a:lnTo>
                  <a:pt x="0" y="1158239"/>
                </a:lnTo>
                <a:lnTo>
                  <a:pt x="28955" y="1158239"/>
                </a:lnTo>
                <a:lnTo>
                  <a:pt x="28955" y="28955"/>
                </a:lnTo>
                <a:lnTo>
                  <a:pt x="13715" y="28955"/>
                </a:lnTo>
                <a:lnTo>
                  <a:pt x="28955" y="13715"/>
                </a:lnTo>
                <a:lnTo>
                  <a:pt x="3915155" y="13715"/>
                </a:lnTo>
                <a:lnTo>
                  <a:pt x="3915155" y="0"/>
                </a:lnTo>
                <a:close/>
              </a:path>
              <a:path w="3915409" h="1158239">
                <a:moveTo>
                  <a:pt x="3886199" y="13715"/>
                </a:moveTo>
                <a:lnTo>
                  <a:pt x="3886199" y="1158239"/>
                </a:lnTo>
                <a:lnTo>
                  <a:pt x="3915155" y="1158239"/>
                </a:lnTo>
                <a:lnTo>
                  <a:pt x="3915155" y="28955"/>
                </a:lnTo>
                <a:lnTo>
                  <a:pt x="3899915" y="28955"/>
                </a:lnTo>
                <a:lnTo>
                  <a:pt x="3886199" y="13715"/>
                </a:lnTo>
                <a:close/>
              </a:path>
              <a:path w="3915409" h="1158239">
                <a:moveTo>
                  <a:pt x="28955" y="13715"/>
                </a:moveTo>
                <a:lnTo>
                  <a:pt x="13715" y="28955"/>
                </a:lnTo>
                <a:lnTo>
                  <a:pt x="28955" y="28955"/>
                </a:lnTo>
                <a:lnTo>
                  <a:pt x="28955" y="13715"/>
                </a:lnTo>
                <a:close/>
              </a:path>
              <a:path w="3915409" h="1158239">
                <a:moveTo>
                  <a:pt x="3886199" y="13715"/>
                </a:moveTo>
                <a:lnTo>
                  <a:pt x="28955" y="13715"/>
                </a:lnTo>
                <a:lnTo>
                  <a:pt x="28955" y="28955"/>
                </a:lnTo>
                <a:lnTo>
                  <a:pt x="3886199" y="28955"/>
                </a:lnTo>
                <a:lnTo>
                  <a:pt x="3886199" y="13715"/>
                </a:lnTo>
                <a:close/>
              </a:path>
              <a:path w="3915409" h="1158239">
                <a:moveTo>
                  <a:pt x="3915155" y="13715"/>
                </a:moveTo>
                <a:lnTo>
                  <a:pt x="3886199" y="13715"/>
                </a:lnTo>
                <a:lnTo>
                  <a:pt x="3899915" y="28955"/>
                </a:lnTo>
                <a:lnTo>
                  <a:pt x="3915155" y="28955"/>
                </a:lnTo>
                <a:lnTo>
                  <a:pt x="3915155" y="13715"/>
                </a:lnTo>
                <a:close/>
              </a:path>
            </a:pathLst>
          </a:custGeom>
          <a:solidFill>
            <a:srgbClr val="00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41029" y="126492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199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44667" y="1265682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0" y="0"/>
                </a:moveTo>
                <a:lnTo>
                  <a:pt x="2895599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06567" y="126492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32003" y="380999"/>
                </a:moveTo>
                <a:lnTo>
                  <a:pt x="0" y="380999"/>
                </a:lnTo>
                <a:lnTo>
                  <a:pt x="38099" y="457199"/>
                </a:lnTo>
                <a:lnTo>
                  <a:pt x="69341" y="394715"/>
                </a:lnTo>
                <a:lnTo>
                  <a:pt x="32003" y="394715"/>
                </a:lnTo>
                <a:lnTo>
                  <a:pt x="32003" y="380999"/>
                </a:lnTo>
                <a:close/>
              </a:path>
              <a:path w="76200" h="457200">
                <a:moveTo>
                  <a:pt x="45719" y="0"/>
                </a:moveTo>
                <a:lnTo>
                  <a:pt x="32003" y="0"/>
                </a:lnTo>
                <a:lnTo>
                  <a:pt x="32003" y="394715"/>
                </a:lnTo>
                <a:lnTo>
                  <a:pt x="45719" y="394715"/>
                </a:lnTo>
                <a:lnTo>
                  <a:pt x="45719" y="0"/>
                </a:lnTo>
                <a:close/>
              </a:path>
              <a:path w="76200" h="457200">
                <a:moveTo>
                  <a:pt x="76199" y="380999"/>
                </a:moveTo>
                <a:lnTo>
                  <a:pt x="45719" y="380999"/>
                </a:lnTo>
                <a:lnTo>
                  <a:pt x="45719" y="394715"/>
                </a:lnTo>
                <a:lnTo>
                  <a:pt x="69341" y="394715"/>
                </a:lnTo>
                <a:lnTo>
                  <a:pt x="76199" y="380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06567" y="225552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32003" y="380999"/>
                </a:moveTo>
                <a:lnTo>
                  <a:pt x="0" y="380999"/>
                </a:lnTo>
                <a:lnTo>
                  <a:pt x="38099" y="457199"/>
                </a:lnTo>
                <a:lnTo>
                  <a:pt x="69341" y="394715"/>
                </a:lnTo>
                <a:lnTo>
                  <a:pt x="32003" y="394715"/>
                </a:lnTo>
                <a:lnTo>
                  <a:pt x="32003" y="380999"/>
                </a:lnTo>
                <a:close/>
              </a:path>
              <a:path w="76200" h="457200">
                <a:moveTo>
                  <a:pt x="45719" y="0"/>
                </a:moveTo>
                <a:lnTo>
                  <a:pt x="32003" y="0"/>
                </a:lnTo>
                <a:lnTo>
                  <a:pt x="32003" y="394715"/>
                </a:lnTo>
                <a:lnTo>
                  <a:pt x="45719" y="394715"/>
                </a:lnTo>
                <a:lnTo>
                  <a:pt x="45719" y="0"/>
                </a:lnTo>
                <a:close/>
              </a:path>
              <a:path w="76200" h="457200">
                <a:moveTo>
                  <a:pt x="76199" y="380999"/>
                </a:moveTo>
                <a:lnTo>
                  <a:pt x="45719" y="380999"/>
                </a:lnTo>
                <a:lnTo>
                  <a:pt x="45719" y="394715"/>
                </a:lnTo>
                <a:lnTo>
                  <a:pt x="69341" y="394715"/>
                </a:lnTo>
                <a:lnTo>
                  <a:pt x="76199" y="380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82767" y="324612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32003" y="380999"/>
                </a:moveTo>
                <a:lnTo>
                  <a:pt x="0" y="380999"/>
                </a:lnTo>
                <a:lnTo>
                  <a:pt x="38099" y="457199"/>
                </a:lnTo>
                <a:lnTo>
                  <a:pt x="69341" y="394715"/>
                </a:lnTo>
                <a:lnTo>
                  <a:pt x="32003" y="394715"/>
                </a:lnTo>
                <a:lnTo>
                  <a:pt x="32003" y="380999"/>
                </a:lnTo>
                <a:close/>
              </a:path>
              <a:path w="76200" h="457200">
                <a:moveTo>
                  <a:pt x="45719" y="0"/>
                </a:moveTo>
                <a:lnTo>
                  <a:pt x="32003" y="0"/>
                </a:lnTo>
                <a:lnTo>
                  <a:pt x="32003" y="394715"/>
                </a:lnTo>
                <a:lnTo>
                  <a:pt x="45719" y="394715"/>
                </a:lnTo>
                <a:lnTo>
                  <a:pt x="45719" y="0"/>
                </a:lnTo>
                <a:close/>
              </a:path>
              <a:path w="76200" h="457200">
                <a:moveTo>
                  <a:pt x="76199" y="380999"/>
                </a:moveTo>
                <a:lnTo>
                  <a:pt x="45719" y="380999"/>
                </a:lnTo>
                <a:lnTo>
                  <a:pt x="45719" y="394715"/>
                </a:lnTo>
                <a:lnTo>
                  <a:pt x="69341" y="394715"/>
                </a:lnTo>
                <a:lnTo>
                  <a:pt x="76199" y="380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92467" y="191262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5719"/>
                </a:lnTo>
                <a:lnTo>
                  <a:pt x="64007" y="45719"/>
                </a:lnTo>
                <a:lnTo>
                  <a:pt x="64007" y="32003"/>
                </a:lnTo>
                <a:lnTo>
                  <a:pt x="76199" y="32003"/>
                </a:lnTo>
                <a:lnTo>
                  <a:pt x="76199" y="0"/>
                </a:lnTo>
                <a:close/>
              </a:path>
              <a:path w="1066800" h="76200">
                <a:moveTo>
                  <a:pt x="990599" y="0"/>
                </a:moveTo>
                <a:lnTo>
                  <a:pt x="990599" y="76199"/>
                </a:lnTo>
                <a:lnTo>
                  <a:pt x="1051559" y="45719"/>
                </a:lnTo>
                <a:lnTo>
                  <a:pt x="1004315" y="45719"/>
                </a:lnTo>
                <a:lnTo>
                  <a:pt x="1004315" y="32003"/>
                </a:lnTo>
                <a:lnTo>
                  <a:pt x="1054607" y="32003"/>
                </a:lnTo>
                <a:lnTo>
                  <a:pt x="990599" y="0"/>
                </a:lnTo>
                <a:close/>
              </a:path>
              <a:path w="1066800" h="76200">
                <a:moveTo>
                  <a:pt x="76199" y="32003"/>
                </a:moveTo>
                <a:lnTo>
                  <a:pt x="64007" y="32003"/>
                </a:lnTo>
                <a:lnTo>
                  <a:pt x="64007" y="45719"/>
                </a:lnTo>
                <a:lnTo>
                  <a:pt x="76199" y="45719"/>
                </a:lnTo>
                <a:lnTo>
                  <a:pt x="76199" y="32003"/>
                </a:lnTo>
                <a:close/>
              </a:path>
              <a:path w="1066800" h="76200">
                <a:moveTo>
                  <a:pt x="990599" y="32003"/>
                </a:moveTo>
                <a:lnTo>
                  <a:pt x="76199" y="32003"/>
                </a:lnTo>
                <a:lnTo>
                  <a:pt x="76199" y="45719"/>
                </a:lnTo>
                <a:lnTo>
                  <a:pt x="990599" y="45719"/>
                </a:lnTo>
                <a:lnTo>
                  <a:pt x="990599" y="32003"/>
                </a:lnTo>
                <a:close/>
              </a:path>
              <a:path w="1066800" h="76200">
                <a:moveTo>
                  <a:pt x="1054607" y="32003"/>
                </a:moveTo>
                <a:lnTo>
                  <a:pt x="1004315" y="32003"/>
                </a:lnTo>
                <a:lnTo>
                  <a:pt x="1004315" y="45719"/>
                </a:lnTo>
                <a:lnTo>
                  <a:pt x="1051559" y="45719"/>
                </a:lnTo>
                <a:lnTo>
                  <a:pt x="1066799" y="38099"/>
                </a:lnTo>
                <a:lnTo>
                  <a:pt x="1054607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0067" y="290322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5719"/>
                </a:lnTo>
                <a:lnTo>
                  <a:pt x="64007" y="45719"/>
                </a:lnTo>
                <a:lnTo>
                  <a:pt x="64007" y="32003"/>
                </a:lnTo>
                <a:lnTo>
                  <a:pt x="76199" y="32003"/>
                </a:lnTo>
                <a:lnTo>
                  <a:pt x="76199" y="0"/>
                </a:lnTo>
                <a:close/>
              </a:path>
              <a:path w="1066800" h="76200">
                <a:moveTo>
                  <a:pt x="990599" y="0"/>
                </a:moveTo>
                <a:lnTo>
                  <a:pt x="990599" y="76199"/>
                </a:lnTo>
                <a:lnTo>
                  <a:pt x="1051559" y="45719"/>
                </a:lnTo>
                <a:lnTo>
                  <a:pt x="1004315" y="45719"/>
                </a:lnTo>
                <a:lnTo>
                  <a:pt x="1004315" y="32003"/>
                </a:lnTo>
                <a:lnTo>
                  <a:pt x="1054607" y="32003"/>
                </a:lnTo>
                <a:lnTo>
                  <a:pt x="990599" y="0"/>
                </a:lnTo>
                <a:close/>
              </a:path>
              <a:path w="1066800" h="76200">
                <a:moveTo>
                  <a:pt x="76199" y="32003"/>
                </a:moveTo>
                <a:lnTo>
                  <a:pt x="64007" y="32003"/>
                </a:lnTo>
                <a:lnTo>
                  <a:pt x="64007" y="45719"/>
                </a:lnTo>
                <a:lnTo>
                  <a:pt x="76199" y="45719"/>
                </a:lnTo>
                <a:lnTo>
                  <a:pt x="76199" y="32003"/>
                </a:lnTo>
                <a:close/>
              </a:path>
              <a:path w="1066800" h="76200">
                <a:moveTo>
                  <a:pt x="990599" y="32003"/>
                </a:moveTo>
                <a:lnTo>
                  <a:pt x="76199" y="32003"/>
                </a:lnTo>
                <a:lnTo>
                  <a:pt x="76199" y="45719"/>
                </a:lnTo>
                <a:lnTo>
                  <a:pt x="990599" y="45719"/>
                </a:lnTo>
                <a:lnTo>
                  <a:pt x="990599" y="32003"/>
                </a:lnTo>
                <a:close/>
              </a:path>
              <a:path w="1066800" h="76200">
                <a:moveTo>
                  <a:pt x="1054607" y="32003"/>
                </a:moveTo>
                <a:lnTo>
                  <a:pt x="1004315" y="32003"/>
                </a:lnTo>
                <a:lnTo>
                  <a:pt x="1004315" y="45719"/>
                </a:lnTo>
                <a:lnTo>
                  <a:pt x="1051559" y="45719"/>
                </a:lnTo>
                <a:lnTo>
                  <a:pt x="1066799" y="38099"/>
                </a:lnTo>
                <a:lnTo>
                  <a:pt x="1054607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0067" y="198882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5719"/>
                </a:lnTo>
                <a:lnTo>
                  <a:pt x="64007" y="45719"/>
                </a:lnTo>
                <a:lnTo>
                  <a:pt x="64007" y="32003"/>
                </a:lnTo>
                <a:lnTo>
                  <a:pt x="76199" y="32003"/>
                </a:lnTo>
                <a:lnTo>
                  <a:pt x="76199" y="0"/>
                </a:lnTo>
                <a:close/>
              </a:path>
              <a:path w="1066800" h="76200">
                <a:moveTo>
                  <a:pt x="990599" y="0"/>
                </a:moveTo>
                <a:lnTo>
                  <a:pt x="990599" y="76199"/>
                </a:lnTo>
                <a:lnTo>
                  <a:pt x="1051559" y="45719"/>
                </a:lnTo>
                <a:lnTo>
                  <a:pt x="1004315" y="45719"/>
                </a:lnTo>
                <a:lnTo>
                  <a:pt x="1004315" y="32003"/>
                </a:lnTo>
                <a:lnTo>
                  <a:pt x="1054607" y="32003"/>
                </a:lnTo>
                <a:lnTo>
                  <a:pt x="990599" y="0"/>
                </a:lnTo>
                <a:close/>
              </a:path>
              <a:path w="1066800" h="76200">
                <a:moveTo>
                  <a:pt x="76199" y="32003"/>
                </a:moveTo>
                <a:lnTo>
                  <a:pt x="64007" y="32003"/>
                </a:lnTo>
                <a:lnTo>
                  <a:pt x="64007" y="45719"/>
                </a:lnTo>
                <a:lnTo>
                  <a:pt x="76199" y="45719"/>
                </a:lnTo>
                <a:lnTo>
                  <a:pt x="76199" y="32003"/>
                </a:lnTo>
                <a:close/>
              </a:path>
              <a:path w="1066800" h="76200">
                <a:moveTo>
                  <a:pt x="990599" y="32003"/>
                </a:moveTo>
                <a:lnTo>
                  <a:pt x="76199" y="32003"/>
                </a:lnTo>
                <a:lnTo>
                  <a:pt x="76199" y="45719"/>
                </a:lnTo>
                <a:lnTo>
                  <a:pt x="990599" y="45719"/>
                </a:lnTo>
                <a:lnTo>
                  <a:pt x="990599" y="32003"/>
                </a:lnTo>
                <a:close/>
              </a:path>
              <a:path w="1066800" h="76200">
                <a:moveTo>
                  <a:pt x="1054607" y="32003"/>
                </a:moveTo>
                <a:lnTo>
                  <a:pt x="1004315" y="32003"/>
                </a:lnTo>
                <a:lnTo>
                  <a:pt x="1004315" y="45719"/>
                </a:lnTo>
                <a:lnTo>
                  <a:pt x="1051559" y="45719"/>
                </a:lnTo>
                <a:lnTo>
                  <a:pt x="1066799" y="38099"/>
                </a:lnTo>
                <a:lnTo>
                  <a:pt x="1054607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92467" y="297942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5719"/>
                </a:lnTo>
                <a:lnTo>
                  <a:pt x="64007" y="45719"/>
                </a:lnTo>
                <a:lnTo>
                  <a:pt x="64007" y="32003"/>
                </a:lnTo>
                <a:lnTo>
                  <a:pt x="76199" y="32003"/>
                </a:lnTo>
                <a:lnTo>
                  <a:pt x="76199" y="0"/>
                </a:lnTo>
                <a:close/>
              </a:path>
              <a:path w="1066800" h="76200">
                <a:moveTo>
                  <a:pt x="990599" y="0"/>
                </a:moveTo>
                <a:lnTo>
                  <a:pt x="990599" y="76199"/>
                </a:lnTo>
                <a:lnTo>
                  <a:pt x="1051559" y="45719"/>
                </a:lnTo>
                <a:lnTo>
                  <a:pt x="1004315" y="45719"/>
                </a:lnTo>
                <a:lnTo>
                  <a:pt x="1004315" y="32003"/>
                </a:lnTo>
                <a:lnTo>
                  <a:pt x="1054607" y="32003"/>
                </a:lnTo>
                <a:lnTo>
                  <a:pt x="990599" y="0"/>
                </a:lnTo>
                <a:close/>
              </a:path>
              <a:path w="1066800" h="76200">
                <a:moveTo>
                  <a:pt x="76199" y="32003"/>
                </a:moveTo>
                <a:lnTo>
                  <a:pt x="64007" y="32003"/>
                </a:lnTo>
                <a:lnTo>
                  <a:pt x="64007" y="45719"/>
                </a:lnTo>
                <a:lnTo>
                  <a:pt x="76199" y="45719"/>
                </a:lnTo>
                <a:lnTo>
                  <a:pt x="76199" y="32003"/>
                </a:lnTo>
                <a:close/>
              </a:path>
              <a:path w="1066800" h="76200">
                <a:moveTo>
                  <a:pt x="990599" y="32003"/>
                </a:moveTo>
                <a:lnTo>
                  <a:pt x="76199" y="32003"/>
                </a:lnTo>
                <a:lnTo>
                  <a:pt x="76199" y="45719"/>
                </a:lnTo>
                <a:lnTo>
                  <a:pt x="990599" y="45719"/>
                </a:lnTo>
                <a:lnTo>
                  <a:pt x="990599" y="32003"/>
                </a:lnTo>
                <a:close/>
              </a:path>
              <a:path w="1066800" h="76200">
                <a:moveTo>
                  <a:pt x="1054607" y="32003"/>
                </a:moveTo>
                <a:lnTo>
                  <a:pt x="1004315" y="32003"/>
                </a:lnTo>
                <a:lnTo>
                  <a:pt x="1004315" y="45719"/>
                </a:lnTo>
                <a:lnTo>
                  <a:pt x="1051559" y="45719"/>
                </a:lnTo>
                <a:lnTo>
                  <a:pt x="1066799" y="38099"/>
                </a:lnTo>
                <a:lnTo>
                  <a:pt x="1054607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9647" y="2400300"/>
            <a:ext cx="4208145" cy="1381125"/>
          </a:xfrm>
          <a:custGeom>
            <a:avLst/>
            <a:gdLst/>
            <a:ahLst/>
            <a:cxnLst/>
            <a:rect l="l" t="t" r="r" b="b"/>
            <a:pathLst>
              <a:path w="4208145" h="1381125">
                <a:moveTo>
                  <a:pt x="4207763" y="0"/>
                </a:moveTo>
                <a:lnTo>
                  <a:pt x="0" y="0"/>
                </a:lnTo>
                <a:lnTo>
                  <a:pt x="0" y="1380743"/>
                </a:lnTo>
                <a:lnTo>
                  <a:pt x="16763" y="1380743"/>
                </a:lnTo>
                <a:lnTo>
                  <a:pt x="16763" y="16763"/>
                </a:lnTo>
                <a:lnTo>
                  <a:pt x="7619" y="16763"/>
                </a:lnTo>
                <a:lnTo>
                  <a:pt x="16763" y="7619"/>
                </a:lnTo>
                <a:lnTo>
                  <a:pt x="4207763" y="7619"/>
                </a:lnTo>
                <a:lnTo>
                  <a:pt x="4207763" y="0"/>
                </a:lnTo>
                <a:close/>
              </a:path>
              <a:path w="4208145" h="1381125">
                <a:moveTo>
                  <a:pt x="4190999" y="7619"/>
                </a:moveTo>
                <a:lnTo>
                  <a:pt x="4190999" y="1380743"/>
                </a:lnTo>
                <a:lnTo>
                  <a:pt x="4207763" y="1380743"/>
                </a:lnTo>
                <a:lnTo>
                  <a:pt x="4207763" y="16763"/>
                </a:lnTo>
                <a:lnTo>
                  <a:pt x="4198619" y="16763"/>
                </a:lnTo>
                <a:lnTo>
                  <a:pt x="4190999" y="7619"/>
                </a:lnTo>
                <a:close/>
              </a:path>
              <a:path w="4208145" h="1381125">
                <a:moveTo>
                  <a:pt x="16763" y="7619"/>
                </a:moveTo>
                <a:lnTo>
                  <a:pt x="7619" y="16763"/>
                </a:lnTo>
                <a:lnTo>
                  <a:pt x="16763" y="16763"/>
                </a:lnTo>
                <a:lnTo>
                  <a:pt x="16763" y="7619"/>
                </a:lnTo>
                <a:close/>
              </a:path>
              <a:path w="4208145" h="1381125">
                <a:moveTo>
                  <a:pt x="4190999" y="7619"/>
                </a:moveTo>
                <a:lnTo>
                  <a:pt x="16763" y="7619"/>
                </a:lnTo>
                <a:lnTo>
                  <a:pt x="16763" y="16763"/>
                </a:lnTo>
                <a:lnTo>
                  <a:pt x="4190999" y="16763"/>
                </a:lnTo>
                <a:lnTo>
                  <a:pt x="4190999" y="7619"/>
                </a:lnTo>
                <a:close/>
              </a:path>
              <a:path w="4208145" h="1381125">
                <a:moveTo>
                  <a:pt x="4207763" y="7619"/>
                </a:moveTo>
                <a:lnTo>
                  <a:pt x="4190999" y="7619"/>
                </a:lnTo>
                <a:lnTo>
                  <a:pt x="4198619" y="16763"/>
                </a:lnTo>
                <a:lnTo>
                  <a:pt x="4207763" y="16763"/>
                </a:lnTo>
                <a:lnTo>
                  <a:pt x="4207763" y="7619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20467" y="3779520"/>
            <a:ext cx="532130" cy="2513330"/>
          </a:xfrm>
          <a:custGeom>
            <a:avLst/>
            <a:gdLst/>
            <a:ahLst/>
            <a:cxnLst/>
            <a:rect l="l" t="t" r="r" b="b"/>
            <a:pathLst>
              <a:path w="532130" h="2513329">
                <a:moveTo>
                  <a:pt x="0" y="2513076"/>
                </a:moveTo>
                <a:lnTo>
                  <a:pt x="531875" y="2513076"/>
                </a:lnTo>
                <a:lnTo>
                  <a:pt x="531875" y="0"/>
                </a:lnTo>
                <a:lnTo>
                  <a:pt x="0" y="0"/>
                </a:lnTo>
                <a:lnTo>
                  <a:pt x="0" y="2513076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08275" y="3779520"/>
            <a:ext cx="559435" cy="2528570"/>
          </a:xfrm>
          <a:custGeom>
            <a:avLst/>
            <a:gdLst/>
            <a:ahLst/>
            <a:cxnLst/>
            <a:rect l="l" t="t" r="r" b="b"/>
            <a:pathLst>
              <a:path w="559435" h="2528570">
                <a:moveTo>
                  <a:pt x="25907" y="0"/>
                </a:moveTo>
                <a:lnTo>
                  <a:pt x="0" y="0"/>
                </a:lnTo>
                <a:lnTo>
                  <a:pt x="0" y="2528316"/>
                </a:lnTo>
                <a:lnTo>
                  <a:pt x="559307" y="2528316"/>
                </a:lnTo>
                <a:lnTo>
                  <a:pt x="559307" y="2514600"/>
                </a:lnTo>
                <a:lnTo>
                  <a:pt x="25907" y="2514600"/>
                </a:lnTo>
                <a:lnTo>
                  <a:pt x="12191" y="2502408"/>
                </a:lnTo>
                <a:lnTo>
                  <a:pt x="25907" y="2502408"/>
                </a:lnTo>
                <a:lnTo>
                  <a:pt x="25907" y="0"/>
                </a:lnTo>
                <a:close/>
              </a:path>
              <a:path w="559435" h="2528570">
                <a:moveTo>
                  <a:pt x="25907" y="2502408"/>
                </a:moveTo>
                <a:lnTo>
                  <a:pt x="12191" y="2502408"/>
                </a:lnTo>
                <a:lnTo>
                  <a:pt x="25907" y="2514600"/>
                </a:lnTo>
                <a:lnTo>
                  <a:pt x="25907" y="2502408"/>
                </a:lnTo>
                <a:close/>
              </a:path>
              <a:path w="559435" h="2528570">
                <a:moveTo>
                  <a:pt x="533399" y="2502408"/>
                </a:moveTo>
                <a:lnTo>
                  <a:pt x="25907" y="2502408"/>
                </a:lnTo>
                <a:lnTo>
                  <a:pt x="25907" y="2514600"/>
                </a:lnTo>
                <a:lnTo>
                  <a:pt x="533399" y="2514600"/>
                </a:lnTo>
                <a:lnTo>
                  <a:pt x="533399" y="2502408"/>
                </a:lnTo>
                <a:close/>
              </a:path>
              <a:path w="559435" h="2528570">
                <a:moveTo>
                  <a:pt x="559307" y="0"/>
                </a:moveTo>
                <a:lnTo>
                  <a:pt x="533399" y="0"/>
                </a:lnTo>
                <a:lnTo>
                  <a:pt x="533399" y="2514600"/>
                </a:lnTo>
                <a:lnTo>
                  <a:pt x="545591" y="2502408"/>
                </a:lnTo>
                <a:lnTo>
                  <a:pt x="559307" y="2502408"/>
                </a:lnTo>
                <a:lnTo>
                  <a:pt x="559307" y="0"/>
                </a:lnTo>
                <a:close/>
              </a:path>
              <a:path w="559435" h="2528570">
                <a:moveTo>
                  <a:pt x="559307" y="2502408"/>
                </a:moveTo>
                <a:lnTo>
                  <a:pt x="545591" y="2502408"/>
                </a:lnTo>
                <a:lnTo>
                  <a:pt x="533399" y="2514600"/>
                </a:lnTo>
                <a:lnTo>
                  <a:pt x="559307" y="2514600"/>
                </a:lnTo>
                <a:lnTo>
                  <a:pt x="559307" y="2502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95516" y="2620466"/>
            <a:ext cx="203835" cy="2777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spc="-5" dirty="0">
                <a:latin typeface="Arial"/>
                <a:cs typeface="Arial"/>
              </a:rPr>
              <a:t>O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spc="-10" dirty="0">
                <a:latin typeface="Arial"/>
                <a:cs typeface="Arial"/>
              </a:rPr>
              <a:t>UN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spc="-3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7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spc="-5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spc="-114" dirty="0">
                <a:latin typeface="Arial"/>
                <a:cs typeface="Arial"/>
              </a:rPr>
              <a:t>LT</a:t>
            </a:r>
            <a:r>
              <a:rPr sz="1400" b="1" spc="-30" dirty="0">
                <a:latin typeface="Arial"/>
                <a:cs typeface="Arial"/>
              </a:rPr>
              <a:t>A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011667" y="3779520"/>
            <a:ext cx="532130" cy="2513330"/>
          </a:xfrm>
          <a:custGeom>
            <a:avLst/>
            <a:gdLst/>
            <a:ahLst/>
            <a:cxnLst/>
            <a:rect l="l" t="t" r="r" b="b"/>
            <a:pathLst>
              <a:path w="532129" h="2513329">
                <a:moveTo>
                  <a:pt x="0" y="2513076"/>
                </a:moveTo>
                <a:lnTo>
                  <a:pt x="531875" y="2513076"/>
                </a:lnTo>
                <a:lnTo>
                  <a:pt x="531875" y="0"/>
                </a:lnTo>
                <a:lnTo>
                  <a:pt x="0" y="0"/>
                </a:lnTo>
                <a:lnTo>
                  <a:pt x="0" y="2513076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99476" y="3779520"/>
            <a:ext cx="559435" cy="2528570"/>
          </a:xfrm>
          <a:custGeom>
            <a:avLst/>
            <a:gdLst/>
            <a:ahLst/>
            <a:cxnLst/>
            <a:rect l="l" t="t" r="r" b="b"/>
            <a:pathLst>
              <a:path w="559434" h="2528570">
                <a:moveTo>
                  <a:pt x="25907" y="0"/>
                </a:moveTo>
                <a:lnTo>
                  <a:pt x="0" y="0"/>
                </a:lnTo>
                <a:lnTo>
                  <a:pt x="0" y="2528316"/>
                </a:lnTo>
                <a:lnTo>
                  <a:pt x="559307" y="2528316"/>
                </a:lnTo>
                <a:lnTo>
                  <a:pt x="559307" y="2514600"/>
                </a:lnTo>
                <a:lnTo>
                  <a:pt x="25907" y="2514600"/>
                </a:lnTo>
                <a:lnTo>
                  <a:pt x="12191" y="2502408"/>
                </a:lnTo>
                <a:lnTo>
                  <a:pt x="25907" y="2502408"/>
                </a:lnTo>
                <a:lnTo>
                  <a:pt x="25907" y="0"/>
                </a:lnTo>
                <a:close/>
              </a:path>
              <a:path w="559434" h="2528570">
                <a:moveTo>
                  <a:pt x="25907" y="2502408"/>
                </a:moveTo>
                <a:lnTo>
                  <a:pt x="12191" y="2502408"/>
                </a:lnTo>
                <a:lnTo>
                  <a:pt x="25907" y="2514600"/>
                </a:lnTo>
                <a:lnTo>
                  <a:pt x="25907" y="2502408"/>
                </a:lnTo>
                <a:close/>
              </a:path>
              <a:path w="559434" h="2528570">
                <a:moveTo>
                  <a:pt x="533399" y="2502408"/>
                </a:moveTo>
                <a:lnTo>
                  <a:pt x="25907" y="2502408"/>
                </a:lnTo>
                <a:lnTo>
                  <a:pt x="25907" y="2514600"/>
                </a:lnTo>
                <a:lnTo>
                  <a:pt x="533399" y="2514600"/>
                </a:lnTo>
                <a:lnTo>
                  <a:pt x="533399" y="2502408"/>
                </a:lnTo>
                <a:close/>
              </a:path>
              <a:path w="559434" h="2528570">
                <a:moveTo>
                  <a:pt x="559307" y="0"/>
                </a:moveTo>
                <a:lnTo>
                  <a:pt x="533399" y="0"/>
                </a:lnTo>
                <a:lnTo>
                  <a:pt x="533399" y="2514600"/>
                </a:lnTo>
                <a:lnTo>
                  <a:pt x="545591" y="2502408"/>
                </a:lnTo>
                <a:lnTo>
                  <a:pt x="559307" y="2502408"/>
                </a:lnTo>
                <a:lnTo>
                  <a:pt x="559307" y="0"/>
                </a:lnTo>
                <a:close/>
              </a:path>
              <a:path w="559434" h="2528570">
                <a:moveTo>
                  <a:pt x="559307" y="2502408"/>
                </a:moveTo>
                <a:lnTo>
                  <a:pt x="545591" y="2502408"/>
                </a:lnTo>
                <a:lnTo>
                  <a:pt x="533399" y="2514600"/>
                </a:lnTo>
                <a:lnTo>
                  <a:pt x="559307" y="2514600"/>
                </a:lnTo>
                <a:lnTo>
                  <a:pt x="559307" y="2502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186721" y="2986300"/>
            <a:ext cx="203835" cy="20459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spc="-5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35" dirty="0">
                <a:latin typeface="Arial"/>
                <a:cs typeface="Arial"/>
              </a:rPr>
              <a:t>T</a:t>
            </a:r>
            <a:r>
              <a:rPr sz="1400" b="1" spc="-15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8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EV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W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96867" y="1798320"/>
            <a:ext cx="2818130" cy="379730"/>
          </a:xfrm>
          <a:prstGeom prst="rect">
            <a:avLst/>
          </a:prstGeom>
          <a:solidFill>
            <a:srgbClr val="98FF32"/>
          </a:solidFill>
        </p:spPr>
        <p:txBody>
          <a:bodyPr vert="horz" wrap="square" lIns="0" tIns="0" rIns="0" bIns="0" rtlCol="0">
            <a:spAutoFit/>
          </a:bodyPr>
          <a:lstStyle/>
          <a:p>
            <a:pPr marL="44704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T</a:t>
            </a:r>
            <a:r>
              <a:rPr sz="1400" b="1" spc="-5" dirty="0">
                <a:latin typeface="Arial"/>
                <a:cs typeface="Arial"/>
              </a:rPr>
              <a:t>EG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spc="5" dirty="0">
                <a:latin typeface="Arial"/>
                <a:cs typeface="Arial"/>
              </a:rPr>
              <a:t>K</a:t>
            </a:r>
            <a:r>
              <a:rPr sz="1400" b="1" spc="-3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8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spc="-5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NT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96867" y="2788920"/>
            <a:ext cx="2818130" cy="379730"/>
          </a:xfrm>
          <a:prstGeom prst="rect">
            <a:avLst/>
          </a:prstGeom>
          <a:solidFill>
            <a:srgbClr val="98FF32"/>
          </a:solidFill>
        </p:spPr>
        <p:txBody>
          <a:bodyPr vert="horz" wrap="square" lIns="0" tIns="0" rIns="0" bIns="0" rtlCol="0">
            <a:spAutoFit/>
          </a:bodyPr>
          <a:lstStyle/>
          <a:p>
            <a:pPr marL="495934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NT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F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56070" y="2938659"/>
            <a:ext cx="254000" cy="9061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1800" b="1" spc="19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1800" b="1" spc="9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1800" b="1" spc="19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1800" b="1" spc="140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973067" y="3779520"/>
            <a:ext cx="2818130" cy="379730"/>
          </a:xfrm>
          <a:custGeom>
            <a:avLst/>
            <a:gdLst/>
            <a:ahLst/>
            <a:cxnLst/>
            <a:rect l="l" t="t" r="r" b="b"/>
            <a:pathLst>
              <a:path w="2818129" h="379729">
                <a:moveTo>
                  <a:pt x="0" y="379475"/>
                </a:moveTo>
                <a:lnTo>
                  <a:pt x="2817875" y="379475"/>
                </a:lnTo>
                <a:lnTo>
                  <a:pt x="2817875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98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66971" y="3779520"/>
            <a:ext cx="2833370" cy="388620"/>
          </a:xfrm>
          <a:custGeom>
            <a:avLst/>
            <a:gdLst/>
            <a:ahLst/>
            <a:cxnLst/>
            <a:rect l="l" t="t" r="r" b="b"/>
            <a:pathLst>
              <a:path w="2833370" h="388620">
                <a:moveTo>
                  <a:pt x="2833115" y="0"/>
                </a:moveTo>
                <a:lnTo>
                  <a:pt x="0" y="0"/>
                </a:lnTo>
                <a:lnTo>
                  <a:pt x="0" y="388620"/>
                </a:lnTo>
                <a:lnTo>
                  <a:pt x="2833115" y="388620"/>
                </a:lnTo>
                <a:lnTo>
                  <a:pt x="2833115" y="381000"/>
                </a:lnTo>
                <a:lnTo>
                  <a:pt x="13715" y="381000"/>
                </a:lnTo>
                <a:lnTo>
                  <a:pt x="6095" y="374904"/>
                </a:lnTo>
                <a:lnTo>
                  <a:pt x="13715" y="374904"/>
                </a:lnTo>
                <a:lnTo>
                  <a:pt x="13715" y="7620"/>
                </a:lnTo>
                <a:lnTo>
                  <a:pt x="6095" y="7620"/>
                </a:lnTo>
                <a:lnTo>
                  <a:pt x="13715" y="0"/>
                </a:lnTo>
                <a:lnTo>
                  <a:pt x="2833115" y="0"/>
                </a:lnTo>
                <a:close/>
              </a:path>
              <a:path w="2833370" h="388620">
                <a:moveTo>
                  <a:pt x="13715" y="374904"/>
                </a:moveTo>
                <a:lnTo>
                  <a:pt x="6095" y="374904"/>
                </a:lnTo>
                <a:lnTo>
                  <a:pt x="13715" y="381000"/>
                </a:lnTo>
                <a:lnTo>
                  <a:pt x="13715" y="374904"/>
                </a:lnTo>
                <a:close/>
              </a:path>
              <a:path w="2833370" h="388620">
                <a:moveTo>
                  <a:pt x="2819399" y="374904"/>
                </a:moveTo>
                <a:lnTo>
                  <a:pt x="13715" y="374904"/>
                </a:lnTo>
                <a:lnTo>
                  <a:pt x="13715" y="381000"/>
                </a:lnTo>
                <a:lnTo>
                  <a:pt x="2819399" y="381000"/>
                </a:lnTo>
                <a:lnTo>
                  <a:pt x="2819399" y="374904"/>
                </a:lnTo>
                <a:close/>
              </a:path>
              <a:path w="2833370" h="388620">
                <a:moveTo>
                  <a:pt x="2819399" y="0"/>
                </a:moveTo>
                <a:lnTo>
                  <a:pt x="2819399" y="381000"/>
                </a:lnTo>
                <a:lnTo>
                  <a:pt x="2825495" y="374904"/>
                </a:lnTo>
                <a:lnTo>
                  <a:pt x="2833115" y="374904"/>
                </a:lnTo>
                <a:lnTo>
                  <a:pt x="2833115" y="7620"/>
                </a:lnTo>
                <a:lnTo>
                  <a:pt x="2825495" y="7620"/>
                </a:lnTo>
                <a:lnTo>
                  <a:pt x="2819399" y="0"/>
                </a:lnTo>
                <a:close/>
              </a:path>
              <a:path w="2833370" h="388620">
                <a:moveTo>
                  <a:pt x="2833115" y="374904"/>
                </a:moveTo>
                <a:lnTo>
                  <a:pt x="2825495" y="374904"/>
                </a:lnTo>
                <a:lnTo>
                  <a:pt x="2819399" y="381000"/>
                </a:lnTo>
                <a:lnTo>
                  <a:pt x="2833115" y="381000"/>
                </a:lnTo>
                <a:lnTo>
                  <a:pt x="2833115" y="374904"/>
                </a:lnTo>
                <a:close/>
              </a:path>
              <a:path w="2833370" h="388620">
                <a:moveTo>
                  <a:pt x="13715" y="0"/>
                </a:moveTo>
                <a:lnTo>
                  <a:pt x="6095" y="7620"/>
                </a:lnTo>
                <a:lnTo>
                  <a:pt x="13715" y="7620"/>
                </a:lnTo>
                <a:lnTo>
                  <a:pt x="13715" y="0"/>
                </a:lnTo>
                <a:close/>
              </a:path>
              <a:path w="2833370" h="388620">
                <a:moveTo>
                  <a:pt x="2819399" y="0"/>
                </a:moveTo>
                <a:lnTo>
                  <a:pt x="13715" y="0"/>
                </a:lnTo>
                <a:lnTo>
                  <a:pt x="13715" y="7620"/>
                </a:lnTo>
                <a:lnTo>
                  <a:pt x="2819399" y="7620"/>
                </a:lnTo>
                <a:lnTo>
                  <a:pt x="2819399" y="0"/>
                </a:lnTo>
                <a:close/>
              </a:path>
              <a:path w="2833370" h="388620">
                <a:moveTo>
                  <a:pt x="2833115" y="0"/>
                </a:moveTo>
                <a:lnTo>
                  <a:pt x="2819399" y="0"/>
                </a:lnTo>
                <a:lnTo>
                  <a:pt x="2825495" y="7620"/>
                </a:lnTo>
                <a:lnTo>
                  <a:pt x="2833115" y="7620"/>
                </a:lnTo>
                <a:lnTo>
                  <a:pt x="28331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66971" y="4764024"/>
            <a:ext cx="2833370" cy="394970"/>
          </a:xfrm>
          <a:custGeom>
            <a:avLst/>
            <a:gdLst/>
            <a:ahLst/>
            <a:cxnLst/>
            <a:rect l="l" t="t" r="r" b="b"/>
            <a:pathLst>
              <a:path w="2833370" h="394970">
                <a:moveTo>
                  <a:pt x="2833115" y="0"/>
                </a:moveTo>
                <a:lnTo>
                  <a:pt x="0" y="0"/>
                </a:lnTo>
                <a:lnTo>
                  <a:pt x="0" y="394715"/>
                </a:lnTo>
                <a:lnTo>
                  <a:pt x="2833115" y="394715"/>
                </a:lnTo>
                <a:lnTo>
                  <a:pt x="2833115" y="387095"/>
                </a:lnTo>
                <a:lnTo>
                  <a:pt x="13715" y="387095"/>
                </a:lnTo>
                <a:lnTo>
                  <a:pt x="6095" y="380999"/>
                </a:lnTo>
                <a:lnTo>
                  <a:pt x="13715" y="380999"/>
                </a:lnTo>
                <a:lnTo>
                  <a:pt x="13715" y="13715"/>
                </a:lnTo>
                <a:lnTo>
                  <a:pt x="6095" y="13715"/>
                </a:lnTo>
                <a:lnTo>
                  <a:pt x="13715" y="6095"/>
                </a:lnTo>
                <a:lnTo>
                  <a:pt x="2833115" y="6095"/>
                </a:lnTo>
                <a:lnTo>
                  <a:pt x="2833115" y="0"/>
                </a:lnTo>
                <a:close/>
              </a:path>
              <a:path w="2833370" h="394970">
                <a:moveTo>
                  <a:pt x="13715" y="380999"/>
                </a:moveTo>
                <a:lnTo>
                  <a:pt x="6095" y="380999"/>
                </a:lnTo>
                <a:lnTo>
                  <a:pt x="13715" y="387095"/>
                </a:lnTo>
                <a:lnTo>
                  <a:pt x="13715" y="380999"/>
                </a:lnTo>
                <a:close/>
              </a:path>
              <a:path w="2833370" h="394970">
                <a:moveTo>
                  <a:pt x="2819399" y="380999"/>
                </a:moveTo>
                <a:lnTo>
                  <a:pt x="13715" y="380999"/>
                </a:lnTo>
                <a:lnTo>
                  <a:pt x="13715" y="387095"/>
                </a:lnTo>
                <a:lnTo>
                  <a:pt x="2819399" y="387095"/>
                </a:lnTo>
                <a:lnTo>
                  <a:pt x="2819399" y="380999"/>
                </a:lnTo>
                <a:close/>
              </a:path>
              <a:path w="2833370" h="394970">
                <a:moveTo>
                  <a:pt x="2819399" y="6095"/>
                </a:moveTo>
                <a:lnTo>
                  <a:pt x="2819399" y="387095"/>
                </a:lnTo>
                <a:lnTo>
                  <a:pt x="2825495" y="380999"/>
                </a:lnTo>
                <a:lnTo>
                  <a:pt x="2833115" y="380999"/>
                </a:lnTo>
                <a:lnTo>
                  <a:pt x="2833115" y="13715"/>
                </a:lnTo>
                <a:lnTo>
                  <a:pt x="2825495" y="13715"/>
                </a:lnTo>
                <a:lnTo>
                  <a:pt x="2819399" y="6095"/>
                </a:lnTo>
                <a:close/>
              </a:path>
              <a:path w="2833370" h="394970">
                <a:moveTo>
                  <a:pt x="2833115" y="380999"/>
                </a:moveTo>
                <a:lnTo>
                  <a:pt x="2825495" y="380999"/>
                </a:lnTo>
                <a:lnTo>
                  <a:pt x="2819399" y="387095"/>
                </a:lnTo>
                <a:lnTo>
                  <a:pt x="2833115" y="387095"/>
                </a:lnTo>
                <a:lnTo>
                  <a:pt x="2833115" y="380999"/>
                </a:lnTo>
                <a:close/>
              </a:path>
              <a:path w="2833370" h="394970">
                <a:moveTo>
                  <a:pt x="13715" y="6095"/>
                </a:moveTo>
                <a:lnTo>
                  <a:pt x="6095" y="13715"/>
                </a:lnTo>
                <a:lnTo>
                  <a:pt x="13715" y="13715"/>
                </a:lnTo>
                <a:lnTo>
                  <a:pt x="13715" y="6095"/>
                </a:lnTo>
                <a:close/>
              </a:path>
              <a:path w="2833370" h="394970">
                <a:moveTo>
                  <a:pt x="2819399" y="6095"/>
                </a:moveTo>
                <a:lnTo>
                  <a:pt x="13715" y="6095"/>
                </a:lnTo>
                <a:lnTo>
                  <a:pt x="13715" y="13715"/>
                </a:lnTo>
                <a:lnTo>
                  <a:pt x="2819399" y="13715"/>
                </a:lnTo>
                <a:lnTo>
                  <a:pt x="2819399" y="6095"/>
                </a:lnTo>
                <a:close/>
              </a:path>
              <a:path w="2833370" h="394970">
                <a:moveTo>
                  <a:pt x="2833115" y="6095"/>
                </a:moveTo>
                <a:lnTo>
                  <a:pt x="2819399" y="6095"/>
                </a:lnTo>
                <a:lnTo>
                  <a:pt x="2825495" y="13715"/>
                </a:lnTo>
                <a:lnTo>
                  <a:pt x="2833115" y="13715"/>
                </a:lnTo>
                <a:lnTo>
                  <a:pt x="2833115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73067" y="5913120"/>
            <a:ext cx="2818130" cy="379730"/>
          </a:xfrm>
          <a:custGeom>
            <a:avLst/>
            <a:gdLst/>
            <a:ahLst/>
            <a:cxnLst/>
            <a:rect l="l" t="t" r="r" b="b"/>
            <a:pathLst>
              <a:path w="2818129" h="379729">
                <a:moveTo>
                  <a:pt x="0" y="379475"/>
                </a:moveTo>
                <a:lnTo>
                  <a:pt x="2817875" y="379475"/>
                </a:lnTo>
                <a:lnTo>
                  <a:pt x="2817875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98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66971" y="5907023"/>
            <a:ext cx="2833370" cy="394970"/>
          </a:xfrm>
          <a:custGeom>
            <a:avLst/>
            <a:gdLst/>
            <a:ahLst/>
            <a:cxnLst/>
            <a:rect l="l" t="t" r="r" b="b"/>
            <a:pathLst>
              <a:path w="2833370" h="394970">
                <a:moveTo>
                  <a:pt x="2833115" y="0"/>
                </a:moveTo>
                <a:lnTo>
                  <a:pt x="0" y="0"/>
                </a:lnTo>
                <a:lnTo>
                  <a:pt x="0" y="394715"/>
                </a:lnTo>
                <a:lnTo>
                  <a:pt x="2833115" y="394715"/>
                </a:lnTo>
                <a:lnTo>
                  <a:pt x="2833115" y="387095"/>
                </a:lnTo>
                <a:lnTo>
                  <a:pt x="13715" y="387095"/>
                </a:lnTo>
                <a:lnTo>
                  <a:pt x="6095" y="380999"/>
                </a:lnTo>
                <a:lnTo>
                  <a:pt x="13715" y="380999"/>
                </a:lnTo>
                <a:lnTo>
                  <a:pt x="13715" y="13715"/>
                </a:lnTo>
                <a:lnTo>
                  <a:pt x="6095" y="13715"/>
                </a:lnTo>
                <a:lnTo>
                  <a:pt x="13715" y="6095"/>
                </a:lnTo>
                <a:lnTo>
                  <a:pt x="2833115" y="6095"/>
                </a:lnTo>
                <a:lnTo>
                  <a:pt x="2833115" y="0"/>
                </a:lnTo>
                <a:close/>
              </a:path>
              <a:path w="2833370" h="394970">
                <a:moveTo>
                  <a:pt x="13715" y="380999"/>
                </a:moveTo>
                <a:lnTo>
                  <a:pt x="6095" y="380999"/>
                </a:lnTo>
                <a:lnTo>
                  <a:pt x="13715" y="387095"/>
                </a:lnTo>
                <a:lnTo>
                  <a:pt x="13715" y="380999"/>
                </a:lnTo>
                <a:close/>
              </a:path>
              <a:path w="2833370" h="394970">
                <a:moveTo>
                  <a:pt x="2819399" y="380999"/>
                </a:moveTo>
                <a:lnTo>
                  <a:pt x="13715" y="380999"/>
                </a:lnTo>
                <a:lnTo>
                  <a:pt x="13715" y="387095"/>
                </a:lnTo>
                <a:lnTo>
                  <a:pt x="2819399" y="387095"/>
                </a:lnTo>
                <a:lnTo>
                  <a:pt x="2819399" y="380999"/>
                </a:lnTo>
                <a:close/>
              </a:path>
              <a:path w="2833370" h="394970">
                <a:moveTo>
                  <a:pt x="2819399" y="6095"/>
                </a:moveTo>
                <a:lnTo>
                  <a:pt x="2819399" y="387095"/>
                </a:lnTo>
                <a:lnTo>
                  <a:pt x="2825495" y="380999"/>
                </a:lnTo>
                <a:lnTo>
                  <a:pt x="2833115" y="380999"/>
                </a:lnTo>
                <a:lnTo>
                  <a:pt x="2833115" y="13715"/>
                </a:lnTo>
                <a:lnTo>
                  <a:pt x="2825495" y="13715"/>
                </a:lnTo>
                <a:lnTo>
                  <a:pt x="2819399" y="6095"/>
                </a:lnTo>
                <a:close/>
              </a:path>
              <a:path w="2833370" h="394970">
                <a:moveTo>
                  <a:pt x="2833115" y="380999"/>
                </a:moveTo>
                <a:lnTo>
                  <a:pt x="2825495" y="380999"/>
                </a:lnTo>
                <a:lnTo>
                  <a:pt x="2819399" y="387095"/>
                </a:lnTo>
                <a:lnTo>
                  <a:pt x="2833115" y="387095"/>
                </a:lnTo>
                <a:lnTo>
                  <a:pt x="2833115" y="380999"/>
                </a:lnTo>
                <a:close/>
              </a:path>
              <a:path w="2833370" h="394970">
                <a:moveTo>
                  <a:pt x="13715" y="6095"/>
                </a:moveTo>
                <a:lnTo>
                  <a:pt x="6095" y="13715"/>
                </a:lnTo>
                <a:lnTo>
                  <a:pt x="13715" y="13715"/>
                </a:lnTo>
                <a:lnTo>
                  <a:pt x="13715" y="6095"/>
                </a:lnTo>
                <a:close/>
              </a:path>
              <a:path w="2833370" h="394970">
                <a:moveTo>
                  <a:pt x="2819399" y="6095"/>
                </a:moveTo>
                <a:lnTo>
                  <a:pt x="13715" y="6095"/>
                </a:lnTo>
                <a:lnTo>
                  <a:pt x="13715" y="13715"/>
                </a:lnTo>
                <a:lnTo>
                  <a:pt x="2819399" y="13715"/>
                </a:lnTo>
                <a:lnTo>
                  <a:pt x="2819399" y="6095"/>
                </a:lnTo>
                <a:close/>
              </a:path>
              <a:path w="2833370" h="394970">
                <a:moveTo>
                  <a:pt x="2833115" y="6095"/>
                </a:moveTo>
                <a:lnTo>
                  <a:pt x="2819399" y="6095"/>
                </a:lnTo>
                <a:lnTo>
                  <a:pt x="2825495" y="13715"/>
                </a:lnTo>
                <a:lnTo>
                  <a:pt x="2833115" y="13715"/>
                </a:lnTo>
                <a:lnTo>
                  <a:pt x="2833115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25951" y="3779520"/>
            <a:ext cx="3915410" cy="1691639"/>
          </a:xfrm>
          <a:custGeom>
            <a:avLst/>
            <a:gdLst/>
            <a:ahLst/>
            <a:cxnLst/>
            <a:rect l="l" t="t" r="r" b="b"/>
            <a:pathLst>
              <a:path w="3915409" h="1691639">
                <a:moveTo>
                  <a:pt x="28955" y="0"/>
                </a:moveTo>
                <a:lnTo>
                  <a:pt x="0" y="0"/>
                </a:lnTo>
                <a:lnTo>
                  <a:pt x="0" y="1691640"/>
                </a:lnTo>
                <a:lnTo>
                  <a:pt x="3915155" y="1691640"/>
                </a:lnTo>
                <a:lnTo>
                  <a:pt x="3915155" y="1676400"/>
                </a:lnTo>
                <a:lnTo>
                  <a:pt x="28955" y="1676400"/>
                </a:lnTo>
                <a:lnTo>
                  <a:pt x="13715" y="1662684"/>
                </a:lnTo>
                <a:lnTo>
                  <a:pt x="28955" y="1662684"/>
                </a:lnTo>
                <a:lnTo>
                  <a:pt x="28955" y="0"/>
                </a:lnTo>
                <a:close/>
              </a:path>
              <a:path w="3915409" h="1691639">
                <a:moveTo>
                  <a:pt x="28955" y="1662684"/>
                </a:moveTo>
                <a:lnTo>
                  <a:pt x="13715" y="1662684"/>
                </a:lnTo>
                <a:lnTo>
                  <a:pt x="28955" y="1676400"/>
                </a:lnTo>
                <a:lnTo>
                  <a:pt x="28955" y="1662684"/>
                </a:lnTo>
                <a:close/>
              </a:path>
              <a:path w="3915409" h="1691639">
                <a:moveTo>
                  <a:pt x="3886199" y="1662684"/>
                </a:moveTo>
                <a:lnTo>
                  <a:pt x="28955" y="1662684"/>
                </a:lnTo>
                <a:lnTo>
                  <a:pt x="28955" y="1676400"/>
                </a:lnTo>
                <a:lnTo>
                  <a:pt x="3886199" y="1676400"/>
                </a:lnTo>
                <a:lnTo>
                  <a:pt x="3886199" y="1662684"/>
                </a:lnTo>
                <a:close/>
              </a:path>
              <a:path w="3915409" h="1691639">
                <a:moveTo>
                  <a:pt x="3915155" y="0"/>
                </a:moveTo>
                <a:lnTo>
                  <a:pt x="3886199" y="0"/>
                </a:lnTo>
                <a:lnTo>
                  <a:pt x="3886199" y="1676400"/>
                </a:lnTo>
                <a:lnTo>
                  <a:pt x="3899915" y="1662684"/>
                </a:lnTo>
                <a:lnTo>
                  <a:pt x="3915155" y="1662684"/>
                </a:lnTo>
                <a:lnTo>
                  <a:pt x="3915155" y="0"/>
                </a:lnTo>
                <a:close/>
              </a:path>
              <a:path w="3915409" h="1691639">
                <a:moveTo>
                  <a:pt x="3915155" y="1662684"/>
                </a:moveTo>
                <a:lnTo>
                  <a:pt x="3899915" y="1662684"/>
                </a:lnTo>
                <a:lnTo>
                  <a:pt x="3886199" y="1676400"/>
                </a:lnTo>
                <a:lnTo>
                  <a:pt x="3915155" y="1676400"/>
                </a:lnTo>
                <a:lnTo>
                  <a:pt x="3915155" y="1662684"/>
                </a:lnTo>
                <a:close/>
              </a:path>
            </a:pathLst>
          </a:custGeom>
          <a:solidFill>
            <a:srgbClr val="00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21629" y="629412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399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383409" y="6011965"/>
            <a:ext cx="6377305" cy="1085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78554" indent="1293495">
              <a:lnSpc>
                <a:spcPts val="3300"/>
              </a:lnSpc>
            </a:pP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spc="-5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EG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350">
              <a:latin typeface="Times New Roman"/>
              <a:cs typeface="Times New Roman"/>
            </a:endParaRPr>
          </a:p>
          <a:p>
            <a:pPr marL="1764664">
              <a:lnSpc>
                <a:spcPct val="100000"/>
              </a:lnSpc>
            </a:pPr>
            <a:r>
              <a:rPr sz="1400" b="1" i="1" spc="-190" dirty="0">
                <a:latin typeface="Arial"/>
                <a:cs typeface="Arial"/>
              </a:rPr>
              <a:t>ACH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spc="-22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Arial"/>
                <a:cs typeface="Arial"/>
              </a:rPr>
              <a:t>:</a:t>
            </a:r>
            <a:r>
              <a:rPr sz="1400" b="1" i="1" spc="-114" dirty="0">
                <a:latin typeface="Times New Roman"/>
                <a:cs typeface="Times New Roman"/>
              </a:rPr>
              <a:t> </a:t>
            </a:r>
            <a:r>
              <a:rPr sz="1400" b="1" i="1" spc="-190" dirty="0">
                <a:latin typeface="Arial"/>
                <a:cs typeface="Arial"/>
              </a:rPr>
              <a:t>R</a:t>
            </a:r>
            <a:r>
              <a:rPr sz="1400" b="1" i="1" spc="-70" dirty="0">
                <a:latin typeface="Arial"/>
                <a:cs typeface="Arial"/>
              </a:rPr>
              <a:t>i</a:t>
            </a:r>
            <a:r>
              <a:rPr sz="1400" b="1" i="1" spc="-145" dirty="0">
                <a:latin typeface="Arial"/>
                <a:cs typeface="Arial"/>
              </a:rPr>
              <a:t>s</a:t>
            </a:r>
            <a:r>
              <a:rPr sz="1400" b="1" i="1" dirty="0">
                <a:latin typeface="Arial"/>
                <a:cs typeface="Arial"/>
              </a:rPr>
              <a:t>k</a:t>
            </a:r>
            <a:r>
              <a:rPr sz="1400" b="1" i="1" spc="-165" dirty="0">
                <a:latin typeface="Times New Roman"/>
                <a:cs typeface="Times New Roman"/>
              </a:rPr>
              <a:t> </a:t>
            </a:r>
            <a:r>
              <a:rPr sz="1400" b="1" i="1" spc="-215" dirty="0">
                <a:latin typeface="Arial"/>
                <a:cs typeface="Arial"/>
              </a:rPr>
              <a:t>M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spc="-155" dirty="0">
                <a:latin typeface="Arial"/>
                <a:cs typeface="Arial"/>
              </a:rPr>
              <a:t>n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spc="-155" dirty="0">
                <a:latin typeface="Arial"/>
                <a:cs typeface="Arial"/>
              </a:rPr>
              <a:t>g</a:t>
            </a:r>
            <a:r>
              <a:rPr sz="1400" b="1" i="1" spc="-145" dirty="0">
                <a:latin typeface="Arial"/>
                <a:cs typeface="Arial"/>
              </a:rPr>
              <a:t>e</a:t>
            </a:r>
            <a:r>
              <a:rPr sz="1400" b="1" i="1" spc="-229" dirty="0">
                <a:latin typeface="Arial"/>
                <a:cs typeface="Arial"/>
              </a:rPr>
              <a:t>m</a:t>
            </a:r>
            <a:r>
              <a:rPr sz="1400" b="1" i="1" spc="-145" dirty="0">
                <a:latin typeface="Arial"/>
                <a:cs typeface="Arial"/>
              </a:rPr>
              <a:t>e</a:t>
            </a:r>
            <a:r>
              <a:rPr sz="1400" b="1" i="1" spc="-155" dirty="0">
                <a:latin typeface="Arial"/>
                <a:cs typeface="Arial"/>
              </a:rPr>
              <a:t>n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114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Arial"/>
                <a:cs typeface="Arial"/>
              </a:rPr>
              <a:t>&amp;</a:t>
            </a:r>
            <a:r>
              <a:rPr sz="1400" b="1" i="1" spc="-215" dirty="0">
                <a:latin typeface="Times New Roman"/>
                <a:cs typeface="Times New Roman"/>
              </a:rPr>
              <a:t> </a:t>
            </a:r>
            <a:r>
              <a:rPr sz="1400" b="1" i="1" spc="-195" dirty="0">
                <a:latin typeface="Arial"/>
                <a:cs typeface="Arial"/>
              </a:rPr>
              <a:t>Q</a:t>
            </a:r>
            <a:r>
              <a:rPr sz="1400" b="1" i="1" spc="-155" dirty="0">
                <a:latin typeface="Arial"/>
                <a:cs typeface="Arial"/>
              </a:rPr>
              <a:t>u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spc="-70" dirty="0">
                <a:latin typeface="Arial"/>
                <a:cs typeface="Arial"/>
              </a:rPr>
              <a:t>li</a:t>
            </a:r>
            <a:r>
              <a:rPr sz="1400" b="1" i="1" spc="-90" dirty="0">
                <a:latin typeface="Arial"/>
                <a:cs typeface="Arial"/>
              </a:rPr>
              <a:t>t</a:t>
            </a:r>
            <a:r>
              <a:rPr sz="1400" b="1" i="1" dirty="0">
                <a:latin typeface="Arial"/>
                <a:cs typeface="Arial"/>
              </a:rPr>
              <a:t>y</a:t>
            </a:r>
            <a:r>
              <a:rPr sz="1400" b="1" i="1" spc="-185" dirty="0">
                <a:latin typeface="Times New Roman"/>
                <a:cs typeface="Times New Roman"/>
              </a:rPr>
              <a:t> </a:t>
            </a:r>
            <a:r>
              <a:rPr sz="1400" b="1" i="1" spc="-70" dirty="0">
                <a:latin typeface="Arial"/>
                <a:cs typeface="Arial"/>
              </a:rPr>
              <a:t>I</a:t>
            </a:r>
            <a:r>
              <a:rPr sz="1400" b="1" i="1" spc="-229" dirty="0">
                <a:latin typeface="Arial"/>
                <a:cs typeface="Arial"/>
              </a:rPr>
              <a:t>m</a:t>
            </a:r>
            <a:r>
              <a:rPr sz="1400" b="1" i="1" spc="-155" dirty="0">
                <a:latin typeface="Arial"/>
                <a:cs typeface="Arial"/>
              </a:rPr>
              <a:t>p</a:t>
            </a:r>
            <a:r>
              <a:rPr sz="1400" b="1" i="1" spc="-105" dirty="0">
                <a:latin typeface="Arial"/>
                <a:cs typeface="Arial"/>
              </a:rPr>
              <a:t>r</a:t>
            </a:r>
            <a:r>
              <a:rPr sz="1400" b="1" i="1" spc="-155" dirty="0">
                <a:latin typeface="Arial"/>
                <a:cs typeface="Arial"/>
              </a:rPr>
              <a:t>o</a:t>
            </a:r>
            <a:r>
              <a:rPr sz="1400" b="1" i="1" spc="-145" dirty="0">
                <a:latin typeface="Arial"/>
                <a:cs typeface="Arial"/>
              </a:rPr>
              <a:t>ve</a:t>
            </a:r>
            <a:r>
              <a:rPr sz="1400" b="1" i="1" spc="-229" dirty="0">
                <a:latin typeface="Arial"/>
                <a:cs typeface="Arial"/>
              </a:rPr>
              <a:t>m</a:t>
            </a:r>
            <a:r>
              <a:rPr sz="1400" b="1" i="1" spc="-145" dirty="0">
                <a:latin typeface="Arial"/>
                <a:cs typeface="Arial"/>
              </a:rPr>
              <a:t>e</a:t>
            </a:r>
            <a:r>
              <a:rPr sz="1400" b="1" i="1" spc="-155" dirty="0">
                <a:latin typeface="Arial"/>
                <a:cs typeface="Arial"/>
              </a:rPr>
              <a:t>n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90" dirty="0">
                <a:latin typeface="Times New Roman"/>
                <a:cs typeface="Times New Roman"/>
              </a:rPr>
              <a:t> </a:t>
            </a:r>
            <a:r>
              <a:rPr sz="1400" b="1" i="1" spc="-190" dirty="0">
                <a:latin typeface="Arial"/>
                <a:cs typeface="Arial"/>
              </a:rPr>
              <a:t>H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spc="-155" dirty="0">
                <a:latin typeface="Arial"/>
                <a:cs typeface="Arial"/>
              </a:rPr>
              <a:t>ndbo</a:t>
            </a:r>
            <a:r>
              <a:rPr sz="1400" b="1" i="1" spc="-565" dirty="0">
                <a:latin typeface="Arial"/>
                <a:cs typeface="Arial"/>
              </a:rPr>
              <a:t>o</a:t>
            </a:r>
            <a:r>
              <a:rPr sz="1800" spc="-390" baseline="3009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b="1" i="1" spc="-525" dirty="0">
                <a:latin typeface="Arial"/>
                <a:cs typeface="Arial"/>
              </a:rPr>
              <a:t>k</a:t>
            </a:r>
            <a:r>
              <a:rPr sz="1800" spc="-442" baseline="30092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b="1" i="1" dirty="0">
                <a:latin typeface="Arial"/>
                <a:cs typeface="Arial"/>
              </a:rPr>
              <a:t>,</a:t>
            </a:r>
            <a:r>
              <a:rPr sz="1400" b="1" i="1" spc="-130" dirty="0">
                <a:latin typeface="Times New Roman"/>
                <a:cs typeface="Times New Roman"/>
              </a:rPr>
              <a:t> </a:t>
            </a:r>
            <a:r>
              <a:rPr sz="1400" b="1" i="1" spc="-145" dirty="0">
                <a:latin typeface="Arial"/>
                <a:cs typeface="Arial"/>
              </a:rPr>
              <a:t>201</a:t>
            </a:r>
            <a:r>
              <a:rPr sz="1400" b="1" i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73067" y="3777234"/>
            <a:ext cx="281813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435">
              <a:lnSpc>
                <a:spcPct val="100000"/>
              </a:lnSpc>
            </a:pP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5" dirty="0">
                <a:latin typeface="Arial"/>
                <a:cs typeface="Arial"/>
              </a:rPr>
              <a:t>N</a:t>
            </a:r>
            <a:r>
              <a:rPr sz="1400" b="1" spc="-30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5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73067" y="4770120"/>
            <a:ext cx="2818130" cy="379730"/>
          </a:xfrm>
          <a:prstGeom prst="rect">
            <a:avLst/>
          </a:prstGeom>
          <a:solidFill>
            <a:srgbClr val="98FF32"/>
          </a:solidFill>
        </p:spPr>
        <p:txBody>
          <a:bodyPr vert="horz" wrap="square" lIns="0" tIns="0" rIns="0" bIns="0" rtlCol="0">
            <a:spAutoFit/>
          </a:bodyPr>
          <a:lstStyle/>
          <a:p>
            <a:pPr marL="634365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10" dirty="0">
                <a:latin typeface="Arial"/>
                <a:cs typeface="Arial"/>
              </a:rPr>
              <a:t>V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spc="5" dirty="0">
                <a:latin typeface="Arial"/>
                <a:cs typeface="Arial"/>
              </a:rPr>
              <a:t>U</a:t>
            </a:r>
            <a:r>
              <a:rPr sz="1400" b="1" spc="-20" dirty="0">
                <a:latin typeface="Arial"/>
                <a:cs typeface="Arial"/>
              </a:rPr>
              <a:t>A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7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420867" y="6828282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0" y="0"/>
                </a:moveTo>
                <a:lnTo>
                  <a:pt x="2895599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82767" y="423672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32003" y="380999"/>
                </a:moveTo>
                <a:lnTo>
                  <a:pt x="0" y="380999"/>
                </a:lnTo>
                <a:lnTo>
                  <a:pt x="38099" y="457199"/>
                </a:lnTo>
                <a:lnTo>
                  <a:pt x="69341" y="394715"/>
                </a:lnTo>
                <a:lnTo>
                  <a:pt x="32003" y="394715"/>
                </a:lnTo>
                <a:lnTo>
                  <a:pt x="32003" y="380999"/>
                </a:lnTo>
                <a:close/>
              </a:path>
              <a:path w="76200" h="457200">
                <a:moveTo>
                  <a:pt x="45719" y="0"/>
                </a:moveTo>
                <a:lnTo>
                  <a:pt x="32003" y="0"/>
                </a:lnTo>
                <a:lnTo>
                  <a:pt x="32003" y="394715"/>
                </a:lnTo>
                <a:lnTo>
                  <a:pt x="45719" y="394715"/>
                </a:lnTo>
                <a:lnTo>
                  <a:pt x="45719" y="0"/>
                </a:lnTo>
                <a:close/>
              </a:path>
              <a:path w="76200" h="457200">
                <a:moveTo>
                  <a:pt x="76199" y="380999"/>
                </a:moveTo>
                <a:lnTo>
                  <a:pt x="45719" y="380999"/>
                </a:lnTo>
                <a:lnTo>
                  <a:pt x="45719" y="394715"/>
                </a:lnTo>
                <a:lnTo>
                  <a:pt x="69341" y="394715"/>
                </a:lnTo>
                <a:lnTo>
                  <a:pt x="76199" y="380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82767" y="530352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32003" y="380999"/>
                </a:moveTo>
                <a:lnTo>
                  <a:pt x="0" y="380999"/>
                </a:lnTo>
                <a:lnTo>
                  <a:pt x="38099" y="457199"/>
                </a:lnTo>
                <a:lnTo>
                  <a:pt x="69341" y="394715"/>
                </a:lnTo>
                <a:lnTo>
                  <a:pt x="32003" y="394715"/>
                </a:lnTo>
                <a:lnTo>
                  <a:pt x="32003" y="380999"/>
                </a:lnTo>
                <a:close/>
              </a:path>
              <a:path w="76200" h="457200">
                <a:moveTo>
                  <a:pt x="45719" y="0"/>
                </a:moveTo>
                <a:lnTo>
                  <a:pt x="32003" y="0"/>
                </a:lnTo>
                <a:lnTo>
                  <a:pt x="32003" y="394715"/>
                </a:lnTo>
                <a:lnTo>
                  <a:pt x="45719" y="394715"/>
                </a:lnTo>
                <a:lnTo>
                  <a:pt x="45719" y="0"/>
                </a:lnTo>
                <a:close/>
              </a:path>
              <a:path w="76200" h="457200">
                <a:moveTo>
                  <a:pt x="76199" y="380999"/>
                </a:moveTo>
                <a:lnTo>
                  <a:pt x="45719" y="380999"/>
                </a:lnTo>
                <a:lnTo>
                  <a:pt x="45719" y="394715"/>
                </a:lnTo>
                <a:lnTo>
                  <a:pt x="69341" y="394715"/>
                </a:lnTo>
                <a:lnTo>
                  <a:pt x="76199" y="380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78367" y="6294120"/>
            <a:ext cx="76200" cy="533400"/>
          </a:xfrm>
          <a:custGeom>
            <a:avLst/>
            <a:gdLst/>
            <a:ahLst/>
            <a:cxnLst/>
            <a:rect l="l" t="t" r="r" b="b"/>
            <a:pathLst>
              <a:path w="76200" h="533400">
                <a:moveTo>
                  <a:pt x="45719" y="64007"/>
                </a:moveTo>
                <a:lnTo>
                  <a:pt x="32003" y="64007"/>
                </a:lnTo>
                <a:lnTo>
                  <a:pt x="32003" y="533399"/>
                </a:lnTo>
                <a:lnTo>
                  <a:pt x="45719" y="533399"/>
                </a:lnTo>
                <a:lnTo>
                  <a:pt x="45719" y="64007"/>
                </a:lnTo>
                <a:close/>
              </a:path>
              <a:path w="76200" h="533400">
                <a:moveTo>
                  <a:pt x="38099" y="0"/>
                </a:moveTo>
                <a:lnTo>
                  <a:pt x="0" y="76199"/>
                </a:lnTo>
                <a:lnTo>
                  <a:pt x="32003" y="76199"/>
                </a:lnTo>
                <a:lnTo>
                  <a:pt x="32003" y="64007"/>
                </a:lnTo>
                <a:lnTo>
                  <a:pt x="70103" y="64007"/>
                </a:lnTo>
                <a:lnTo>
                  <a:pt x="38099" y="0"/>
                </a:lnTo>
                <a:close/>
              </a:path>
              <a:path w="76200" h="533400">
                <a:moveTo>
                  <a:pt x="70103" y="64007"/>
                </a:moveTo>
                <a:lnTo>
                  <a:pt x="45719" y="64007"/>
                </a:lnTo>
                <a:lnTo>
                  <a:pt x="45719" y="76199"/>
                </a:lnTo>
                <a:lnTo>
                  <a:pt x="76199" y="76199"/>
                </a:lnTo>
                <a:lnTo>
                  <a:pt x="70103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30067" y="610362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5719"/>
                </a:lnTo>
                <a:lnTo>
                  <a:pt x="64007" y="45719"/>
                </a:lnTo>
                <a:lnTo>
                  <a:pt x="64007" y="32003"/>
                </a:lnTo>
                <a:lnTo>
                  <a:pt x="76199" y="32003"/>
                </a:lnTo>
                <a:lnTo>
                  <a:pt x="76199" y="0"/>
                </a:lnTo>
                <a:close/>
              </a:path>
              <a:path w="1066800" h="76200">
                <a:moveTo>
                  <a:pt x="990599" y="0"/>
                </a:moveTo>
                <a:lnTo>
                  <a:pt x="990599" y="76199"/>
                </a:lnTo>
                <a:lnTo>
                  <a:pt x="1051559" y="45719"/>
                </a:lnTo>
                <a:lnTo>
                  <a:pt x="1004315" y="45719"/>
                </a:lnTo>
                <a:lnTo>
                  <a:pt x="1004315" y="32003"/>
                </a:lnTo>
                <a:lnTo>
                  <a:pt x="1054607" y="32003"/>
                </a:lnTo>
                <a:lnTo>
                  <a:pt x="990599" y="0"/>
                </a:lnTo>
                <a:close/>
              </a:path>
              <a:path w="1066800" h="76200">
                <a:moveTo>
                  <a:pt x="76199" y="32003"/>
                </a:moveTo>
                <a:lnTo>
                  <a:pt x="64007" y="32003"/>
                </a:lnTo>
                <a:lnTo>
                  <a:pt x="64007" y="45719"/>
                </a:lnTo>
                <a:lnTo>
                  <a:pt x="76199" y="45719"/>
                </a:lnTo>
                <a:lnTo>
                  <a:pt x="76199" y="32003"/>
                </a:lnTo>
                <a:close/>
              </a:path>
              <a:path w="1066800" h="76200">
                <a:moveTo>
                  <a:pt x="990599" y="32003"/>
                </a:moveTo>
                <a:lnTo>
                  <a:pt x="76199" y="32003"/>
                </a:lnTo>
                <a:lnTo>
                  <a:pt x="76199" y="45719"/>
                </a:lnTo>
                <a:lnTo>
                  <a:pt x="990599" y="45719"/>
                </a:lnTo>
                <a:lnTo>
                  <a:pt x="990599" y="32003"/>
                </a:lnTo>
                <a:close/>
              </a:path>
              <a:path w="1066800" h="76200">
                <a:moveTo>
                  <a:pt x="1054607" y="32003"/>
                </a:moveTo>
                <a:lnTo>
                  <a:pt x="1004315" y="32003"/>
                </a:lnTo>
                <a:lnTo>
                  <a:pt x="1004315" y="45719"/>
                </a:lnTo>
                <a:lnTo>
                  <a:pt x="1051559" y="45719"/>
                </a:lnTo>
                <a:lnTo>
                  <a:pt x="1066799" y="38099"/>
                </a:lnTo>
                <a:lnTo>
                  <a:pt x="1054607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30067" y="496062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5719"/>
                </a:lnTo>
                <a:lnTo>
                  <a:pt x="64007" y="45719"/>
                </a:lnTo>
                <a:lnTo>
                  <a:pt x="64007" y="32003"/>
                </a:lnTo>
                <a:lnTo>
                  <a:pt x="76199" y="32003"/>
                </a:lnTo>
                <a:lnTo>
                  <a:pt x="76199" y="0"/>
                </a:lnTo>
                <a:close/>
              </a:path>
              <a:path w="1066800" h="76200">
                <a:moveTo>
                  <a:pt x="990599" y="0"/>
                </a:moveTo>
                <a:lnTo>
                  <a:pt x="990599" y="76199"/>
                </a:lnTo>
                <a:lnTo>
                  <a:pt x="1051559" y="45719"/>
                </a:lnTo>
                <a:lnTo>
                  <a:pt x="1004315" y="45719"/>
                </a:lnTo>
                <a:lnTo>
                  <a:pt x="1004315" y="32003"/>
                </a:lnTo>
                <a:lnTo>
                  <a:pt x="1054607" y="32003"/>
                </a:lnTo>
                <a:lnTo>
                  <a:pt x="990599" y="0"/>
                </a:lnTo>
                <a:close/>
              </a:path>
              <a:path w="1066800" h="76200">
                <a:moveTo>
                  <a:pt x="76199" y="32003"/>
                </a:moveTo>
                <a:lnTo>
                  <a:pt x="64007" y="32003"/>
                </a:lnTo>
                <a:lnTo>
                  <a:pt x="64007" y="45719"/>
                </a:lnTo>
                <a:lnTo>
                  <a:pt x="76199" y="45719"/>
                </a:lnTo>
                <a:lnTo>
                  <a:pt x="76199" y="32003"/>
                </a:lnTo>
                <a:close/>
              </a:path>
              <a:path w="1066800" h="76200">
                <a:moveTo>
                  <a:pt x="990599" y="32003"/>
                </a:moveTo>
                <a:lnTo>
                  <a:pt x="76199" y="32003"/>
                </a:lnTo>
                <a:lnTo>
                  <a:pt x="76199" y="45719"/>
                </a:lnTo>
                <a:lnTo>
                  <a:pt x="990599" y="45719"/>
                </a:lnTo>
                <a:lnTo>
                  <a:pt x="990599" y="32003"/>
                </a:lnTo>
                <a:close/>
              </a:path>
              <a:path w="1066800" h="76200">
                <a:moveTo>
                  <a:pt x="1054607" y="32003"/>
                </a:moveTo>
                <a:lnTo>
                  <a:pt x="1004315" y="32003"/>
                </a:lnTo>
                <a:lnTo>
                  <a:pt x="1004315" y="45719"/>
                </a:lnTo>
                <a:lnTo>
                  <a:pt x="1051559" y="45719"/>
                </a:lnTo>
                <a:lnTo>
                  <a:pt x="1066799" y="38099"/>
                </a:lnTo>
                <a:lnTo>
                  <a:pt x="1054607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30067" y="397002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5719"/>
                </a:lnTo>
                <a:lnTo>
                  <a:pt x="64007" y="45719"/>
                </a:lnTo>
                <a:lnTo>
                  <a:pt x="64007" y="32003"/>
                </a:lnTo>
                <a:lnTo>
                  <a:pt x="76199" y="32003"/>
                </a:lnTo>
                <a:lnTo>
                  <a:pt x="76199" y="0"/>
                </a:lnTo>
                <a:close/>
              </a:path>
              <a:path w="1066800" h="76200">
                <a:moveTo>
                  <a:pt x="990599" y="0"/>
                </a:moveTo>
                <a:lnTo>
                  <a:pt x="990599" y="76199"/>
                </a:lnTo>
                <a:lnTo>
                  <a:pt x="1051559" y="45719"/>
                </a:lnTo>
                <a:lnTo>
                  <a:pt x="1004315" y="45719"/>
                </a:lnTo>
                <a:lnTo>
                  <a:pt x="1004315" y="32003"/>
                </a:lnTo>
                <a:lnTo>
                  <a:pt x="1054607" y="32003"/>
                </a:lnTo>
                <a:lnTo>
                  <a:pt x="990599" y="0"/>
                </a:lnTo>
                <a:close/>
              </a:path>
              <a:path w="1066800" h="76200">
                <a:moveTo>
                  <a:pt x="76199" y="32003"/>
                </a:moveTo>
                <a:lnTo>
                  <a:pt x="64007" y="32003"/>
                </a:lnTo>
                <a:lnTo>
                  <a:pt x="64007" y="45719"/>
                </a:lnTo>
                <a:lnTo>
                  <a:pt x="76199" y="45719"/>
                </a:lnTo>
                <a:lnTo>
                  <a:pt x="76199" y="32003"/>
                </a:lnTo>
                <a:close/>
              </a:path>
              <a:path w="1066800" h="76200">
                <a:moveTo>
                  <a:pt x="990599" y="32003"/>
                </a:moveTo>
                <a:lnTo>
                  <a:pt x="76199" y="32003"/>
                </a:lnTo>
                <a:lnTo>
                  <a:pt x="76199" y="45719"/>
                </a:lnTo>
                <a:lnTo>
                  <a:pt x="990599" y="45719"/>
                </a:lnTo>
                <a:lnTo>
                  <a:pt x="990599" y="32003"/>
                </a:lnTo>
                <a:close/>
              </a:path>
              <a:path w="1066800" h="76200">
                <a:moveTo>
                  <a:pt x="1054607" y="32003"/>
                </a:moveTo>
                <a:lnTo>
                  <a:pt x="1004315" y="32003"/>
                </a:lnTo>
                <a:lnTo>
                  <a:pt x="1004315" y="45719"/>
                </a:lnTo>
                <a:lnTo>
                  <a:pt x="1051559" y="45719"/>
                </a:lnTo>
                <a:lnTo>
                  <a:pt x="1066799" y="38099"/>
                </a:lnTo>
                <a:lnTo>
                  <a:pt x="1054607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68667" y="389382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5719"/>
                </a:lnTo>
                <a:lnTo>
                  <a:pt x="64007" y="45719"/>
                </a:lnTo>
                <a:lnTo>
                  <a:pt x="64007" y="32003"/>
                </a:lnTo>
                <a:lnTo>
                  <a:pt x="76199" y="32003"/>
                </a:lnTo>
                <a:lnTo>
                  <a:pt x="76199" y="0"/>
                </a:lnTo>
                <a:close/>
              </a:path>
              <a:path w="1066800" h="76200">
                <a:moveTo>
                  <a:pt x="990599" y="0"/>
                </a:moveTo>
                <a:lnTo>
                  <a:pt x="990599" y="76199"/>
                </a:lnTo>
                <a:lnTo>
                  <a:pt x="1051559" y="45719"/>
                </a:lnTo>
                <a:lnTo>
                  <a:pt x="1004315" y="45719"/>
                </a:lnTo>
                <a:lnTo>
                  <a:pt x="1004315" y="32003"/>
                </a:lnTo>
                <a:lnTo>
                  <a:pt x="1054607" y="32003"/>
                </a:lnTo>
                <a:lnTo>
                  <a:pt x="990599" y="0"/>
                </a:lnTo>
                <a:close/>
              </a:path>
              <a:path w="1066800" h="76200">
                <a:moveTo>
                  <a:pt x="76199" y="32003"/>
                </a:moveTo>
                <a:lnTo>
                  <a:pt x="64007" y="32003"/>
                </a:lnTo>
                <a:lnTo>
                  <a:pt x="64007" y="45719"/>
                </a:lnTo>
                <a:lnTo>
                  <a:pt x="76199" y="45719"/>
                </a:lnTo>
                <a:lnTo>
                  <a:pt x="76199" y="32003"/>
                </a:lnTo>
                <a:close/>
              </a:path>
              <a:path w="1066800" h="76200">
                <a:moveTo>
                  <a:pt x="990599" y="32003"/>
                </a:moveTo>
                <a:lnTo>
                  <a:pt x="76199" y="32003"/>
                </a:lnTo>
                <a:lnTo>
                  <a:pt x="76199" y="45719"/>
                </a:lnTo>
                <a:lnTo>
                  <a:pt x="990599" y="45719"/>
                </a:lnTo>
                <a:lnTo>
                  <a:pt x="990599" y="32003"/>
                </a:lnTo>
                <a:close/>
              </a:path>
              <a:path w="1066800" h="76200">
                <a:moveTo>
                  <a:pt x="1054607" y="32003"/>
                </a:moveTo>
                <a:lnTo>
                  <a:pt x="1004315" y="32003"/>
                </a:lnTo>
                <a:lnTo>
                  <a:pt x="1004315" y="45719"/>
                </a:lnTo>
                <a:lnTo>
                  <a:pt x="1051559" y="45719"/>
                </a:lnTo>
                <a:lnTo>
                  <a:pt x="1066799" y="38099"/>
                </a:lnTo>
                <a:lnTo>
                  <a:pt x="1054607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68667" y="488442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5719"/>
                </a:lnTo>
                <a:lnTo>
                  <a:pt x="64007" y="45719"/>
                </a:lnTo>
                <a:lnTo>
                  <a:pt x="64007" y="32003"/>
                </a:lnTo>
                <a:lnTo>
                  <a:pt x="76199" y="32003"/>
                </a:lnTo>
                <a:lnTo>
                  <a:pt x="76199" y="0"/>
                </a:lnTo>
                <a:close/>
              </a:path>
              <a:path w="1066800" h="76200">
                <a:moveTo>
                  <a:pt x="990599" y="0"/>
                </a:moveTo>
                <a:lnTo>
                  <a:pt x="990599" y="76199"/>
                </a:lnTo>
                <a:lnTo>
                  <a:pt x="1051559" y="45719"/>
                </a:lnTo>
                <a:lnTo>
                  <a:pt x="1004315" y="45719"/>
                </a:lnTo>
                <a:lnTo>
                  <a:pt x="1004315" y="32003"/>
                </a:lnTo>
                <a:lnTo>
                  <a:pt x="1054607" y="32003"/>
                </a:lnTo>
                <a:lnTo>
                  <a:pt x="990599" y="0"/>
                </a:lnTo>
                <a:close/>
              </a:path>
              <a:path w="1066800" h="76200">
                <a:moveTo>
                  <a:pt x="76199" y="32003"/>
                </a:moveTo>
                <a:lnTo>
                  <a:pt x="64007" y="32003"/>
                </a:lnTo>
                <a:lnTo>
                  <a:pt x="64007" y="45719"/>
                </a:lnTo>
                <a:lnTo>
                  <a:pt x="76199" y="45719"/>
                </a:lnTo>
                <a:lnTo>
                  <a:pt x="76199" y="32003"/>
                </a:lnTo>
                <a:close/>
              </a:path>
              <a:path w="1066800" h="76200">
                <a:moveTo>
                  <a:pt x="990599" y="32003"/>
                </a:moveTo>
                <a:lnTo>
                  <a:pt x="76199" y="32003"/>
                </a:lnTo>
                <a:lnTo>
                  <a:pt x="76199" y="45719"/>
                </a:lnTo>
                <a:lnTo>
                  <a:pt x="990599" y="45719"/>
                </a:lnTo>
                <a:lnTo>
                  <a:pt x="990599" y="32003"/>
                </a:lnTo>
                <a:close/>
              </a:path>
              <a:path w="1066800" h="76200">
                <a:moveTo>
                  <a:pt x="1054607" y="32003"/>
                </a:moveTo>
                <a:lnTo>
                  <a:pt x="1004315" y="32003"/>
                </a:lnTo>
                <a:lnTo>
                  <a:pt x="1004315" y="45719"/>
                </a:lnTo>
                <a:lnTo>
                  <a:pt x="1051559" y="45719"/>
                </a:lnTo>
                <a:lnTo>
                  <a:pt x="1066799" y="38099"/>
                </a:lnTo>
                <a:lnTo>
                  <a:pt x="1054607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68667" y="602742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5719"/>
                </a:lnTo>
                <a:lnTo>
                  <a:pt x="64007" y="45719"/>
                </a:lnTo>
                <a:lnTo>
                  <a:pt x="64007" y="32003"/>
                </a:lnTo>
                <a:lnTo>
                  <a:pt x="76199" y="32003"/>
                </a:lnTo>
                <a:lnTo>
                  <a:pt x="76199" y="0"/>
                </a:lnTo>
                <a:close/>
              </a:path>
              <a:path w="1066800" h="76200">
                <a:moveTo>
                  <a:pt x="990599" y="0"/>
                </a:moveTo>
                <a:lnTo>
                  <a:pt x="990599" y="76199"/>
                </a:lnTo>
                <a:lnTo>
                  <a:pt x="1051559" y="45719"/>
                </a:lnTo>
                <a:lnTo>
                  <a:pt x="1004315" y="45719"/>
                </a:lnTo>
                <a:lnTo>
                  <a:pt x="1004315" y="32003"/>
                </a:lnTo>
                <a:lnTo>
                  <a:pt x="1054607" y="32003"/>
                </a:lnTo>
                <a:lnTo>
                  <a:pt x="990599" y="0"/>
                </a:lnTo>
                <a:close/>
              </a:path>
              <a:path w="1066800" h="76200">
                <a:moveTo>
                  <a:pt x="76199" y="32003"/>
                </a:moveTo>
                <a:lnTo>
                  <a:pt x="64007" y="32003"/>
                </a:lnTo>
                <a:lnTo>
                  <a:pt x="64007" y="45719"/>
                </a:lnTo>
                <a:lnTo>
                  <a:pt x="76199" y="45719"/>
                </a:lnTo>
                <a:lnTo>
                  <a:pt x="76199" y="32003"/>
                </a:lnTo>
                <a:close/>
              </a:path>
              <a:path w="1066800" h="76200">
                <a:moveTo>
                  <a:pt x="990599" y="32003"/>
                </a:moveTo>
                <a:lnTo>
                  <a:pt x="76199" y="32003"/>
                </a:lnTo>
                <a:lnTo>
                  <a:pt x="76199" y="45719"/>
                </a:lnTo>
                <a:lnTo>
                  <a:pt x="990599" y="45719"/>
                </a:lnTo>
                <a:lnTo>
                  <a:pt x="990599" y="32003"/>
                </a:lnTo>
                <a:close/>
              </a:path>
              <a:path w="1066800" h="76200">
                <a:moveTo>
                  <a:pt x="1054607" y="32003"/>
                </a:moveTo>
                <a:lnTo>
                  <a:pt x="1004315" y="32003"/>
                </a:lnTo>
                <a:lnTo>
                  <a:pt x="1004315" y="45719"/>
                </a:lnTo>
                <a:lnTo>
                  <a:pt x="1051559" y="45719"/>
                </a:lnTo>
                <a:lnTo>
                  <a:pt x="1066799" y="38099"/>
                </a:lnTo>
                <a:lnTo>
                  <a:pt x="1054607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556070" y="3920407"/>
            <a:ext cx="254000" cy="12433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800" b="1" spc="95" dirty="0">
                <a:solidFill>
                  <a:srgbClr val="0000CC"/>
                </a:solidFill>
                <a:latin typeface="Arial"/>
                <a:cs typeface="Arial"/>
              </a:rPr>
              <a:t>SES</a:t>
            </a:r>
            <a:r>
              <a:rPr sz="1800" b="1" spc="20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1800" b="1" spc="9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79647" y="3779520"/>
            <a:ext cx="4208145" cy="2905125"/>
          </a:xfrm>
          <a:custGeom>
            <a:avLst/>
            <a:gdLst/>
            <a:ahLst/>
            <a:cxnLst/>
            <a:rect l="l" t="t" r="r" b="b"/>
            <a:pathLst>
              <a:path w="4208145" h="2905125">
                <a:moveTo>
                  <a:pt x="16763" y="0"/>
                </a:moveTo>
                <a:lnTo>
                  <a:pt x="0" y="0"/>
                </a:lnTo>
                <a:lnTo>
                  <a:pt x="0" y="2904744"/>
                </a:lnTo>
                <a:lnTo>
                  <a:pt x="4207763" y="2904744"/>
                </a:lnTo>
                <a:lnTo>
                  <a:pt x="4207763" y="2895600"/>
                </a:lnTo>
                <a:lnTo>
                  <a:pt x="16763" y="2895600"/>
                </a:lnTo>
                <a:lnTo>
                  <a:pt x="7619" y="2887980"/>
                </a:lnTo>
                <a:lnTo>
                  <a:pt x="16763" y="2887980"/>
                </a:lnTo>
                <a:lnTo>
                  <a:pt x="16763" y="0"/>
                </a:lnTo>
                <a:close/>
              </a:path>
              <a:path w="4208145" h="2905125">
                <a:moveTo>
                  <a:pt x="16763" y="2887980"/>
                </a:moveTo>
                <a:lnTo>
                  <a:pt x="7619" y="2887980"/>
                </a:lnTo>
                <a:lnTo>
                  <a:pt x="16763" y="2895600"/>
                </a:lnTo>
                <a:lnTo>
                  <a:pt x="16763" y="2887980"/>
                </a:lnTo>
                <a:close/>
              </a:path>
              <a:path w="4208145" h="2905125">
                <a:moveTo>
                  <a:pt x="4190999" y="2887980"/>
                </a:moveTo>
                <a:lnTo>
                  <a:pt x="16763" y="2887980"/>
                </a:lnTo>
                <a:lnTo>
                  <a:pt x="16763" y="2895600"/>
                </a:lnTo>
                <a:lnTo>
                  <a:pt x="4190999" y="2895600"/>
                </a:lnTo>
                <a:lnTo>
                  <a:pt x="4190999" y="2887980"/>
                </a:lnTo>
                <a:close/>
              </a:path>
              <a:path w="4208145" h="2905125">
                <a:moveTo>
                  <a:pt x="4207763" y="0"/>
                </a:moveTo>
                <a:lnTo>
                  <a:pt x="4190999" y="0"/>
                </a:lnTo>
                <a:lnTo>
                  <a:pt x="4190999" y="2895600"/>
                </a:lnTo>
                <a:lnTo>
                  <a:pt x="4198619" y="2887980"/>
                </a:lnTo>
                <a:lnTo>
                  <a:pt x="4207763" y="2887980"/>
                </a:lnTo>
                <a:lnTo>
                  <a:pt x="4207763" y="0"/>
                </a:lnTo>
                <a:close/>
              </a:path>
              <a:path w="4208145" h="2905125">
                <a:moveTo>
                  <a:pt x="4207763" y="2887980"/>
                </a:moveTo>
                <a:lnTo>
                  <a:pt x="4198619" y="2887980"/>
                </a:lnTo>
                <a:lnTo>
                  <a:pt x="4190999" y="2895600"/>
                </a:lnTo>
                <a:lnTo>
                  <a:pt x="4207763" y="2895600"/>
                </a:lnTo>
                <a:lnTo>
                  <a:pt x="4207763" y="288798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4083" y="2999232"/>
            <a:ext cx="8105140" cy="782320"/>
          </a:xfrm>
          <a:custGeom>
            <a:avLst/>
            <a:gdLst/>
            <a:ahLst/>
            <a:cxnLst/>
            <a:rect l="l" t="t" r="r" b="b"/>
            <a:pathLst>
              <a:path w="8105140" h="782320">
                <a:moveTo>
                  <a:pt x="8104631" y="781811"/>
                </a:moveTo>
                <a:lnTo>
                  <a:pt x="8104631" y="0"/>
                </a:lnTo>
                <a:lnTo>
                  <a:pt x="0" y="0"/>
                </a:lnTo>
                <a:lnTo>
                  <a:pt x="0" y="781811"/>
                </a:lnTo>
                <a:lnTo>
                  <a:pt x="8104631" y="781811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13832" y="3355848"/>
            <a:ext cx="539495" cy="278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21608" y="3360420"/>
            <a:ext cx="713231" cy="269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62271" y="3360420"/>
            <a:ext cx="86867" cy="2697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4859" y="3360420"/>
            <a:ext cx="228599" cy="2697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55464" y="3360420"/>
            <a:ext cx="256031" cy="2697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34355" y="3360420"/>
            <a:ext cx="246887" cy="2697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62471" y="3360420"/>
            <a:ext cx="210311" cy="2697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5644" y="3360420"/>
            <a:ext cx="228599" cy="2697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37959" y="3360420"/>
            <a:ext cx="539495" cy="2697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87424" y="708660"/>
            <a:ext cx="2496311" cy="18379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4083" y="3779520"/>
            <a:ext cx="8105140" cy="233679"/>
          </a:xfrm>
          <a:custGeom>
            <a:avLst/>
            <a:gdLst/>
            <a:ahLst/>
            <a:cxnLst/>
            <a:rect l="l" t="t" r="r" b="b"/>
            <a:pathLst>
              <a:path w="8105140" h="233679">
                <a:moveTo>
                  <a:pt x="0" y="233172"/>
                </a:moveTo>
                <a:lnTo>
                  <a:pt x="8104631" y="233172"/>
                </a:lnTo>
                <a:lnTo>
                  <a:pt x="8104631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54140" y="4985004"/>
            <a:ext cx="3086099" cy="14767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2730" cy="3430904"/>
          </a:xfrm>
          <a:custGeom>
            <a:avLst/>
            <a:gdLst/>
            <a:ahLst/>
            <a:cxnLst/>
            <a:rect l="l" t="t" r="r" b="b"/>
            <a:pathLst>
              <a:path w="9142730" h="3430904">
                <a:moveTo>
                  <a:pt x="0" y="3430523"/>
                </a:moveTo>
                <a:lnTo>
                  <a:pt x="9142475" y="3430523"/>
                </a:lnTo>
                <a:lnTo>
                  <a:pt x="9142475" y="0"/>
                </a:lnTo>
                <a:lnTo>
                  <a:pt x="0" y="0"/>
                </a:lnTo>
                <a:lnTo>
                  <a:pt x="0" y="343052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53867" y="1874520"/>
            <a:ext cx="6399530" cy="1906905"/>
          </a:xfrm>
          <a:custGeom>
            <a:avLst/>
            <a:gdLst/>
            <a:ahLst/>
            <a:cxnLst/>
            <a:rect l="l" t="t" r="r" b="b"/>
            <a:pathLst>
              <a:path w="6399530" h="1906904">
                <a:moveTo>
                  <a:pt x="6399275" y="1906523"/>
                </a:moveTo>
                <a:lnTo>
                  <a:pt x="6399275" y="0"/>
                </a:lnTo>
                <a:lnTo>
                  <a:pt x="0" y="0"/>
                </a:lnTo>
                <a:lnTo>
                  <a:pt x="0" y="1906523"/>
                </a:lnTo>
                <a:lnTo>
                  <a:pt x="6399275" y="1906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1675" y="1862328"/>
            <a:ext cx="6426835" cy="1918970"/>
          </a:xfrm>
          <a:custGeom>
            <a:avLst/>
            <a:gdLst/>
            <a:ahLst/>
            <a:cxnLst/>
            <a:rect l="l" t="t" r="r" b="b"/>
            <a:pathLst>
              <a:path w="6426834" h="1918970">
                <a:moveTo>
                  <a:pt x="6420611" y="0"/>
                </a:moveTo>
                <a:lnTo>
                  <a:pt x="6095" y="0"/>
                </a:lnTo>
                <a:lnTo>
                  <a:pt x="0" y="6095"/>
                </a:lnTo>
                <a:lnTo>
                  <a:pt x="0" y="1918715"/>
                </a:lnTo>
                <a:lnTo>
                  <a:pt x="25907" y="1918715"/>
                </a:lnTo>
                <a:lnTo>
                  <a:pt x="25907" y="25907"/>
                </a:lnTo>
                <a:lnTo>
                  <a:pt x="12191" y="25907"/>
                </a:lnTo>
                <a:lnTo>
                  <a:pt x="25907" y="12191"/>
                </a:lnTo>
                <a:lnTo>
                  <a:pt x="6426707" y="12191"/>
                </a:lnTo>
                <a:lnTo>
                  <a:pt x="6426707" y="6095"/>
                </a:lnTo>
                <a:lnTo>
                  <a:pt x="6420611" y="0"/>
                </a:lnTo>
                <a:close/>
              </a:path>
              <a:path w="6426834" h="1918970">
                <a:moveTo>
                  <a:pt x="6400799" y="12191"/>
                </a:moveTo>
                <a:lnTo>
                  <a:pt x="6400799" y="1918715"/>
                </a:lnTo>
                <a:lnTo>
                  <a:pt x="6426707" y="1918715"/>
                </a:lnTo>
                <a:lnTo>
                  <a:pt x="6426707" y="25907"/>
                </a:lnTo>
                <a:lnTo>
                  <a:pt x="6412991" y="25907"/>
                </a:lnTo>
                <a:lnTo>
                  <a:pt x="6400799" y="12191"/>
                </a:lnTo>
                <a:close/>
              </a:path>
              <a:path w="6426834" h="1918970">
                <a:moveTo>
                  <a:pt x="25907" y="12191"/>
                </a:moveTo>
                <a:lnTo>
                  <a:pt x="12191" y="25907"/>
                </a:lnTo>
                <a:lnTo>
                  <a:pt x="25907" y="25907"/>
                </a:lnTo>
                <a:lnTo>
                  <a:pt x="25907" y="12191"/>
                </a:lnTo>
                <a:close/>
              </a:path>
              <a:path w="6426834" h="1918970">
                <a:moveTo>
                  <a:pt x="6400799" y="12191"/>
                </a:moveTo>
                <a:lnTo>
                  <a:pt x="25907" y="12191"/>
                </a:lnTo>
                <a:lnTo>
                  <a:pt x="25907" y="25907"/>
                </a:lnTo>
                <a:lnTo>
                  <a:pt x="6400799" y="25907"/>
                </a:lnTo>
                <a:lnTo>
                  <a:pt x="6400799" y="12191"/>
                </a:lnTo>
                <a:close/>
              </a:path>
              <a:path w="6426834" h="1918970">
                <a:moveTo>
                  <a:pt x="6426707" y="12191"/>
                </a:moveTo>
                <a:lnTo>
                  <a:pt x="6400799" y="12191"/>
                </a:lnTo>
                <a:lnTo>
                  <a:pt x="6412991" y="25907"/>
                </a:lnTo>
                <a:lnTo>
                  <a:pt x="6426707" y="25907"/>
                </a:lnTo>
                <a:lnTo>
                  <a:pt x="6426707" y="12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6188" y="2103120"/>
            <a:ext cx="1750943" cy="1677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6887" y="1806855"/>
            <a:ext cx="1670685" cy="1123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9850" algn="r">
              <a:lnSpc>
                <a:spcPct val="100000"/>
              </a:lnSpc>
            </a:pP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340360" marR="5080" indent="-327660">
              <a:lnSpc>
                <a:spcPct val="100000"/>
              </a:lnSpc>
              <a:spcBef>
                <a:spcPts val="1360"/>
              </a:spcBef>
            </a:pP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4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40368" y="2258568"/>
            <a:ext cx="4552950" cy="1522730"/>
          </a:xfrm>
          <a:custGeom>
            <a:avLst/>
            <a:gdLst/>
            <a:ahLst/>
            <a:cxnLst/>
            <a:rect l="l" t="t" r="r" b="b"/>
            <a:pathLst>
              <a:path w="4552950" h="1522729">
                <a:moveTo>
                  <a:pt x="2846018" y="126491"/>
                </a:moveTo>
                <a:lnTo>
                  <a:pt x="1509939" y="126491"/>
                </a:lnTo>
                <a:lnTo>
                  <a:pt x="1705011" y="128015"/>
                </a:lnTo>
                <a:lnTo>
                  <a:pt x="1893987" y="134111"/>
                </a:lnTo>
                <a:lnTo>
                  <a:pt x="2079915" y="143255"/>
                </a:lnTo>
                <a:lnTo>
                  <a:pt x="2259747" y="158495"/>
                </a:lnTo>
                <a:lnTo>
                  <a:pt x="2348139" y="167639"/>
                </a:lnTo>
                <a:lnTo>
                  <a:pt x="2433483" y="178307"/>
                </a:lnTo>
                <a:lnTo>
                  <a:pt x="2517303" y="190499"/>
                </a:lnTo>
                <a:lnTo>
                  <a:pt x="2601123" y="204215"/>
                </a:lnTo>
                <a:lnTo>
                  <a:pt x="2681895" y="219455"/>
                </a:lnTo>
                <a:lnTo>
                  <a:pt x="2759619" y="236219"/>
                </a:lnTo>
                <a:lnTo>
                  <a:pt x="2837343" y="256031"/>
                </a:lnTo>
                <a:lnTo>
                  <a:pt x="2912019" y="275843"/>
                </a:lnTo>
                <a:lnTo>
                  <a:pt x="2985171" y="297179"/>
                </a:lnTo>
                <a:lnTo>
                  <a:pt x="3123855" y="345947"/>
                </a:lnTo>
                <a:lnTo>
                  <a:pt x="3189387" y="374903"/>
                </a:lnTo>
                <a:lnTo>
                  <a:pt x="3253395" y="405383"/>
                </a:lnTo>
                <a:lnTo>
                  <a:pt x="3315879" y="437387"/>
                </a:lnTo>
                <a:lnTo>
                  <a:pt x="3375315" y="470915"/>
                </a:lnTo>
                <a:lnTo>
                  <a:pt x="3434751" y="507491"/>
                </a:lnTo>
                <a:lnTo>
                  <a:pt x="3491139" y="545591"/>
                </a:lnTo>
                <a:lnTo>
                  <a:pt x="3600867" y="627887"/>
                </a:lnTo>
                <a:lnTo>
                  <a:pt x="3652683" y="670559"/>
                </a:lnTo>
                <a:lnTo>
                  <a:pt x="3753267" y="760475"/>
                </a:lnTo>
                <a:lnTo>
                  <a:pt x="3849279" y="854963"/>
                </a:lnTo>
                <a:lnTo>
                  <a:pt x="3942243" y="955547"/>
                </a:lnTo>
                <a:lnTo>
                  <a:pt x="4030635" y="1057655"/>
                </a:lnTo>
                <a:lnTo>
                  <a:pt x="4115979" y="1161287"/>
                </a:lnTo>
                <a:lnTo>
                  <a:pt x="4198275" y="1266443"/>
                </a:lnTo>
                <a:lnTo>
                  <a:pt x="4358295" y="1478279"/>
                </a:lnTo>
                <a:lnTo>
                  <a:pt x="4392092" y="1522475"/>
                </a:lnTo>
                <a:lnTo>
                  <a:pt x="4552476" y="1522475"/>
                </a:lnTo>
                <a:lnTo>
                  <a:pt x="4538127" y="1504187"/>
                </a:lnTo>
                <a:lnTo>
                  <a:pt x="4460403" y="1402079"/>
                </a:lnTo>
                <a:lnTo>
                  <a:pt x="4381155" y="1296923"/>
                </a:lnTo>
                <a:lnTo>
                  <a:pt x="4298859" y="1190243"/>
                </a:lnTo>
                <a:lnTo>
                  <a:pt x="4215039" y="1083563"/>
                </a:lnTo>
                <a:lnTo>
                  <a:pt x="4128171" y="976883"/>
                </a:lnTo>
                <a:lnTo>
                  <a:pt x="4038255" y="871727"/>
                </a:lnTo>
                <a:lnTo>
                  <a:pt x="3943767" y="769619"/>
                </a:lnTo>
                <a:lnTo>
                  <a:pt x="3843183" y="670559"/>
                </a:lnTo>
                <a:lnTo>
                  <a:pt x="3736503" y="576071"/>
                </a:lnTo>
                <a:lnTo>
                  <a:pt x="3681639" y="528827"/>
                </a:lnTo>
                <a:lnTo>
                  <a:pt x="3565815" y="443483"/>
                </a:lnTo>
                <a:lnTo>
                  <a:pt x="3504855" y="402335"/>
                </a:lnTo>
                <a:lnTo>
                  <a:pt x="3442371" y="364235"/>
                </a:lnTo>
                <a:lnTo>
                  <a:pt x="3378363" y="326135"/>
                </a:lnTo>
                <a:lnTo>
                  <a:pt x="3311307" y="292607"/>
                </a:lnTo>
                <a:lnTo>
                  <a:pt x="3242727" y="259079"/>
                </a:lnTo>
                <a:lnTo>
                  <a:pt x="3172623" y="230123"/>
                </a:lnTo>
                <a:lnTo>
                  <a:pt x="3099471" y="202691"/>
                </a:lnTo>
                <a:lnTo>
                  <a:pt x="3024795" y="176783"/>
                </a:lnTo>
                <a:lnTo>
                  <a:pt x="2948595" y="153923"/>
                </a:lnTo>
                <a:lnTo>
                  <a:pt x="2870871" y="132587"/>
                </a:lnTo>
                <a:lnTo>
                  <a:pt x="2846018" y="126491"/>
                </a:lnTo>
                <a:close/>
              </a:path>
              <a:path w="4552950" h="1522729">
                <a:moveTo>
                  <a:pt x="1511463" y="0"/>
                </a:moveTo>
                <a:lnTo>
                  <a:pt x="1310295" y="1523"/>
                </a:lnTo>
                <a:lnTo>
                  <a:pt x="900339" y="12191"/>
                </a:lnTo>
                <a:lnTo>
                  <a:pt x="53735" y="55545"/>
                </a:lnTo>
                <a:lnTo>
                  <a:pt x="18733" y="73746"/>
                </a:lnTo>
                <a:lnTo>
                  <a:pt x="764" y="110238"/>
                </a:lnTo>
                <a:lnTo>
                  <a:pt x="0" y="125056"/>
                </a:lnTo>
                <a:lnTo>
                  <a:pt x="3312" y="138784"/>
                </a:lnTo>
                <a:lnTo>
                  <a:pt x="27582" y="170349"/>
                </a:lnTo>
                <a:lnTo>
                  <a:pt x="66711" y="181355"/>
                </a:lnTo>
                <a:lnTo>
                  <a:pt x="903387" y="138683"/>
                </a:lnTo>
                <a:lnTo>
                  <a:pt x="1310295" y="128015"/>
                </a:lnTo>
                <a:lnTo>
                  <a:pt x="2846018" y="126491"/>
                </a:lnTo>
                <a:lnTo>
                  <a:pt x="2790099" y="112775"/>
                </a:lnTo>
                <a:lnTo>
                  <a:pt x="2707803" y="96011"/>
                </a:lnTo>
                <a:lnTo>
                  <a:pt x="2538639" y="65531"/>
                </a:lnTo>
                <a:lnTo>
                  <a:pt x="2451771" y="53339"/>
                </a:lnTo>
                <a:lnTo>
                  <a:pt x="2273463" y="32003"/>
                </a:lnTo>
                <a:lnTo>
                  <a:pt x="2090583" y="16763"/>
                </a:lnTo>
                <a:lnTo>
                  <a:pt x="1901607" y="7619"/>
                </a:lnTo>
                <a:lnTo>
                  <a:pt x="1708059" y="1523"/>
                </a:lnTo>
                <a:lnTo>
                  <a:pt x="1511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537" rIns="0" bIns="0" rtlCol="0">
            <a:spAutoFit/>
          </a:bodyPr>
          <a:lstStyle/>
          <a:p>
            <a:pPr marL="452120">
              <a:lnSpc>
                <a:spcPct val="100000"/>
              </a:lnSpc>
            </a:pPr>
            <a:r>
              <a:rPr sz="2800" spc="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2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2668" y="3779520"/>
            <a:ext cx="9142730" cy="3427729"/>
          </a:xfrm>
          <a:custGeom>
            <a:avLst/>
            <a:gdLst/>
            <a:ahLst/>
            <a:cxnLst/>
            <a:rect l="l" t="t" r="r" b="b"/>
            <a:pathLst>
              <a:path w="9142730" h="3427729">
                <a:moveTo>
                  <a:pt x="0" y="3427476"/>
                </a:moveTo>
                <a:lnTo>
                  <a:pt x="9142475" y="3427476"/>
                </a:lnTo>
                <a:lnTo>
                  <a:pt x="9142475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53867" y="3779520"/>
            <a:ext cx="6399530" cy="2208530"/>
          </a:xfrm>
          <a:custGeom>
            <a:avLst/>
            <a:gdLst/>
            <a:ahLst/>
            <a:cxnLst/>
            <a:rect l="l" t="t" r="r" b="b"/>
            <a:pathLst>
              <a:path w="6399530" h="2208529">
                <a:moveTo>
                  <a:pt x="0" y="2208276"/>
                </a:moveTo>
                <a:lnTo>
                  <a:pt x="6399275" y="2208276"/>
                </a:lnTo>
                <a:lnTo>
                  <a:pt x="6399275" y="0"/>
                </a:lnTo>
                <a:lnTo>
                  <a:pt x="0" y="0"/>
                </a:lnTo>
                <a:lnTo>
                  <a:pt x="0" y="22082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41675" y="3779520"/>
            <a:ext cx="6426835" cy="2223770"/>
          </a:xfrm>
          <a:custGeom>
            <a:avLst/>
            <a:gdLst/>
            <a:ahLst/>
            <a:cxnLst/>
            <a:rect l="l" t="t" r="r" b="b"/>
            <a:pathLst>
              <a:path w="6426834" h="2223770">
                <a:moveTo>
                  <a:pt x="25907" y="0"/>
                </a:moveTo>
                <a:lnTo>
                  <a:pt x="0" y="0"/>
                </a:lnTo>
                <a:lnTo>
                  <a:pt x="0" y="2217420"/>
                </a:lnTo>
                <a:lnTo>
                  <a:pt x="6095" y="2223516"/>
                </a:lnTo>
                <a:lnTo>
                  <a:pt x="6420611" y="2223516"/>
                </a:lnTo>
                <a:lnTo>
                  <a:pt x="6426707" y="2217420"/>
                </a:lnTo>
                <a:lnTo>
                  <a:pt x="6426707" y="2209800"/>
                </a:lnTo>
                <a:lnTo>
                  <a:pt x="25907" y="2209800"/>
                </a:lnTo>
                <a:lnTo>
                  <a:pt x="12191" y="2197608"/>
                </a:lnTo>
                <a:lnTo>
                  <a:pt x="25907" y="2197608"/>
                </a:lnTo>
                <a:lnTo>
                  <a:pt x="25907" y="0"/>
                </a:lnTo>
                <a:close/>
              </a:path>
              <a:path w="6426834" h="2223770">
                <a:moveTo>
                  <a:pt x="25907" y="2197608"/>
                </a:moveTo>
                <a:lnTo>
                  <a:pt x="12191" y="2197608"/>
                </a:lnTo>
                <a:lnTo>
                  <a:pt x="25907" y="2209800"/>
                </a:lnTo>
                <a:lnTo>
                  <a:pt x="25907" y="2197608"/>
                </a:lnTo>
                <a:close/>
              </a:path>
              <a:path w="6426834" h="2223770">
                <a:moveTo>
                  <a:pt x="6400799" y="2197608"/>
                </a:moveTo>
                <a:lnTo>
                  <a:pt x="25907" y="2197608"/>
                </a:lnTo>
                <a:lnTo>
                  <a:pt x="25907" y="2209800"/>
                </a:lnTo>
                <a:lnTo>
                  <a:pt x="6400799" y="2209800"/>
                </a:lnTo>
                <a:lnTo>
                  <a:pt x="6400799" y="2197608"/>
                </a:lnTo>
                <a:close/>
              </a:path>
              <a:path w="6426834" h="2223770">
                <a:moveTo>
                  <a:pt x="6426707" y="0"/>
                </a:moveTo>
                <a:lnTo>
                  <a:pt x="6400799" y="0"/>
                </a:lnTo>
                <a:lnTo>
                  <a:pt x="6400799" y="2209800"/>
                </a:lnTo>
                <a:lnTo>
                  <a:pt x="6412991" y="2197608"/>
                </a:lnTo>
                <a:lnTo>
                  <a:pt x="6426707" y="2197608"/>
                </a:lnTo>
                <a:lnTo>
                  <a:pt x="6426707" y="0"/>
                </a:lnTo>
                <a:close/>
              </a:path>
              <a:path w="6426834" h="2223770">
                <a:moveTo>
                  <a:pt x="6426707" y="2197608"/>
                </a:moveTo>
                <a:lnTo>
                  <a:pt x="6412991" y="2197608"/>
                </a:lnTo>
                <a:lnTo>
                  <a:pt x="6400799" y="2209800"/>
                </a:lnTo>
                <a:lnTo>
                  <a:pt x="6426707" y="2209800"/>
                </a:lnTo>
                <a:lnTo>
                  <a:pt x="6426707" y="2197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51658" y="3779520"/>
            <a:ext cx="4305300" cy="1534795"/>
          </a:xfrm>
          <a:custGeom>
            <a:avLst/>
            <a:gdLst/>
            <a:ahLst/>
            <a:cxnLst/>
            <a:rect l="l" t="t" r="r" b="b"/>
            <a:pathLst>
              <a:path w="4305300" h="1534795">
                <a:moveTo>
                  <a:pt x="60508" y="1402023"/>
                </a:moveTo>
                <a:lnTo>
                  <a:pt x="22632" y="1415699"/>
                </a:lnTo>
                <a:lnTo>
                  <a:pt x="1587" y="1450280"/>
                </a:lnTo>
                <a:lnTo>
                  <a:pt x="0" y="1465026"/>
                </a:lnTo>
                <a:lnTo>
                  <a:pt x="1960" y="1479670"/>
                </a:lnTo>
                <a:lnTo>
                  <a:pt x="23733" y="1514135"/>
                </a:lnTo>
                <a:lnTo>
                  <a:pt x="62456" y="1528572"/>
                </a:lnTo>
                <a:lnTo>
                  <a:pt x="470888" y="1534668"/>
                </a:lnTo>
                <a:lnTo>
                  <a:pt x="678152" y="1533144"/>
                </a:lnTo>
                <a:lnTo>
                  <a:pt x="888464" y="1527048"/>
                </a:lnTo>
                <a:lnTo>
                  <a:pt x="1100300" y="1514856"/>
                </a:lnTo>
                <a:lnTo>
                  <a:pt x="1208504" y="1505712"/>
                </a:lnTo>
                <a:lnTo>
                  <a:pt x="1316708" y="1495044"/>
                </a:lnTo>
                <a:lnTo>
                  <a:pt x="1426436" y="1481328"/>
                </a:lnTo>
                <a:lnTo>
                  <a:pt x="1537688" y="1464564"/>
                </a:lnTo>
                <a:lnTo>
                  <a:pt x="1648940" y="1446276"/>
                </a:lnTo>
                <a:lnTo>
                  <a:pt x="1761716" y="1423416"/>
                </a:lnTo>
                <a:lnTo>
                  <a:pt x="1851524" y="1406652"/>
                </a:lnTo>
                <a:lnTo>
                  <a:pt x="472412" y="1406652"/>
                </a:lnTo>
                <a:lnTo>
                  <a:pt x="60508" y="1402023"/>
                </a:lnTo>
                <a:close/>
              </a:path>
              <a:path w="4305300" h="1534795">
                <a:moveTo>
                  <a:pt x="4305272" y="0"/>
                </a:moveTo>
                <a:lnTo>
                  <a:pt x="4155523" y="0"/>
                </a:lnTo>
                <a:lnTo>
                  <a:pt x="4091912" y="97536"/>
                </a:lnTo>
                <a:lnTo>
                  <a:pt x="4046192" y="164592"/>
                </a:lnTo>
                <a:lnTo>
                  <a:pt x="3998948" y="230124"/>
                </a:lnTo>
                <a:lnTo>
                  <a:pt x="3953228" y="294132"/>
                </a:lnTo>
                <a:lnTo>
                  <a:pt x="3905984" y="355092"/>
                </a:lnTo>
                <a:lnTo>
                  <a:pt x="3857216" y="414528"/>
                </a:lnTo>
                <a:lnTo>
                  <a:pt x="3809972" y="470916"/>
                </a:lnTo>
                <a:lnTo>
                  <a:pt x="3761204" y="525780"/>
                </a:lnTo>
                <a:lnTo>
                  <a:pt x="3662144" y="627888"/>
                </a:lnTo>
                <a:lnTo>
                  <a:pt x="3611852" y="675132"/>
                </a:lnTo>
                <a:lnTo>
                  <a:pt x="3560036" y="719328"/>
                </a:lnTo>
                <a:lnTo>
                  <a:pt x="3509744" y="760476"/>
                </a:lnTo>
                <a:lnTo>
                  <a:pt x="3456404" y="800100"/>
                </a:lnTo>
                <a:lnTo>
                  <a:pt x="3403064" y="836676"/>
                </a:lnTo>
                <a:lnTo>
                  <a:pt x="3348200" y="871728"/>
                </a:lnTo>
                <a:lnTo>
                  <a:pt x="3291812" y="903732"/>
                </a:lnTo>
                <a:lnTo>
                  <a:pt x="3236948" y="932688"/>
                </a:lnTo>
                <a:lnTo>
                  <a:pt x="3179036" y="961644"/>
                </a:lnTo>
                <a:lnTo>
                  <a:pt x="3121124" y="987552"/>
                </a:lnTo>
                <a:lnTo>
                  <a:pt x="3063212" y="1010412"/>
                </a:lnTo>
                <a:lnTo>
                  <a:pt x="3003776" y="1033272"/>
                </a:lnTo>
                <a:lnTo>
                  <a:pt x="2944340" y="1054608"/>
                </a:lnTo>
                <a:lnTo>
                  <a:pt x="2884904" y="1074420"/>
                </a:lnTo>
                <a:lnTo>
                  <a:pt x="2825468" y="1091184"/>
                </a:lnTo>
                <a:lnTo>
                  <a:pt x="2703548" y="1123188"/>
                </a:lnTo>
                <a:lnTo>
                  <a:pt x="2580104" y="1152144"/>
                </a:lnTo>
                <a:lnTo>
                  <a:pt x="2456660" y="1176528"/>
                </a:lnTo>
                <a:lnTo>
                  <a:pt x="2334740" y="1197864"/>
                </a:lnTo>
                <a:lnTo>
                  <a:pt x="1851632" y="1277112"/>
                </a:lnTo>
                <a:lnTo>
                  <a:pt x="1627604" y="1319784"/>
                </a:lnTo>
                <a:lnTo>
                  <a:pt x="1519400" y="1339596"/>
                </a:lnTo>
                <a:lnTo>
                  <a:pt x="1411196" y="1354836"/>
                </a:lnTo>
                <a:lnTo>
                  <a:pt x="1304516" y="1368552"/>
                </a:lnTo>
                <a:lnTo>
                  <a:pt x="1197836" y="1379220"/>
                </a:lnTo>
                <a:lnTo>
                  <a:pt x="1092680" y="1388364"/>
                </a:lnTo>
                <a:lnTo>
                  <a:pt x="883892" y="1400556"/>
                </a:lnTo>
                <a:lnTo>
                  <a:pt x="780260" y="1403604"/>
                </a:lnTo>
                <a:lnTo>
                  <a:pt x="472412" y="1406652"/>
                </a:lnTo>
                <a:lnTo>
                  <a:pt x="1851524" y="1406652"/>
                </a:lnTo>
                <a:lnTo>
                  <a:pt x="1876016" y="1402080"/>
                </a:lnTo>
                <a:lnTo>
                  <a:pt x="2479520" y="1301496"/>
                </a:lnTo>
                <a:lnTo>
                  <a:pt x="2730980" y="1248156"/>
                </a:lnTo>
                <a:lnTo>
                  <a:pt x="2857472" y="1214628"/>
                </a:lnTo>
                <a:lnTo>
                  <a:pt x="2983964" y="1175004"/>
                </a:lnTo>
                <a:lnTo>
                  <a:pt x="3046448" y="1153668"/>
                </a:lnTo>
                <a:lnTo>
                  <a:pt x="3169892" y="1104900"/>
                </a:lnTo>
                <a:lnTo>
                  <a:pt x="3230852" y="1077468"/>
                </a:lnTo>
                <a:lnTo>
                  <a:pt x="3291812" y="1046988"/>
                </a:lnTo>
                <a:lnTo>
                  <a:pt x="3352772" y="1014984"/>
                </a:lnTo>
                <a:lnTo>
                  <a:pt x="3410684" y="981456"/>
                </a:lnTo>
                <a:lnTo>
                  <a:pt x="3470120" y="944880"/>
                </a:lnTo>
                <a:lnTo>
                  <a:pt x="3528032" y="905256"/>
                </a:lnTo>
                <a:lnTo>
                  <a:pt x="3584420" y="862584"/>
                </a:lnTo>
                <a:lnTo>
                  <a:pt x="3640808" y="818388"/>
                </a:lnTo>
                <a:lnTo>
                  <a:pt x="3695672" y="771144"/>
                </a:lnTo>
                <a:lnTo>
                  <a:pt x="3749012" y="720852"/>
                </a:lnTo>
                <a:lnTo>
                  <a:pt x="3800828" y="667512"/>
                </a:lnTo>
                <a:lnTo>
                  <a:pt x="3852644" y="612648"/>
                </a:lnTo>
                <a:lnTo>
                  <a:pt x="3904460" y="556260"/>
                </a:lnTo>
                <a:lnTo>
                  <a:pt x="3954752" y="496824"/>
                </a:lnTo>
                <a:lnTo>
                  <a:pt x="4005044" y="434340"/>
                </a:lnTo>
                <a:lnTo>
                  <a:pt x="4053812" y="370332"/>
                </a:lnTo>
                <a:lnTo>
                  <a:pt x="4102580" y="304800"/>
                </a:lnTo>
                <a:lnTo>
                  <a:pt x="4149824" y="237744"/>
                </a:lnTo>
                <a:lnTo>
                  <a:pt x="4197068" y="169164"/>
                </a:lnTo>
                <a:lnTo>
                  <a:pt x="4244312" y="97536"/>
                </a:lnTo>
                <a:lnTo>
                  <a:pt x="43052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03545" y="6212157"/>
            <a:ext cx="6953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56435" y="3779520"/>
            <a:ext cx="5407148" cy="2142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85355" y="4986492"/>
            <a:ext cx="1107440" cy="165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20" marR="8890" indent="-84455">
              <a:lnSpc>
                <a:spcPct val="100299"/>
              </a:lnSpc>
            </a:pPr>
            <a:r>
              <a:rPr sz="2000" b="1" spc="-20" dirty="0">
                <a:solidFill>
                  <a:srgbClr val="DDDDDD"/>
                </a:solidFill>
                <a:latin typeface="Arial"/>
                <a:cs typeface="Arial"/>
              </a:rPr>
              <a:t>P</a:t>
            </a:r>
            <a:r>
              <a:rPr sz="2000" b="1" spc="10" dirty="0">
                <a:solidFill>
                  <a:srgbClr val="DDDDDD"/>
                </a:solidFill>
                <a:latin typeface="Arial"/>
                <a:cs typeface="Arial"/>
              </a:rPr>
              <a:t>o</a:t>
            </a:r>
            <a:r>
              <a:rPr sz="2000" b="1" spc="35" dirty="0">
                <a:solidFill>
                  <a:srgbClr val="DDDDDD"/>
                </a:solidFill>
                <a:latin typeface="Arial"/>
                <a:cs typeface="Arial"/>
              </a:rPr>
              <a:t>p</a:t>
            </a:r>
            <a:r>
              <a:rPr sz="2000" b="1" spc="55" dirty="0">
                <a:solidFill>
                  <a:srgbClr val="DDDDDD"/>
                </a:solidFill>
                <a:latin typeface="Arial"/>
                <a:cs typeface="Arial"/>
              </a:rPr>
              <a:t>u</a:t>
            </a:r>
            <a:r>
              <a:rPr sz="2000" b="1" spc="40" dirty="0">
                <a:solidFill>
                  <a:srgbClr val="DDDDDD"/>
                </a:solidFill>
                <a:latin typeface="Arial"/>
                <a:cs typeface="Arial"/>
              </a:rPr>
              <a:t>l</a:t>
            </a:r>
            <a:r>
              <a:rPr sz="2000" b="1" spc="80" dirty="0">
                <a:solidFill>
                  <a:srgbClr val="DDDDDD"/>
                </a:solidFill>
                <a:latin typeface="Arial"/>
                <a:cs typeface="Arial"/>
              </a:rPr>
              <a:t>a</a:t>
            </a:r>
            <a:r>
              <a:rPr sz="2000" b="1" spc="-85" dirty="0">
                <a:solidFill>
                  <a:srgbClr val="DDDDDD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DDDDDD"/>
                </a:solidFill>
                <a:latin typeface="Arial"/>
                <a:cs typeface="Arial"/>
              </a:rPr>
              <a:t>i </a:t>
            </a:r>
            <a:r>
              <a:rPr sz="2000" b="1" spc="120" dirty="0">
                <a:solidFill>
                  <a:srgbClr val="DDDDDD"/>
                </a:solidFill>
                <a:latin typeface="Arial"/>
                <a:cs typeface="Arial"/>
              </a:rPr>
              <a:t>M</a:t>
            </a:r>
            <a:r>
              <a:rPr sz="2000" b="1" spc="70" dirty="0">
                <a:solidFill>
                  <a:srgbClr val="DDDDDD"/>
                </a:solidFill>
                <a:latin typeface="Arial"/>
                <a:cs typeface="Arial"/>
              </a:rPr>
              <a:t>e</a:t>
            </a:r>
            <a:r>
              <a:rPr sz="2000" b="1" spc="55" dirty="0">
                <a:solidFill>
                  <a:srgbClr val="DDDDDD"/>
                </a:solidFill>
                <a:latin typeface="Arial"/>
                <a:cs typeface="Arial"/>
              </a:rPr>
              <a:t>nu</a:t>
            </a:r>
            <a:r>
              <a:rPr sz="2000" b="1" dirty="0">
                <a:solidFill>
                  <a:srgbClr val="DDDDDD"/>
                </a:solidFill>
                <a:latin typeface="Arial"/>
                <a:cs typeface="Arial"/>
              </a:rPr>
              <a:t>a </a:t>
            </a:r>
            <a:r>
              <a:rPr sz="2000" b="1" spc="5" dirty="0">
                <a:solidFill>
                  <a:srgbClr val="FF00FF"/>
                </a:solidFill>
                <a:latin typeface="Arial"/>
                <a:cs typeface="Arial"/>
              </a:rPr>
              <a:t>R</a:t>
            </a:r>
            <a:r>
              <a:rPr sz="2000" b="1" spc="40" dirty="0">
                <a:solidFill>
                  <a:srgbClr val="FF00FF"/>
                </a:solidFill>
                <a:latin typeface="Arial"/>
                <a:cs typeface="Arial"/>
              </a:rPr>
              <a:t>i</a:t>
            </a:r>
            <a:r>
              <a:rPr sz="2000" b="1" spc="-85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r>
              <a:rPr sz="2000" b="1" spc="40" dirty="0">
                <a:solidFill>
                  <a:srgbClr val="FF00FF"/>
                </a:solidFill>
                <a:latin typeface="Arial"/>
                <a:cs typeface="Arial"/>
              </a:rPr>
              <a:t>i</a:t>
            </a:r>
            <a:r>
              <a:rPr sz="2000" b="1" spc="95" dirty="0">
                <a:solidFill>
                  <a:srgbClr val="FF00FF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FF00FF"/>
                </a:solidFill>
                <a:latin typeface="Arial"/>
                <a:cs typeface="Arial"/>
              </a:rPr>
              <a:t>o </a:t>
            </a:r>
            <a:r>
              <a:rPr sz="2000" b="1" spc="-55" dirty="0">
                <a:solidFill>
                  <a:srgbClr val="FF00FF"/>
                </a:solidFill>
                <a:latin typeface="Arial"/>
                <a:cs typeface="Arial"/>
              </a:rPr>
              <a:t>K</a:t>
            </a:r>
            <a:r>
              <a:rPr sz="2000" b="1" spc="40" dirty="0">
                <a:solidFill>
                  <a:srgbClr val="FF00FF"/>
                </a:solidFill>
                <a:latin typeface="Arial"/>
                <a:cs typeface="Arial"/>
              </a:rPr>
              <a:t>li</a:t>
            </a:r>
            <a:r>
              <a:rPr sz="2000" b="1" spc="55" dirty="0">
                <a:solidFill>
                  <a:srgbClr val="FF00FF"/>
                </a:solidFill>
                <a:latin typeface="Arial"/>
                <a:cs typeface="Arial"/>
              </a:rPr>
              <a:t>n</a:t>
            </a:r>
            <a:r>
              <a:rPr sz="2000" b="1" spc="40" dirty="0">
                <a:solidFill>
                  <a:srgbClr val="FF00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r>
              <a:rPr sz="2000" b="1" spc="-8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FF"/>
                </a:solidFill>
                <a:latin typeface="Arial"/>
                <a:cs typeface="Arial"/>
              </a:rPr>
              <a:t>!</a:t>
            </a:r>
            <a:endParaRPr sz="2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225"/>
              </a:spcBef>
            </a:pPr>
            <a:r>
              <a:rPr sz="2000" b="1" spc="-7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b="1" spc="4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16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b="1" spc="4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3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000" b="1" spc="8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-8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56779" y="5764496"/>
            <a:ext cx="1949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9698" y="4402292"/>
            <a:ext cx="210502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6294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4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1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37813" y="6193170"/>
            <a:ext cx="9486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40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17531" y="6216919"/>
            <a:ext cx="5156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196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0822" y="1746568"/>
            <a:ext cx="3072765" cy="175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565150">
              <a:lnSpc>
                <a:spcPct val="100000"/>
              </a:lnSpc>
            </a:pPr>
            <a:r>
              <a:rPr sz="2400" b="1" spc="-355" dirty="0">
                <a:latin typeface="Arial"/>
                <a:cs typeface="Arial"/>
              </a:rPr>
              <a:t>Q</a:t>
            </a:r>
            <a:r>
              <a:rPr sz="2400" b="1" spc="-285" dirty="0">
                <a:latin typeface="Arial"/>
                <a:cs typeface="Arial"/>
              </a:rPr>
              <a:t>u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30" dirty="0">
                <a:latin typeface="Arial"/>
                <a:cs typeface="Arial"/>
              </a:rPr>
              <a:t>li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3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-360" dirty="0">
                <a:latin typeface="Times New Roman"/>
                <a:cs typeface="Times New Roman"/>
              </a:rPr>
              <a:t> </a:t>
            </a:r>
            <a:r>
              <a:rPr sz="2400" b="1" spc="-315" dirty="0">
                <a:latin typeface="Arial"/>
                <a:cs typeface="Arial"/>
              </a:rPr>
              <a:t>S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45" dirty="0">
                <a:latin typeface="Arial"/>
                <a:cs typeface="Arial"/>
              </a:rPr>
              <a:t>f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5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tabLst>
                <a:tab pos="1364615" algn="l"/>
              </a:tabLst>
            </a:pPr>
            <a:r>
              <a:rPr sz="2400" b="1" spc="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1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2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1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9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26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spc="120" dirty="0">
                <a:solidFill>
                  <a:srgbClr val="FFFFFF"/>
                </a:solidFill>
                <a:latin typeface="Arial"/>
                <a:cs typeface="Arial"/>
              </a:rPr>
              <a:t>lini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90805" algn="ctr">
              <a:lnSpc>
                <a:spcPct val="100000"/>
              </a:lnSpc>
              <a:spcBef>
                <a:spcPts val="110"/>
              </a:spcBef>
            </a:pPr>
            <a:r>
              <a:rPr sz="2000" b="1" i="1" spc="-2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i="1" spc="-220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2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b="1" i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000" b="1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2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i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i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i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26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i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spc="-1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22247" y="880872"/>
            <a:ext cx="5151120" cy="561340"/>
          </a:xfrm>
          <a:custGeom>
            <a:avLst/>
            <a:gdLst/>
            <a:ahLst/>
            <a:cxnLst/>
            <a:rect l="l" t="t" r="r" b="b"/>
            <a:pathLst>
              <a:path w="5151120" h="561340">
                <a:moveTo>
                  <a:pt x="5151119" y="0"/>
                </a:moveTo>
                <a:lnTo>
                  <a:pt x="0" y="0"/>
                </a:lnTo>
                <a:lnTo>
                  <a:pt x="0" y="560831"/>
                </a:lnTo>
                <a:lnTo>
                  <a:pt x="5151119" y="560831"/>
                </a:lnTo>
                <a:lnTo>
                  <a:pt x="5151119" y="542543"/>
                </a:lnTo>
                <a:lnTo>
                  <a:pt x="38099" y="542543"/>
                </a:lnTo>
                <a:lnTo>
                  <a:pt x="18287" y="522731"/>
                </a:lnTo>
                <a:lnTo>
                  <a:pt x="38099" y="522731"/>
                </a:lnTo>
                <a:lnTo>
                  <a:pt x="38099" y="38099"/>
                </a:lnTo>
                <a:lnTo>
                  <a:pt x="18287" y="38099"/>
                </a:lnTo>
                <a:lnTo>
                  <a:pt x="38099" y="19811"/>
                </a:lnTo>
                <a:lnTo>
                  <a:pt x="5151119" y="19811"/>
                </a:lnTo>
                <a:lnTo>
                  <a:pt x="5151119" y="0"/>
                </a:lnTo>
                <a:close/>
              </a:path>
              <a:path w="5151120" h="561340">
                <a:moveTo>
                  <a:pt x="38099" y="522731"/>
                </a:moveTo>
                <a:lnTo>
                  <a:pt x="18287" y="522731"/>
                </a:lnTo>
                <a:lnTo>
                  <a:pt x="38099" y="542543"/>
                </a:lnTo>
                <a:lnTo>
                  <a:pt x="38099" y="522731"/>
                </a:lnTo>
                <a:close/>
              </a:path>
              <a:path w="5151120" h="561340">
                <a:moveTo>
                  <a:pt x="5113019" y="522731"/>
                </a:moveTo>
                <a:lnTo>
                  <a:pt x="38099" y="522731"/>
                </a:lnTo>
                <a:lnTo>
                  <a:pt x="38099" y="542543"/>
                </a:lnTo>
                <a:lnTo>
                  <a:pt x="5113019" y="542543"/>
                </a:lnTo>
                <a:lnTo>
                  <a:pt x="5113019" y="522731"/>
                </a:lnTo>
                <a:close/>
              </a:path>
              <a:path w="5151120" h="561340">
                <a:moveTo>
                  <a:pt x="5113019" y="19811"/>
                </a:moveTo>
                <a:lnTo>
                  <a:pt x="5113019" y="542543"/>
                </a:lnTo>
                <a:lnTo>
                  <a:pt x="5131307" y="522731"/>
                </a:lnTo>
                <a:lnTo>
                  <a:pt x="5151119" y="522731"/>
                </a:lnTo>
                <a:lnTo>
                  <a:pt x="5151119" y="38099"/>
                </a:lnTo>
                <a:lnTo>
                  <a:pt x="5131307" y="38099"/>
                </a:lnTo>
                <a:lnTo>
                  <a:pt x="5113019" y="19811"/>
                </a:lnTo>
                <a:close/>
              </a:path>
              <a:path w="5151120" h="561340">
                <a:moveTo>
                  <a:pt x="5151119" y="522731"/>
                </a:moveTo>
                <a:lnTo>
                  <a:pt x="5131307" y="522731"/>
                </a:lnTo>
                <a:lnTo>
                  <a:pt x="5113019" y="542543"/>
                </a:lnTo>
                <a:lnTo>
                  <a:pt x="5151119" y="542543"/>
                </a:lnTo>
                <a:lnTo>
                  <a:pt x="5151119" y="522731"/>
                </a:lnTo>
                <a:close/>
              </a:path>
              <a:path w="5151120" h="561340">
                <a:moveTo>
                  <a:pt x="38099" y="19811"/>
                </a:moveTo>
                <a:lnTo>
                  <a:pt x="18287" y="38099"/>
                </a:lnTo>
                <a:lnTo>
                  <a:pt x="38099" y="38099"/>
                </a:lnTo>
                <a:lnTo>
                  <a:pt x="38099" y="19811"/>
                </a:lnTo>
                <a:close/>
              </a:path>
              <a:path w="5151120" h="561340">
                <a:moveTo>
                  <a:pt x="5113019" y="19811"/>
                </a:moveTo>
                <a:lnTo>
                  <a:pt x="38099" y="19811"/>
                </a:lnTo>
                <a:lnTo>
                  <a:pt x="38099" y="38099"/>
                </a:lnTo>
                <a:lnTo>
                  <a:pt x="5113019" y="38099"/>
                </a:lnTo>
                <a:lnTo>
                  <a:pt x="5113019" y="19811"/>
                </a:lnTo>
                <a:close/>
              </a:path>
              <a:path w="5151120" h="561340">
                <a:moveTo>
                  <a:pt x="5151119" y="19811"/>
                </a:moveTo>
                <a:lnTo>
                  <a:pt x="5113019" y="19811"/>
                </a:lnTo>
                <a:lnTo>
                  <a:pt x="5131307" y="38099"/>
                </a:lnTo>
                <a:lnTo>
                  <a:pt x="5151119" y="38099"/>
                </a:lnTo>
                <a:lnTo>
                  <a:pt x="5151119" y="19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40536" y="900684"/>
            <a:ext cx="5111750" cy="521334"/>
          </a:xfrm>
          <a:prstGeom prst="rect">
            <a:avLst/>
          </a:prstGeom>
          <a:solidFill>
            <a:srgbClr val="006500"/>
          </a:solidFill>
        </p:spPr>
        <p:txBody>
          <a:bodyPr vert="horz" wrap="square" lIns="0" tIns="0" rIns="0" bIns="0" rtlCol="0">
            <a:spAutoFit/>
          </a:bodyPr>
          <a:lstStyle/>
          <a:p>
            <a:pPr marR="31115" algn="ctr">
              <a:lnSpc>
                <a:spcPct val="100000"/>
              </a:lnSpc>
            </a:pP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2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1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3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1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8351" y="3555492"/>
            <a:ext cx="414655" cy="226060"/>
          </a:xfrm>
          <a:custGeom>
            <a:avLst/>
            <a:gdLst/>
            <a:ahLst/>
            <a:cxnLst/>
            <a:rect l="l" t="t" r="r" b="b"/>
            <a:pathLst>
              <a:path w="414654" h="226060">
                <a:moveTo>
                  <a:pt x="102107" y="207263"/>
                </a:moveTo>
                <a:lnTo>
                  <a:pt x="96011" y="207263"/>
                </a:lnTo>
                <a:lnTo>
                  <a:pt x="96011" y="225551"/>
                </a:lnTo>
                <a:lnTo>
                  <a:pt x="108203" y="225551"/>
                </a:lnTo>
                <a:lnTo>
                  <a:pt x="108203" y="213359"/>
                </a:lnTo>
                <a:lnTo>
                  <a:pt x="102107" y="213359"/>
                </a:lnTo>
                <a:lnTo>
                  <a:pt x="102107" y="207263"/>
                </a:lnTo>
                <a:close/>
              </a:path>
              <a:path w="414654" h="226060">
                <a:moveTo>
                  <a:pt x="102107" y="201167"/>
                </a:moveTo>
                <a:lnTo>
                  <a:pt x="64007" y="201167"/>
                </a:lnTo>
                <a:lnTo>
                  <a:pt x="64007" y="213359"/>
                </a:lnTo>
                <a:lnTo>
                  <a:pt x="96011" y="213359"/>
                </a:lnTo>
                <a:lnTo>
                  <a:pt x="96011" y="207263"/>
                </a:lnTo>
                <a:lnTo>
                  <a:pt x="102107" y="207263"/>
                </a:lnTo>
                <a:lnTo>
                  <a:pt x="102107" y="201167"/>
                </a:lnTo>
                <a:close/>
              </a:path>
              <a:path w="414654" h="226060">
                <a:moveTo>
                  <a:pt x="108203" y="207263"/>
                </a:moveTo>
                <a:lnTo>
                  <a:pt x="102107" y="207263"/>
                </a:lnTo>
                <a:lnTo>
                  <a:pt x="102107" y="213359"/>
                </a:lnTo>
                <a:lnTo>
                  <a:pt x="108203" y="213359"/>
                </a:lnTo>
                <a:lnTo>
                  <a:pt x="108203" y="207263"/>
                </a:lnTo>
                <a:close/>
              </a:path>
              <a:path w="414654" h="226060">
                <a:moveTo>
                  <a:pt x="306323" y="210311"/>
                </a:moveTo>
                <a:lnTo>
                  <a:pt x="294131" y="210311"/>
                </a:lnTo>
                <a:lnTo>
                  <a:pt x="294131" y="225551"/>
                </a:lnTo>
                <a:lnTo>
                  <a:pt x="306323" y="225551"/>
                </a:lnTo>
                <a:lnTo>
                  <a:pt x="306323" y="210311"/>
                </a:lnTo>
                <a:close/>
              </a:path>
              <a:path w="414654" h="226060">
                <a:moveTo>
                  <a:pt x="51815" y="201167"/>
                </a:moveTo>
                <a:lnTo>
                  <a:pt x="17779" y="201167"/>
                </a:lnTo>
                <a:lnTo>
                  <a:pt x="13715" y="205471"/>
                </a:lnTo>
                <a:lnTo>
                  <a:pt x="13715" y="213359"/>
                </a:lnTo>
                <a:lnTo>
                  <a:pt x="51815" y="213359"/>
                </a:lnTo>
                <a:lnTo>
                  <a:pt x="51815" y="201167"/>
                </a:lnTo>
                <a:close/>
              </a:path>
              <a:path w="414654" h="226060">
                <a:moveTo>
                  <a:pt x="348995" y="201167"/>
                </a:moveTo>
                <a:lnTo>
                  <a:pt x="310895" y="201167"/>
                </a:lnTo>
                <a:lnTo>
                  <a:pt x="310895" y="213359"/>
                </a:lnTo>
                <a:lnTo>
                  <a:pt x="348995" y="213359"/>
                </a:lnTo>
                <a:lnTo>
                  <a:pt x="348995" y="201167"/>
                </a:lnTo>
                <a:close/>
              </a:path>
              <a:path w="414654" h="226060">
                <a:moveTo>
                  <a:pt x="384132" y="201167"/>
                </a:moveTo>
                <a:lnTo>
                  <a:pt x="361187" y="201167"/>
                </a:lnTo>
                <a:lnTo>
                  <a:pt x="361187" y="213359"/>
                </a:lnTo>
                <a:lnTo>
                  <a:pt x="414527" y="213359"/>
                </a:lnTo>
                <a:lnTo>
                  <a:pt x="413003" y="211835"/>
                </a:lnTo>
                <a:lnTo>
                  <a:pt x="394715" y="211835"/>
                </a:lnTo>
                <a:lnTo>
                  <a:pt x="398634" y="202691"/>
                </a:lnTo>
                <a:lnTo>
                  <a:pt x="385571" y="202691"/>
                </a:lnTo>
                <a:lnTo>
                  <a:pt x="384132" y="201167"/>
                </a:lnTo>
                <a:close/>
              </a:path>
              <a:path w="414654" h="226060">
                <a:moveTo>
                  <a:pt x="403859" y="202691"/>
                </a:moveTo>
                <a:lnTo>
                  <a:pt x="394715" y="211835"/>
                </a:lnTo>
                <a:lnTo>
                  <a:pt x="413003" y="211835"/>
                </a:lnTo>
                <a:lnTo>
                  <a:pt x="403859" y="202691"/>
                </a:lnTo>
                <a:close/>
              </a:path>
              <a:path w="414654" h="226060">
                <a:moveTo>
                  <a:pt x="27431" y="173735"/>
                </a:moveTo>
                <a:lnTo>
                  <a:pt x="0" y="201167"/>
                </a:lnTo>
                <a:lnTo>
                  <a:pt x="9143" y="210311"/>
                </a:lnTo>
                <a:lnTo>
                  <a:pt x="13715" y="205471"/>
                </a:lnTo>
                <a:lnTo>
                  <a:pt x="13715" y="201167"/>
                </a:lnTo>
                <a:lnTo>
                  <a:pt x="17779" y="201167"/>
                </a:lnTo>
                <a:lnTo>
                  <a:pt x="35051" y="182879"/>
                </a:lnTo>
                <a:lnTo>
                  <a:pt x="27431" y="173735"/>
                </a:lnTo>
                <a:close/>
              </a:path>
              <a:path w="414654" h="226060">
                <a:moveTo>
                  <a:pt x="17779" y="201167"/>
                </a:moveTo>
                <a:lnTo>
                  <a:pt x="13715" y="201167"/>
                </a:lnTo>
                <a:lnTo>
                  <a:pt x="13715" y="205471"/>
                </a:lnTo>
                <a:lnTo>
                  <a:pt x="17779" y="201167"/>
                </a:lnTo>
                <a:close/>
              </a:path>
              <a:path w="414654" h="226060">
                <a:moveTo>
                  <a:pt x="368807" y="166115"/>
                </a:moveTo>
                <a:lnTo>
                  <a:pt x="359663" y="175259"/>
                </a:lnTo>
                <a:lnTo>
                  <a:pt x="385571" y="202691"/>
                </a:lnTo>
                <a:lnTo>
                  <a:pt x="394715" y="193547"/>
                </a:lnTo>
                <a:lnTo>
                  <a:pt x="368807" y="166115"/>
                </a:lnTo>
                <a:close/>
              </a:path>
              <a:path w="414654" h="226060">
                <a:moveTo>
                  <a:pt x="399287" y="201167"/>
                </a:moveTo>
                <a:lnTo>
                  <a:pt x="387095" y="201167"/>
                </a:lnTo>
                <a:lnTo>
                  <a:pt x="385571" y="202691"/>
                </a:lnTo>
                <a:lnTo>
                  <a:pt x="398634" y="202691"/>
                </a:lnTo>
                <a:lnTo>
                  <a:pt x="399287" y="201167"/>
                </a:lnTo>
                <a:close/>
              </a:path>
              <a:path w="414654" h="226060">
                <a:moveTo>
                  <a:pt x="62483" y="138683"/>
                </a:moveTo>
                <a:lnTo>
                  <a:pt x="35051" y="164591"/>
                </a:lnTo>
                <a:lnTo>
                  <a:pt x="44195" y="173735"/>
                </a:lnTo>
                <a:lnTo>
                  <a:pt x="71627" y="147827"/>
                </a:lnTo>
                <a:lnTo>
                  <a:pt x="62483" y="138683"/>
                </a:lnTo>
                <a:close/>
              </a:path>
              <a:path w="414654" h="226060">
                <a:moveTo>
                  <a:pt x="332231" y="131063"/>
                </a:moveTo>
                <a:lnTo>
                  <a:pt x="323087" y="140207"/>
                </a:lnTo>
                <a:lnTo>
                  <a:pt x="350519" y="166115"/>
                </a:lnTo>
                <a:lnTo>
                  <a:pt x="359663" y="158495"/>
                </a:lnTo>
                <a:lnTo>
                  <a:pt x="332231" y="131063"/>
                </a:lnTo>
                <a:close/>
              </a:path>
              <a:path w="414654" h="226060">
                <a:moveTo>
                  <a:pt x="99059" y="102107"/>
                </a:moveTo>
                <a:lnTo>
                  <a:pt x="71627" y="129539"/>
                </a:lnTo>
                <a:lnTo>
                  <a:pt x="80771" y="138683"/>
                </a:lnTo>
                <a:lnTo>
                  <a:pt x="108203" y="111251"/>
                </a:lnTo>
                <a:lnTo>
                  <a:pt x="99059" y="102107"/>
                </a:lnTo>
                <a:close/>
              </a:path>
              <a:path w="414654" h="226060">
                <a:moveTo>
                  <a:pt x="295655" y="94487"/>
                </a:moveTo>
                <a:lnTo>
                  <a:pt x="286511" y="103631"/>
                </a:lnTo>
                <a:lnTo>
                  <a:pt x="313943" y="131063"/>
                </a:lnTo>
                <a:lnTo>
                  <a:pt x="323087" y="121919"/>
                </a:lnTo>
                <a:lnTo>
                  <a:pt x="295655" y="94487"/>
                </a:lnTo>
                <a:close/>
              </a:path>
              <a:path w="414654" h="226060">
                <a:moveTo>
                  <a:pt x="134111" y="67055"/>
                </a:moveTo>
                <a:lnTo>
                  <a:pt x="108203" y="92963"/>
                </a:lnTo>
                <a:lnTo>
                  <a:pt x="117347" y="102107"/>
                </a:lnTo>
                <a:lnTo>
                  <a:pt x="143255" y="74675"/>
                </a:lnTo>
                <a:lnTo>
                  <a:pt x="134111" y="67055"/>
                </a:lnTo>
                <a:close/>
              </a:path>
              <a:path w="414654" h="226060">
                <a:moveTo>
                  <a:pt x="260603" y="59435"/>
                </a:moveTo>
                <a:lnTo>
                  <a:pt x="251459" y="68579"/>
                </a:lnTo>
                <a:lnTo>
                  <a:pt x="278891" y="94487"/>
                </a:lnTo>
                <a:lnTo>
                  <a:pt x="286511" y="85343"/>
                </a:lnTo>
                <a:lnTo>
                  <a:pt x="260603" y="59435"/>
                </a:lnTo>
                <a:close/>
              </a:path>
              <a:path w="414654" h="226060">
                <a:moveTo>
                  <a:pt x="170687" y="30479"/>
                </a:moveTo>
                <a:lnTo>
                  <a:pt x="143255" y="57911"/>
                </a:lnTo>
                <a:lnTo>
                  <a:pt x="152399" y="67055"/>
                </a:lnTo>
                <a:lnTo>
                  <a:pt x="179831" y="39623"/>
                </a:lnTo>
                <a:lnTo>
                  <a:pt x="170687" y="30479"/>
                </a:lnTo>
                <a:close/>
              </a:path>
              <a:path w="414654" h="226060">
                <a:moveTo>
                  <a:pt x="224027" y="22859"/>
                </a:moveTo>
                <a:lnTo>
                  <a:pt x="214883" y="32003"/>
                </a:lnTo>
                <a:lnTo>
                  <a:pt x="242315" y="59435"/>
                </a:lnTo>
                <a:lnTo>
                  <a:pt x="251459" y="50291"/>
                </a:lnTo>
                <a:lnTo>
                  <a:pt x="224027" y="22859"/>
                </a:lnTo>
                <a:close/>
              </a:path>
              <a:path w="414654" h="226060">
                <a:moveTo>
                  <a:pt x="201167" y="0"/>
                </a:moveTo>
                <a:lnTo>
                  <a:pt x="179831" y="21335"/>
                </a:lnTo>
                <a:lnTo>
                  <a:pt x="188975" y="30479"/>
                </a:lnTo>
                <a:lnTo>
                  <a:pt x="201167" y="18287"/>
                </a:lnTo>
                <a:lnTo>
                  <a:pt x="196595" y="13715"/>
                </a:lnTo>
                <a:lnTo>
                  <a:pt x="214883" y="13715"/>
                </a:lnTo>
                <a:lnTo>
                  <a:pt x="201167" y="0"/>
                </a:lnTo>
                <a:close/>
              </a:path>
              <a:path w="414654" h="226060">
                <a:moveTo>
                  <a:pt x="214883" y="13715"/>
                </a:moveTo>
                <a:lnTo>
                  <a:pt x="205739" y="13715"/>
                </a:lnTo>
                <a:lnTo>
                  <a:pt x="201167" y="18287"/>
                </a:lnTo>
                <a:lnTo>
                  <a:pt x="205739" y="22859"/>
                </a:lnTo>
                <a:lnTo>
                  <a:pt x="214883" y="13715"/>
                </a:lnTo>
                <a:close/>
              </a:path>
              <a:path w="414654" h="226060">
                <a:moveTo>
                  <a:pt x="205739" y="13715"/>
                </a:moveTo>
                <a:lnTo>
                  <a:pt x="196595" y="13715"/>
                </a:lnTo>
                <a:lnTo>
                  <a:pt x="201167" y="18287"/>
                </a:lnTo>
                <a:lnTo>
                  <a:pt x="205739" y="137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03719" y="2837688"/>
            <a:ext cx="2781300" cy="943610"/>
          </a:xfrm>
          <a:custGeom>
            <a:avLst/>
            <a:gdLst/>
            <a:ahLst/>
            <a:cxnLst/>
            <a:rect l="l" t="t" r="r" b="b"/>
            <a:pathLst>
              <a:path w="2781300" h="943610">
                <a:moveTo>
                  <a:pt x="2761487" y="0"/>
                </a:moveTo>
                <a:lnTo>
                  <a:pt x="16700" y="90"/>
                </a:lnTo>
                <a:lnTo>
                  <a:pt x="5130" y="6547"/>
                </a:lnTo>
                <a:lnTo>
                  <a:pt x="0" y="19811"/>
                </a:lnTo>
                <a:lnTo>
                  <a:pt x="69" y="943355"/>
                </a:lnTo>
                <a:lnTo>
                  <a:pt x="38099" y="943355"/>
                </a:lnTo>
                <a:lnTo>
                  <a:pt x="38099" y="38099"/>
                </a:lnTo>
                <a:lnTo>
                  <a:pt x="18287" y="38099"/>
                </a:lnTo>
                <a:lnTo>
                  <a:pt x="38099" y="19811"/>
                </a:lnTo>
                <a:lnTo>
                  <a:pt x="2781067" y="19811"/>
                </a:lnTo>
                <a:lnTo>
                  <a:pt x="2781066" y="16867"/>
                </a:lnTo>
                <a:lnTo>
                  <a:pt x="2774345" y="4926"/>
                </a:lnTo>
                <a:lnTo>
                  <a:pt x="2761487" y="0"/>
                </a:lnTo>
                <a:close/>
              </a:path>
              <a:path w="2781300" h="943610">
                <a:moveTo>
                  <a:pt x="2743199" y="19811"/>
                </a:moveTo>
                <a:lnTo>
                  <a:pt x="2743199" y="943355"/>
                </a:lnTo>
                <a:lnTo>
                  <a:pt x="2781246" y="943355"/>
                </a:lnTo>
                <a:lnTo>
                  <a:pt x="2781070" y="38099"/>
                </a:lnTo>
                <a:lnTo>
                  <a:pt x="2761487" y="38099"/>
                </a:lnTo>
                <a:lnTo>
                  <a:pt x="2743199" y="19811"/>
                </a:lnTo>
                <a:close/>
              </a:path>
              <a:path w="2781300" h="943610">
                <a:moveTo>
                  <a:pt x="38099" y="19811"/>
                </a:moveTo>
                <a:lnTo>
                  <a:pt x="18287" y="38099"/>
                </a:lnTo>
                <a:lnTo>
                  <a:pt x="38099" y="38099"/>
                </a:lnTo>
                <a:lnTo>
                  <a:pt x="38099" y="19811"/>
                </a:lnTo>
                <a:close/>
              </a:path>
              <a:path w="2781300" h="943610">
                <a:moveTo>
                  <a:pt x="2743199" y="19811"/>
                </a:moveTo>
                <a:lnTo>
                  <a:pt x="38099" y="19811"/>
                </a:lnTo>
                <a:lnTo>
                  <a:pt x="38099" y="38099"/>
                </a:lnTo>
                <a:lnTo>
                  <a:pt x="2743199" y="38099"/>
                </a:lnTo>
                <a:lnTo>
                  <a:pt x="2743199" y="19811"/>
                </a:lnTo>
                <a:close/>
              </a:path>
              <a:path w="2781300" h="943610">
                <a:moveTo>
                  <a:pt x="2781067" y="19811"/>
                </a:moveTo>
                <a:lnTo>
                  <a:pt x="2743199" y="19811"/>
                </a:lnTo>
                <a:lnTo>
                  <a:pt x="2761487" y="38099"/>
                </a:lnTo>
                <a:lnTo>
                  <a:pt x="2781070" y="38099"/>
                </a:lnTo>
                <a:lnTo>
                  <a:pt x="2781067" y="19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8325" y="2465636"/>
            <a:ext cx="1165677" cy="1315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3719" y="1961388"/>
            <a:ext cx="2781300" cy="868680"/>
          </a:xfrm>
          <a:custGeom>
            <a:avLst/>
            <a:gdLst/>
            <a:ahLst/>
            <a:cxnLst/>
            <a:rect l="l" t="t" r="r" b="b"/>
            <a:pathLst>
              <a:path w="2781300" h="868680">
                <a:moveTo>
                  <a:pt x="2761487" y="0"/>
                </a:moveTo>
                <a:lnTo>
                  <a:pt x="17796" y="7"/>
                </a:lnTo>
                <a:lnTo>
                  <a:pt x="5531" y="5318"/>
                </a:lnTo>
                <a:lnTo>
                  <a:pt x="0" y="18287"/>
                </a:lnTo>
                <a:lnTo>
                  <a:pt x="8" y="850883"/>
                </a:lnTo>
                <a:lnTo>
                  <a:pt x="5900" y="863148"/>
                </a:lnTo>
                <a:lnTo>
                  <a:pt x="18287" y="868679"/>
                </a:lnTo>
                <a:lnTo>
                  <a:pt x="2763325" y="868589"/>
                </a:lnTo>
                <a:lnTo>
                  <a:pt x="2776010" y="862357"/>
                </a:lnTo>
                <a:lnTo>
                  <a:pt x="2781299" y="850391"/>
                </a:lnTo>
                <a:lnTo>
                  <a:pt x="38099" y="850391"/>
                </a:lnTo>
                <a:lnTo>
                  <a:pt x="18287" y="830579"/>
                </a:lnTo>
                <a:lnTo>
                  <a:pt x="38099" y="830579"/>
                </a:lnTo>
                <a:lnTo>
                  <a:pt x="38099" y="38099"/>
                </a:lnTo>
                <a:lnTo>
                  <a:pt x="18287" y="38099"/>
                </a:lnTo>
                <a:lnTo>
                  <a:pt x="38099" y="18287"/>
                </a:lnTo>
                <a:lnTo>
                  <a:pt x="2781209" y="18287"/>
                </a:lnTo>
                <a:lnTo>
                  <a:pt x="2781209" y="16465"/>
                </a:lnTo>
                <a:lnTo>
                  <a:pt x="2774752" y="4594"/>
                </a:lnTo>
                <a:lnTo>
                  <a:pt x="2761487" y="0"/>
                </a:lnTo>
                <a:close/>
              </a:path>
              <a:path w="2781300" h="868680">
                <a:moveTo>
                  <a:pt x="38099" y="830579"/>
                </a:moveTo>
                <a:lnTo>
                  <a:pt x="18287" y="830579"/>
                </a:lnTo>
                <a:lnTo>
                  <a:pt x="38099" y="850391"/>
                </a:lnTo>
                <a:lnTo>
                  <a:pt x="38099" y="830579"/>
                </a:lnTo>
                <a:close/>
              </a:path>
              <a:path w="2781300" h="868680">
                <a:moveTo>
                  <a:pt x="2743199" y="830579"/>
                </a:moveTo>
                <a:lnTo>
                  <a:pt x="38099" y="830579"/>
                </a:lnTo>
                <a:lnTo>
                  <a:pt x="38099" y="850391"/>
                </a:lnTo>
                <a:lnTo>
                  <a:pt x="2743199" y="850391"/>
                </a:lnTo>
                <a:lnTo>
                  <a:pt x="2743199" y="830579"/>
                </a:lnTo>
                <a:close/>
              </a:path>
              <a:path w="2781300" h="868680">
                <a:moveTo>
                  <a:pt x="2743199" y="18287"/>
                </a:moveTo>
                <a:lnTo>
                  <a:pt x="2743199" y="850391"/>
                </a:lnTo>
                <a:lnTo>
                  <a:pt x="2761487" y="830579"/>
                </a:lnTo>
                <a:lnTo>
                  <a:pt x="2781297" y="830579"/>
                </a:lnTo>
                <a:lnTo>
                  <a:pt x="2781211" y="38099"/>
                </a:lnTo>
                <a:lnTo>
                  <a:pt x="2761487" y="38099"/>
                </a:lnTo>
                <a:lnTo>
                  <a:pt x="2743199" y="18287"/>
                </a:lnTo>
                <a:close/>
              </a:path>
              <a:path w="2781300" h="868680">
                <a:moveTo>
                  <a:pt x="2781297" y="830579"/>
                </a:moveTo>
                <a:lnTo>
                  <a:pt x="2761487" y="830579"/>
                </a:lnTo>
                <a:lnTo>
                  <a:pt x="2743199" y="850391"/>
                </a:lnTo>
                <a:lnTo>
                  <a:pt x="2781299" y="850391"/>
                </a:lnTo>
                <a:lnTo>
                  <a:pt x="2781297" y="830579"/>
                </a:lnTo>
                <a:close/>
              </a:path>
              <a:path w="2781300" h="868680">
                <a:moveTo>
                  <a:pt x="38099" y="18287"/>
                </a:moveTo>
                <a:lnTo>
                  <a:pt x="18287" y="38099"/>
                </a:lnTo>
                <a:lnTo>
                  <a:pt x="38099" y="38099"/>
                </a:lnTo>
                <a:lnTo>
                  <a:pt x="38099" y="18287"/>
                </a:lnTo>
                <a:close/>
              </a:path>
              <a:path w="2781300" h="868680">
                <a:moveTo>
                  <a:pt x="2743199" y="18287"/>
                </a:moveTo>
                <a:lnTo>
                  <a:pt x="38099" y="18287"/>
                </a:lnTo>
                <a:lnTo>
                  <a:pt x="38099" y="38099"/>
                </a:lnTo>
                <a:lnTo>
                  <a:pt x="2743199" y="38099"/>
                </a:lnTo>
                <a:lnTo>
                  <a:pt x="2743199" y="18287"/>
                </a:lnTo>
                <a:close/>
              </a:path>
              <a:path w="2781300" h="868680">
                <a:moveTo>
                  <a:pt x="2781209" y="18287"/>
                </a:moveTo>
                <a:lnTo>
                  <a:pt x="2743199" y="18287"/>
                </a:lnTo>
                <a:lnTo>
                  <a:pt x="2761487" y="38099"/>
                </a:lnTo>
                <a:lnTo>
                  <a:pt x="2781211" y="38099"/>
                </a:lnTo>
                <a:lnTo>
                  <a:pt x="2781209" y="18287"/>
                </a:lnTo>
                <a:close/>
              </a:path>
            </a:pathLst>
          </a:custGeom>
          <a:solidFill>
            <a:srgbClr val="FF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78979" y="2077212"/>
            <a:ext cx="2421635" cy="246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88352" y="2442972"/>
            <a:ext cx="1827275" cy="246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352" y="2388036"/>
            <a:ext cx="1221697" cy="13930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88252" y="3657600"/>
            <a:ext cx="192405" cy="123825"/>
          </a:xfrm>
          <a:custGeom>
            <a:avLst/>
            <a:gdLst/>
            <a:ahLst/>
            <a:cxnLst/>
            <a:rect l="l" t="t" r="r" b="b"/>
            <a:pathLst>
              <a:path w="192404" h="123825">
                <a:moveTo>
                  <a:pt x="135635" y="0"/>
                </a:moveTo>
                <a:lnTo>
                  <a:pt x="0" y="80771"/>
                </a:lnTo>
                <a:lnTo>
                  <a:pt x="48767" y="86867"/>
                </a:lnTo>
                <a:lnTo>
                  <a:pt x="29999" y="108717"/>
                </a:lnTo>
                <a:lnTo>
                  <a:pt x="14414" y="123443"/>
                </a:lnTo>
                <a:lnTo>
                  <a:pt x="121940" y="123443"/>
                </a:lnTo>
                <a:lnTo>
                  <a:pt x="122596" y="122840"/>
                </a:lnTo>
                <a:lnTo>
                  <a:pt x="143255" y="99059"/>
                </a:lnTo>
                <a:lnTo>
                  <a:pt x="188755" y="99059"/>
                </a:lnTo>
                <a:lnTo>
                  <a:pt x="135635" y="0"/>
                </a:lnTo>
                <a:close/>
              </a:path>
              <a:path w="192404" h="123825">
                <a:moveTo>
                  <a:pt x="188755" y="99059"/>
                </a:moveTo>
                <a:lnTo>
                  <a:pt x="143255" y="99059"/>
                </a:lnTo>
                <a:lnTo>
                  <a:pt x="192023" y="105155"/>
                </a:lnTo>
                <a:lnTo>
                  <a:pt x="188755" y="99059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8957" y="3436620"/>
            <a:ext cx="372745" cy="344805"/>
          </a:xfrm>
          <a:custGeom>
            <a:avLst/>
            <a:gdLst/>
            <a:ahLst/>
            <a:cxnLst/>
            <a:rect l="l" t="t" r="r" b="b"/>
            <a:pathLst>
              <a:path w="372745" h="344804">
                <a:moveTo>
                  <a:pt x="994" y="0"/>
                </a:moveTo>
                <a:lnTo>
                  <a:pt x="4649" y="63198"/>
                </a:lnTo>
                <a:lnTo>
                  <a:pt x="30048" y="125931"/>
                </a:lnTo>
                <a:lnTo>
                  <a:pt x="75527" y="187182"/>
                </a:lnTo>
                <a:lnTo>
                  <a:pt x="105277" y="216935"/>
                </a:lnTo>
                <a:lnTo>
                  <a:pt x="139422" y="245937"/>
                </a:lnTo>
                <a:lnTo>
                  <a:pt x="177756" y="274061"/>
                </a:lnTo>
                <a:lnTo>
                  <a:pt x="220069" y="301180"/>
                </a:lnTo>
                <a:lnTo>
                  <a:pt x="266155" y="327168"/>
                </a:lnTo>
                <a:lnTo>
                  <a:pt x="300799" y="344423"/>
                </a:lnTo>
                <a:lnTo>
                  <a:pt x="372594" y="344423"/>
                </a:lnTo>
                <a:lnTo>
                  <a:pt x="362167" y="339221"/>
                </a:lnTo>
                <a:lnTo>
                  <a:pt x="316081" y="313181"/>
                </a:lnTo>
                <a:lnTo>
                  <a:pt x="273768" y="285999"/>
                </a:lnTo>
                <a:lnTo>
                  <a:pt x="235434" y="257799"/>
                </a:lnTo>
                <a:lnTo>
                  <a:pt x="201289" y="228708"/>
                </a:lnTo>
                <a:lnTo>
                  <a:pt x="171539" y="198851"/>
                </a:lnTo>
                <a:lnTo>
                  <a:pt x="146393" y="168354"/>
                </a:lnTo>
                <a:lnTo>
                  <a:pt x="110746" y="105942"/>
                </a:lnTo>
                <a:lnTo>
                  <a:pt x="96011" y="42479"/>
                </a:lnTo>
                <a:lnTo>
                  <a:pt x="97006" y="10667"/>
                </a:lnTo>
                <a:lnTo>
                  <a:pt x="994" y="0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36235" y="3422904"/>
            <a:ext cx="1858010" cy="358140"/>
          </a:xfrm>
          <a:custGeom>
            <a:avLst/>
            <a:gdLst/>
            <a:ahLst/>
            <a:cxnLst/>
            <a:rect l="l" t="t" r="r" b="b"/>
            <a:pathLst>
              <a:path w="1858009" h="358139">
                <a:moveTo>
                  <a:pt x="1675333" y="330765"/>
                </a:moveTo>
                <a:lnTo>
                  <a:pt x="1667255" y="339851"/>
                </a:lnTo>
                <a:lnTo>
                  <a:pt x="1655063" y="352043"/>
                </a:lnTo>
                <a:lnTo>
                  <a:pt x="1647444" y="358139"/>
                </a:lnTo>
                <a:lnTo>
                  <a:pt x="1685544" y="358139"/>
                </a:lnTo>
                <a:lnTo>
                  <a:pt x="1697735" y="344423"/>
                </a:lnTo>
                <a:lnTo>
                  <a:pt x="1706270" y="333755"/>
                </a:lnTo>
                <a:lnTo>
                  <a:pt x="1699259" y="333755"/>
                </a:lnTo>
                <a:lnTo>
                  <a:pt x="1675333" y="330765"/>
                </a:lnTo>
                <a:close/>
              </a:path>
              <a:path w="1858009" h="358139">
                <a:moveTo>
                  <a:pt x="1793747" y="320039"/>
                </a:moveTo>
                <a:lnTo>
                  <a:pt x="1789175" y="321563"/>
                </a:lnTo>
                <a:lnTo>
                  <a:pt x="1786127" y="326135"/>
                </a:lnTo>
                <a:lnTo>
                  <a:pt x="1761743" y="353567"/>
                </a:lnTo>
                <a:lnTo>
                  <a:pt x="1756600" y="358139"/>
                </a:lnTo>
                <a:lnTo>
                  <a:pt x="1792224" y="358139"/>
                </a:lnTo>
                <a:lnTo>
                  <a:pt x="1793747" y="356615"/>
                </a:lnTo>
                <a:lnTo>
                  <a:pt x="1801506" y="346917"/>
                </a:lnTo>
                <a:lnTo>
                  <a:pt x="1793747" y="345947"/>
                </a:lnTo>
                <a:lnTo>
                  <a:pt x="1805939" y="341375"/>
                </a:lnTo>
                <a:lnTo>
                  <a:pt x="1830920" y="341375"/>
                </a:lnTo>
                <a:lnTo>
                  <a:pt x="1821930" y="324610"/>
                </a:lnTo>
                <a:lnTo>
                  <a:pt x="1798319" y="321563"/>
                </a:lnTo>
                <a:lnTo>
                  <a:pt x="1793747" y="320039"/>
                </a:lnTo>
                <a:close/>
              </a:path>
              <a:path w="1858009" h="358139">
                <a:moveTo>
                  <a:pt x="1830920" y="341375"/>
                </a:moveTo>
                <a:lnTo>
                  <a:pt x="1805939" y="341375"/>
                </a:lnTo>
                <a:lnTo>
                  <a:pt x="1801506" y="346917"/>
                </a:lnTo>
                <a:lnTo>
                  <a:pt x="1842515" y="352043"/>
                </a:lnTo>
                <a:lnTo>
                  <a:pt x="1847087" y="353567"/>
                </a:lnTo>
                <a:lnTo>
                  <a:pt x="1851659" y="350519"/>
                </a:lnTo>
                <a:lnTo>
                  <a:pt x="1854707" y="347471"/>
                </a:lnTo>
                <a:lnTo>
                  <a:pt x="1855215" y="345947"/>
                </a:lnTo>
                <a:lnTo>
                  <a:pt x="1833371" y="345947"/>
                </a:lnTo>
                <a:lnTo>
                  <a:pt x="1830920" y="341375"/>
                </a:lnTo>
                <a:close/>
              </a:path>
              <a:path w="1858009" h="358139">
                <a:moveTo>
                  <a:pt x="1805939" y="341375"/>
                </a:moveTo>
                <a:lnTo>
                  <a:pt x="1793747" y="345947"/>
                </a:lnTo>
                <a:lnTo>
                  <a:pt x="1801506" y="346917"/>
                </a:lnTo>
                <a:lnTo>
                  <a:pt x="1805939" y="341375"/>
                </a:lnTo>
                <a:close/>
              </a:path>
              <a:path w="1858009" h="358139">
                <a:moveTo>
                  <a:pt x="1821930" y="324610"/>
                </a:moveTo>
                <a:lnTo>
                  <a:pt x="1833371" y="345947"/>
                </a:lnTo>
                <a:lnTo>
                  <a:pt x="1845563" y="327659"/>
                </a:lnTo>
                <a:lnTo>
                  <a:pt x="1821930" y="324610"/>
                </a:lnTo>
                <a:close/>
              </a:path>
              <a:path w="1858009" h="358139">
                <a:moveTo>
                  <a:pt x="1804124" y="240791"/>
                </a:moveTo>
                <a:lnTo>
                  <a:pt x="1776983" y="240791"/>
                </a:lnTo>
                <a:lnTo>
                  <a:pt x="1793747" y="246887"/>
                </a:lnTo>
                <a:lnTo>
                  <a:pt x="1783500" y="252943"/>
                </a:lnTo>
                <a:lnTo>
                  <a:pt x="1821930" y="324610"/>
                </a:lnTo>
                <a:lnTo>
                  <a:pt x="1845563" y="327659"/>
                </a:lnTo>
                <a:lnTo>
                  <a:pt x="1833371" y="345947"/>
                </a:lnTo>
                <a:lnTo>
                  <a:pt x="1855215" y="345947"/>
                </a:lnTo>
                <a:lnTo>
                  <a:pt x="1857755" y="338327"/>
                </a:lnTo>
                <a:lnTo>
                  <a:pt x="1854707" y="333755"/>
                </a:lnTo>
                <a:lnTo>
                  <a:pt x="1804124" y="240791"/>
                </a:lnTo>
                <a:close/>
              </a:path>
              <a:path w="1858009" h="358139">
                <a:moveTo>
                  <a:pt x="1690115" y="313943"/>
                </a:moveTo>
                <a:lnTo>
                  <a:pt x="1679447" y="326135"/>
                </a:lnTo>
                <a:lnTo>
                  <a:pt x="1675333" y="330765"/>
                </a:lnTo>
                <a:lnTo>
                  <a:pt x="1699259" y="333755"/>
                </a:lnTo>
                <a:lnTo>
                  <a:pt x="1690115" y="313943"/>
                </a:lnTo>
                <a:close/>
              </a:path>
              <a:path w="1858009" h="358139">
                <a:moveTo>
                  <a:pt x="1710435" y="313943"/>
                </a:moveTo>
                <a:lnTo>
                  <a:pt x="1690115" y="313943"/>
                </a:lnTo>
                <a:lnTo>
                  <a:pt x="1699259" y="333755"/>
                </a:lnTo>
                <a:lnTo>
                  <a:pt x="1706270" y="333755"/>
                </a:lnTo>
                <a:lnTo>
                  <a:pt x="1709927" y="329183"/>
                </a:lnTo>
                <a:lnTo>
                  <a:pt x="1712975" y="326135"/>
                </a:lnTo>
                <a:lnTo>
                  <a:pt x="1714499" y="321563"/>
                </a:lnTo>
                <a:lnTo>
                  <a:pt x="1711451" y="316991"/>
                </a:lnTo>
                <a:lnTo>
                  <a:pt x="1710435" y="313943"/>
                </a:lnTo>
                <a:close/>
              </a:path>
              <a:path w="1858009" h="358139">
                <a:moveTo>
                  <a:pt x="1790699" y="222503"/>
                </a:moveTo>
                <a:lnTo>
                  <a:pt x="1784603" y="222503"/>
                </a:lnTo>
                <a:lnTo>
                  <a:pt x="1781555" y="224027"/>
                </a:lnTo>
                <a:lnTo>
                  <a:pt x="1645919" y="304799"/>
                </a:lnTo>
                <a:lnTo>
                  <a:pt x="1641347" y="307847"/>
                </a:lnTo>
                <a:lnTo>
                  <a:pt x="1639823" y="312419"/>
                </a:lnTo>
                <a:lnTo>
                  <a:pt x="1639823" y="318515"/>
                </a:lnTo>
                <a:lnTo>
                  <a:pt x="1641347" y="323087"/>
                </a:lnTo>
                <a:lnTo>
                  <a:pt x="1645919" y="327659"/>
                </a:lnTo>
                <a:lnTo>
                  <a:pt x="1650491" y="327659"/>
                </a:lnTo>
                <a:lnTo>
                  <a:pt x="1675333" y="330765"/>
                </a:lnTo>
                <a:lnTo>
                  <a:pt x="1679447" y="326135"/>
                </a:lnTo>
                <a:lnTo>
                  <a:pt x="1659635" y="326135"/>
                </a:lnTo>
                <a:lnTo>
                  <a:pt x="1653539" y="303275"/>
                </a:lnTo>
                <a:lnTo>
                  <a:pt x="1698322" y="303275"/>
                </a:lnTo>
                <a:lnTo>
                  <a:pt x="1783500" y="252943"/>
                </a:lnTo>
                <a:lnTo>
                  <a:pt x="1776983" y="240791"/>
                </a:lnTo>
                <a:lnTo>
                  <a:pt x="1804124" y="240791"/>
                </a:lnTo>
                <a:lnTo>
                  <a:pt x="1798319" y="230123"/>
                </a:lnTo>
                <a:lnTo>
                  <a:pt x="1796795" y="227075"/>
                </a:lnTo>
                <a:lnTo>
                  <a:pt x="1793747" y="224027"/>
                </a:lnTo>
                <a:lnTo>
                  <a:pt x="1790699" y="222503"/>
                </a:lnTo>
                <a:close/>
              </a:path>
              <a:path w="1858009" h="358139">
                <a:moveTo>
                  <a:pt x="1653539" y="303275"/>
                </a:moveTo>
                <a:lnTo>
                  <a:pt x="1659635" y="326135"/>
                </a:lnTo>
                <a:lnTo>
                  <a:pt x="1690503" y="307896"/>
                </a:lnTo>
                <a:lnTo>
                  <a:pt x="1653539" y="303275"/>
                </a:lnTo>
                <a:close/>
              </a:path>
              <a:path w="1858009" h="358139">
                <a:moveTo>
                  <a:pt x="1690503" y="307896"/>
                </a:moveTo>
                <a:lnTo>
                  <a:pt x="1659635" y="326135"/>
                </a:lnTo>
                <a:lnTo>
                  <a:pt x="1679447" y="326135"/>
                </a:lnTo>
                <a:lnTo>
                  <a:pt x="1690115" y="313943"/>
                </a:lnTo>
                <a:lnTo>
                  <a:pt x="1710435" y="313943"/>
                </a:lnTo>
                <a:lnTo>
                  <a:pt x="1709927" y="312419"/>
                </a:lnTo>
                <a:lnTo>
                  <a:pt x="1706879" y="309371"/>
                </a:lnTo>
                <a:lnTo>
                  <a:pt x="1702307" y="309371"/>
                </a:lnTo>
                <a:lnTo>
                  <a:pt x="1690503" y="307896"/>
                </a:lnTo>
                <a:close/>
              </a:path>
              <a:path w="1858009" h="358139">
                <a:moveTo>
                  <a:pt x="1698322" y="303275"/>
                </a:moveTo>
                <a:lnTo>
                  <a:pt x="1653539" y="303275"/>
                </a:lnTo>
                <a:lnTo>
                  <a:pt x="1690503" y="307896"/>
                </a:lnTo>
                <a:lnTo>
                  <a:pt x="1698322" y="303275"/>
                </a:lnTo>
                <a:close/>
              </a:path>
              <a:path w="1858009" h="358139">
                <a:moveTo>
                  <a:pt x="1776983" y="240791"/>
                </a:moveTo>
                <a:lnTo>
                  <a:pt x="1783500" y="252943"/>
                </a:lnTo>
                <a:lnTo>
                  <a:pt x="1793747" y="246887"/>
                </a:lnTo>
                <a:lnTo>
                  <a:pt x="1776983" y="240791"/>
                </a:lnTo>
                <a:close/>
              </a:path>
              <a:path w="1858009" h="358139">
                <a:moveTo>
                  <a:pt x="15239" y="0"/>
                </a:moveTo>
                <a:lnTo>
                  <a:pt x="12191" y="0"/>
                </a:lnTo>
                <a:lnTo>
                  <a:pt x="6095" y="3047"/>
                </a:lnTo>
                <a:lnTo>
                  <a:pt x="3047" y="6095"/>
                </a:lnTo>
                <a:lnTo>
                  <a:pt x="1523" y="9143"/>
                </a:lnTo>
                <a:lnTo>
                  <a:pt x="1523" y="12191"/>
                </a:lnTo>
                <a:lnTo>
                  <a:pt x="0" y="22859"/>
                </a:lnTo>
                <a:lnTo>
                  <a:pt x="0" y="33527"/>
                </a:lnTo>
                <a:lnTo>
                  <a:pt x="1523" y="54863"/>
                </a:lnTo>
                <a:lnTo>
                  <a:pt x="10667" y="97535"/>
                </a:lnTo>
                <a:lnTo>
                  <a:pt x="27431" y="138683"/>
                </a:lnTo>
                <a:lnTo>
                  <a:pt x="53339" y="178307"/>
                </a:lnTo>
                <a:lnTo>
                  <a:pt x="86867" y="217931"/>
                </a:lnTo>
                <a:lnTo>
                  <a:pt x="126491" y="256031"/>
                </a:lnTo>
                <a:lnTo>
                  <a:pt x="173735" y="291083"/>
                </a:lnTo>
                <a:lnTo>
                  <a:pt x="199643" y="309371"/>
                </a:lnTo>
                <a:lnTo>
                  <a:pt x="227075" y="326135"/>
                </a:lnTo>
                <a:lnTo>
                  <a:pt x="282355" y="358139"/>
                </a:lnTo>
                <a:lnTo>
                  <a:pt x="341883" y="358139"/>
                </a:lnTo>
                <a:lnTo>
                  <a:pt x="327659" y="352043"/>
                </a:lnTo>
                <a:lnTo>
                  <a:pt x="297179" y="336803"/>
                </a:lnTo>
                <a:lnTo>
                  <a:pt x="268223" y="320039"/>
                </a:lnTo>
                <a:lnTo>
                  <a:pt x="239267" y="304799"/>
                </a:lnTo>
                <a:lnTo>
                  <a:pt x="187451" y="271271"/>
                </a:lnTo>
                <a:lnTo>
                  <a:pt x="164591" y="252983"/>
                </a:lnTo>
                <a:lnTo>
                  <a:pt x="143255" y="236219"/>
                </a:lnTo>
                <a:lnTo>
                  <a:pt x="123443" y="217931"/>
                </a:lnTo>
                <a:lnTo>
                  <a:pt x="88391" y="181355"/>
                </a:lnTo>
                <a:lnTo>
                  <a:pt x="60959" y="144779"/>
                </a:lnTo>
                <a:lnTo>
                  <a:pt x="41147" y="106679"/>
                </a:lnTo>
                <a:lnTo>
                  <a:pt x="28955" y="70103"/>
                </a:lnTo>
                <a:lnTo>
                  <a:pt x="25907" y="50291"/>
                </a:lnTo>
                <a:lnTo>
                  <a:pt x="25907" y="27649"/>
                </a:lnTo>
                <a:lnTo>
                  <a:pt x="12191" y="25907"/>
                </a:lnTo>
                <a:lnTo>
                  <a:pt x="27431" y="13715"/>
                </a:lnTo>
                <a:lnTo>
                  <a:pt x="118871" y="13715"/>
                </a:lnTo>
                <a:lnTo>
                  <a:pt x="111251" y="12191"/>
                </a:lnTo>
                <a:lnTo>
                  <a:pt x="15239" y="0"/>
                </a:lnTo>
                <a:close/>
              </a:path>
              <a:path w="1858009" h="358139">
                <a:moveTo>
                  <a:pt x="96011" y="36551"/>
                </a:moveTo>
                <a:lnTo>
                  <a:pt x="96011" y="44195"/>
                </a:lnTo>
                <a:lnTo>
                  <a:pt x="97535" y="65531"/>
                </a:lnTo>
                <a:lnTo>
                  <a:pt x="105155" y="108203"/>
                </a:lnTo>
                <a:lnTo>
                  <a:pt x="123443" y="149351"/>
                </a:lnTo>
                <a:lnTo>
                  <a:pt x="149351" y="188975"/>
                </a:lnTo>
                <a:lnTo>
                  <a:pt x="181355" y="228599"/>
                </a:lnTo>
                <a:lnTo>
                  <a:pt x="222503" y="266699"/>
                </a:lnTo>
                <a:lnTo>
                  <a:pt x="268223" y="303275"/>
                </a:lnTo>
                <a:lnTo>
                  <a:pt x="321563" y="338327"/>
                </a:lnTo>
                <a:lnTo>
                  <a:pt x="356615" y="358139"/>
                </a:lnTo>
                <a:lnTo>
                  <a:pt x="411479" y="358139"/>
                </a:lnTo>
                <a:lnTo>
                  <a:pt x="393191" y="348995"/>
                </a:lnTo>
                <a:lnTo>
                  <a:pt x="335279" y="316991"/>
                </a:lnTo>
                <a:lnTo>
                  <a:pt x="283463" y="283463"/>
                </a:lnTo>
                <a:lnTo>
                  <a:pt x="260603" y="265175"/>
                </a:lnTo>
                <a:lnTo>
                  <a:pt x="239267" y="248411"/>
                </a:lnTo>
                <a:lnTo>
                  <a:pt x="201167" y="211835"/>
                </a:lnTo>
                <a:lnTo>
                  <a:pt x="169163" y="175259"/>
                </a:lnTo>
                <a:lnTo>
                  <a:pt x="146303" y="138683"/>
                </a:lnTo>
                <a:lnTo>
                  <a:pt x="129539" y="100583"/>
                </a:lnTo>
                <a:lnTo>
                  <a:pt x="121919" y="64007"/>
                </a:lnTo>
                <a:lnTo>
                  <a:pt x="121919" y="38099"/>
                </a:lnTo>
                <a:lnTo>
                  <a:pt x="108203" y="38099"/>
                </a:lnTo>
                <a:lnTo>
                  <a:pt x="96011" y="36551"/>
                </a:lnTo>
                <a:close/>
              </a:path>
              <a:path w="1858009" h="358139">
                <a:moveTo>
                  <a:pt x="97535" y="24383"/>
                </a:moveTo>
                <a:lnTo>
                  <a:pt x="96011" y="33527"/>
                </a:lnTo>
                <a:lnTo>
                  <a:pt x="96011" y="36551"/>
                </a:lnTo>
                <a:lnTo>
                  <a:pt x="108203" y="38099"/>
                </a:lnTo>
                <a:lnTo>
                  <a:pt x="97535" y="24383"/>
                </a:lnTo>
                <a:close/>
              </a:path>
              <a:path w="1858009" h="358139">
                <a:moveTo>
                  <a:pt x="122300" y="24383"/>
                </a:moveTo>
                <a:lnTo>
                  <a:pt x="97535" y="24383"/>
                </a:lnTo>
                <a:lnTo>
                  <a:pt x="108203" y="38099"/>
                </a:lnTo>
                <a:lnTo>
                  <a:pt x="121919" y="38099"/>
                </a:lnTo>
                <a:lnTo>
                  <a:pt x="121919" y="25907"/>
                </a:lnTo>
                <a:lnTo>
                  <a:pt x="122300" y="24383"/>
                </a:lnTo>
                <a:close/>
              </a:path>
              <a:path w="1858009" h="358139">
                <a:moveTo>
                  <a:pt x="118871" y="13715"/>
                </a:moveTo>
                <a:lnTo>
                  <a:pt x="27431" y="13715"/>
                </a:lnTo>
                <a:lnTo>
                  <a:pt x="25907" y="22859"/>
                </a:lnTo>
                <a:lnTo>
                  <a:pt x="25907" y="27649"/>
                </a:lnTo>
                <a:lnTo>
                  <a:pt x="96011" y="36551"/>
                </a:lnTo>
                <a:lnTo>
                  <a:pt x="96011" y="33527"/>
                </a:lnTo>
                <a:lnTo>
                  <a:pt x="97535" y="24383"/>
                </a:lnTo>
                <a:lnTo>
                  <a:pt x="122300" y="24383"/>
                </a:lnTo>
                <a:lnTo>
                  <a:pt x="123443" y="19811"/>
                </a:lnTo>
                <a:lnTo>
                  <a:pt x="118871" y="13715"/>
                </a:lnTo>
                <a:close/>
              </a:path>
              <a:path w="1858009" h="358139">
                <a:moveTo>
                  <a:pt x="27431" y="13715"/>
                </a:moveTo>
                <a:lnTo>
                  <a:pt x="12191" y="25907"/>
                </a:lnTo>
                <a:lnTo>
                  <a:pt x="25907" y="27649"/>
                </a:lnTo>
                <a:lnTo>
                  <a:pt x="25907" y="22859"/>
                </a:lnTo>
                <a:lnTo>
                  <a:pt x="27431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668" y="3779520"/>
            <a:ext cx="9142730" cy="3427729"/>
          </a:xfrm>
          <a:custGeom>
            <a:avLst/>
            <a:gdLst/>
            <a:ahLst/>
            <a:cxnLst/>
            <a:rect l="l" t="t" r="r" b="b"/>
            <a:pathLst>
              <a:path w="9142730" h="3427729">
                <a:moveTo>
                  <a:pt x="0" y="3427476"/>
                </a:moveTo>
                <a:lnTo>
                  <a:pt x="9142475" y="3427476"/>
                </a:lnTo>
                <a:lnTo>
                  <a:pt x="9142475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8837" y="3779520"/>
            <a:ext cx="3517265" cy="3169920"/>
          </a:xfrm>
          <a:custGeom>
            <a:avLst/>
            <a:gdLst/>
            <a:ahLst/>
            <a:cxnLst/>
            <a:rect l="l" t="t" r="r" b="b"/>
            <a:pathLst>
              <a:path w="3517265" h="3169920">
                <a:moveTo>
                  <a:pt x="3516892" y="0"/>
                </a:moveTo>
                <a:lnTo>
                  <a:pt x="0" y="0"/>
                </a:lnTo>
                <a:lnTo>
                  <a:pt x="1758970" y="3169920"/>
                </a:lnTo>
                <a:lnTo>
                  <a:pt x="3516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14157" y="3779520"/>
            <a:ext cx="3567429" cy="3191510"/>
          </a:xfrm>
          <a:custGeom>
            <a:avLst/>
            <a:gdLst/>
            <a:ahLst/>
            <a:cxnLst/>
            <a:rect l="l" t="t" r="r" b="b"/>
            <a:pathLst>
              <a:path w="3567429" h="3191509">
                <a:moveTo>
                  <a:pt x="50411" y="0"/>
                </a:moveTo>
                <a:lnTo>
                  <a:pt x="0" y="0"/>
                </a:lnTo>
                <a:lnTo>
                  <a:pt x="1763838" y="3180588"/>
                </a:lnTo>
                <a:lnTo>
                  <a:pt x="1768410" y="3186684"/>
                </a:lnTo>
                <a:lnTo>
                  <a:pt x="1776030" y="3191256"/>
                </a:lnTo>
                <a:lnTo>
                  <a:pt x="1791270" y="3191256"/>
                </a:lnTo>
                <a:lnTo>
                  <a:pt x="1798890" y="3186684"/>
                </a:lnTo>
                <a:lnTo>
                  <a:pt x="1803462" y="3180588"/>
                </a:lnTo>
                <a:lnTo>
                  <a:pt x="1815294" y="3159252"/>
                </a:lnTo>
                <a:lnTo>
                  <a:pt x="1763838" y="3159252"/>
                </a:lnTo>
                <a:lnTo>
                  <a:pt x="1783650" y="3123548"/>
                </a:lnTo>
                <a:lnTo>
                  <a:pt x="50411" y="0"/>
                </a:lnTo>
                <a:close/>
              </a:path>
              <a:path w="3567429" h="3191509">
                <a:moveTo>
                  <a:pt x="1783650" y="3123548"/>
                </a:moveTo>
                <a:lnTo>
                  <a:pt x="1763838" y="3159252"/>
                </a:lnTo>
                <a:lnTo>
                  <a:pt x="1803462" y="3159252"/>
                </a:lnTo>
                <a:lnTo>
                  <a:pt x="1783650" y="3123548"/>
                </a:lnTo>
                <a:close/>
              </a:path>
              <a:path w="3567429" h="3191509">
                <a:moveTo>
                  <a:pt x="3567300" y="0"/>
                </a:moveTo>
                <a:lnTo>
                  <a:pt x="3516888" y="0"/>
                </a:lnTo>
                <a:lnTo>
                  <a:pt x="1783650" y="3123548"/>
                </a:lnTo>
                <a:lnTo>
                  <a:pt x="1803462" y="3159252"/>
                </a:lnTo>
                <a:lnTo>
                  <a:pt x="1815294" y="3159252"/>
                </a:lnTo>
                <a:lnTo>
                  <a:pt x="3567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66159" y="3779520"/>
            <a:ext cx="426720" cy="585470"/>
          </a:xfrm>
          <a:custGeom>
            <a:avLst/>
            <a:gdLst/>
            <a:ahLst/>
            <a:cxnLst/>
            <a:rect l="l" t="t" r="r" b="b"/>
            <a:pathLst>
              <a:path w="426720" h="585470">
                <a:moveTo>
                  <a:pt x="318515" y="0"/>
                </a:moveTo>
                <a:lnTo>
                  <a:pt x="306323" y="0"/>
                </a:lnTo>
                <a:lnTo>
                  <a:pt x="306323" y="24384"/>
                </a:lnTo>
                <a:lnTo>
                  <a:pt x="318515" y="24384"/>
                </a:lnTo>
                <a:lnTo>
                  <a:pt x="318515" y="0"/>
                </a:lnTo>
                <a:close/>
              </a:path>
              <a:path w="426720" h="585470">
                <a:moveTo>
                  <a:pt x="318515" y="36576"/>
                </a:moveTo>
                <a:lnTo>
                  <a:pt x="306323" y="36576"/>
                </a:lnTo>
                <a:lnTo>
                  <a:pt x="306323" y="74676"/>
                </a:lnTo>
                <a:lnTo>
                  <a:pt x="318515" y="74676"/>
                </a:lnTo>
                <a:lnTo>
                  <a:pt x="318515" y="36576"/>
                </a:lnTo>
                <a:close/>
              </a:path>
              <a:path w="426720" h="585470">
                <a:moveTo>
                  <a:pt x="318515" y="86868"/>
                </a:moveTo>
                <a:lnTo>
                  <a:pt x="306323" y="86868"/>
                </a:lnTo>
                <a:lnTo>
                  <a:pt x="306323" y="124968"/>
                </a:lnTo>
                <a:lnTo>
                  <a:pt x="318515" y="124968"/>
                </a:lnTo>
                <a:lnTo>
                  <a:pt x="318515" y="86868"/>
                </a:lnTo>
                <a:close/>
              </a:path>
              <a:path w="426720" h="585470">
                <a:moveTo>
                  <a:pt x="318515" y="138684"/>
                </a:moveTo>
                <a:lnTo>
                  <a:pt x="306323" y="138684"/>
                </a:lnTo>
                <a:lnTo>
                  <a:pt x="306323" y="176784"/>
                </a:lnTo>
                <a:lnTo>
                  <a:pt x="318515" y="176784"/>
                </a:lnTo>
                <a:lnTo>
                  <a:pt x="318515" y="138684"/>
                </a:lnTo>
                <a:close/>
              </a:path>
              <a:path w="426720" h="585470">
                <a:moveTo>
                  <a:pt x="318515" y="188976"/>
                </a:moveTo>
                <a:lnTo>
                  <a:pt x="306323" y="188976"/>
                </a:lnTo>
                <a:lnTo>
                  <a:pt x="306323" y="227076"/>
                </a:lnTo>
                <a:lnTo>
                  <a:pt x="318515" y="227076"/>
                </a:lnTo>
                <a:lnTo>
                  <a:pt x="318515" y="188976"/>
                </a:lnTo>
                <a:close/>
              </a:path>
              <a:path w="426720" h="585470">
                <a:moveTo>
                  <a:pt x="318515" y="239268"/>
                </a:moveTo>
                <a:lnTo>
                  <a:pt x="306323" y="239268"/>
                </a:lnTo>
                <a:lnTo>
                  <a:pt x="306323" y="277368"/>
                </a:lnTo>
                <a:lnTo>
                  <a:pt x="318515" y="277368"/>
                </a:lnTo>
                <a:lnTo>
                  <a:pt x="318515" y="239268"/>
                </a:lnTo>
                <a:close/>
              </a:path>
              <a:path w="426720" h="585470">
                <a:moveTo>
                  <a:pt x="318515" y="291084"/>
                </a:moveTo>
                <a:lnTo>
                  <a:pt x="306323" y="291084"/>
                </a:lnTo>
                <a:lnTo>
                  <a:pt x="306323" y="329184"/>
                </a:lnTo>
                <a:lnTo>
                  <a:pt x="318515" y="329184"/>
                </a:lnTo>
                <a:lnTo>
                  <a:pt x="318515" y="291084"/>
                </a:lnTo>
                <a:close/>
              </a:path>
              <a:path w="426720" h="585470">
                <a:moveTo>
                  <a:pt x="318515" y="341376"/>
                </a:moveTo>
                <a:lnTo>
                  <a:pt x="306323" y="341376"/>
                </a:lnTo>
                <a:lnTo>
                  <a:pt x="306323" y="385572"/>
                </a:lnTo>
                <a:lnTo>
                  <a:pt x="313943" y="385572"/>
                </a:lnTo>
                <a:lnTo>
                  <a:pt x="313943" y="373380"/>
                </a:lnTo>
                <a:lnTo>
                  <a:pt x="312419" y="371856"/>
                </a:lnTo>
                <a:lnTo>
                  <a:pt x="318515" y="371856"/>
                </a:lnTo>
                <a:lnTo>
                  <a:pt x="318515" y="341376"/>
                </a:lnTo>
                <a:close/>
              </a:path>
              <a:path w="426720" h="585470">
                <a:moveTo>
                  <a:pt x="318515" y="371856"/>
                </a:moveTo>
                <a:lnTo>
                  <a:pt x="313943" y="371856"/>
                </a:lnTo>
                <a:lnTo>
                  <a:pt x="313943" y="373380"/>
                </a:lnTo>
                <a:lnTo>
                  <a:pt x="318515" y="377952"/>
                </a:lnTo>
                <a:lnTo>
                  <a:pt x="318515" y="371856"/>
                </a:lnTo>
                <a:close/>
              </a:path>
              <a:path w="426720" h="585470">
                <a:moveTo>
                  <a:pt x="313943" y="371856"/>
                </a:moveTo>
                <a:lnTo>
                  <a:pt x="312419" y="371856"/>
                </a:lnTo>
                <a:lnTo>
                  <a:pt x="313943" y="373380"/>
                </a:lnTo>
                <a:lnTo>
                  <a:pt x="313943" y="371856"/>
                </a:lnTo>
                <a:close/>
              </a:path>
              <a:path w="426720" h="585470">
                <a:moveTo>
                  <a:pt x="364235" y="371856"/>
                </a:moveTo>
                <a:lnTo>
                  <a:pt x="326135" y="371856"/>
                </a:lnTo>
                <a:lnTo>
                  <a:pt x="326135" y="385572"/>
                </a:lnTo>
                <a:lnTo>
                  <a:pt x="364235" y="385572"/>
                </a:lnTo>
                <a:lnTo>
                  <a:pt x="364235" y="371856"/>
                </a:lnTo>
                <a:close/>
              </a:path>
              <a:path w="426720" h="585470">
                <a:moveTo>
                  <a:pt x="198119" y="553212"/>
                </a:moveTo>
                <a:lnTo>
                  <a:pt x="188975" y="562356"/>
                </a:lnTo>
                <a:lnTo>
                  <a:pt x="213359" y="585216"/>
                </a:lnTo>
                <a:lnTo>
                  <a:pt x="225551" y="574548"/>
                </a:lnTo>
                <a:lnTo>
                  <a:pt x="224027" y="573024"/>
                </a:lnTo>
                <a:lnTo>
                  <a:pt x="208787" y="573024"/>
                </a:lnTo>
                <a:lnTo>
                  <a:pt x="213359" y="568452"/>
                </a:lnTo>
                <a:lnTo>
                  <a:pt x="198119" y="553212"/>
                </a:lnTo>
                <a:close/>
              </a:path>
              <a:path w="426720" h="585470">
                <a:moveTo>
                  <a:pt x="213359" y="568452"/>
                </a:moveTo>
                <a:lnTo>
                  <a:pt x="208787" y="573024"/>
                </a:lnTo>
                <a:lnTo>
                  <a:pt x="217931" y="573024"/>
                </a:lnTo>
                <a:lnTo>
                  <a:pt x="213359" y="568452"/>
                </a:lnTo>
                <a:close/>
              </a:path>
              <a:path w="426720" h="585470">
                <a:moveTo>
                  <a:pt x="216407" y="565404"/>
                </a:moveTo>
                <a:lnTo>
                  <a:pt x="213359" y="568452"/>
                </a:lnTo>
                <a:lnTo>
                  <a:pt x="217931" y="573024"/>
                </a:lnTo>
                <a:lnTo>
                  <a:pt x="224027" y="573024"/>
                </a:lnTo>
                <a:lnTo>
                  <a:pt x="216407" y="565404"/>
                </a:lnTo>
                <a:close/>
              </a:path>
              <a:path w="426720" h="585470">
                <a:moveTo>
                  <a:pt x="252983" y="528828"/>
                </a:moveTo>
                <a:lnTo>
                  <a:pt x="225551" y="556260"/>
                </a:lnTo>
                <a:lnTo>
                  <a:pt x="234695" y="565404"/>
                </a:lnTo>
                <a:lnTo>
                  <a:pt x="262127" y="537972"/>
                </a:lnTo>
                <a:lnTo>
                  <a:pt x="252983" y="528828"/>
                </a:lnTo>
                <a:close/>
              </a:path>
              <a:path w="426720" h="585470">
                <a:moveTo>
                  <a:pt x="163067" y="516636"/>
                </a:moveTo>
                <a:lnTo>
                  <a:pt x="153923" y="525780"/>
                </a:lnTo>
                <a:lnTo>
                  <a:pt x="179831" y="553212"/>
                </a:lnTo>
                <a:lnTo>
                  <a:pt x="188975" y="544068"/>
                </a:lnTo>
                <a:lnTo>
                  <a:pt x="163067" y="516636"/>
                </a:lnTo>
                <a:close/>
              </a:path>
              <a:path w="426720" h="585470">
                <a:moveTo>
                  <a:pt x="288035" y="492252"/>
                </a:moveTo>
                <a:lnTo>
                  <a:pt x="262127" y="519684"/>
                </a:lnTo>
                <a:lnTo>
                  <a:pt x="269747" y="528828"/>
                </a:lnTo>
                <a:lnTo>
                  <a:pt x="297179" y="501396"/>
                </a:lnTo>
                <a:lnTo>
                  <a:pt x="288035" y="492252"/>
                </a:lnTo>
                <a:close/>
              </a:path>
              <a:path w="426720" h="585470">
                <a:moveTo>
                  <a:pt x="126491" y="481584"/>
                </a:moveTo>
                <a:lnTo>
                  <a:pt x="117347" y="490728"/>
                </a:lnTo>
                <a:lnTo>
                  <a:pt x="144779" y="516636"/>
                </a:lnTo>
                <a:lnTo>
                  <a:pt x="153923" y="509016"/>
                </a:lnTo>
                <a:lnTo>
                  <a:pt x="126491" y="481584"/>
                </a:lnTo>
                <a:close/>
              </a:path>
              <a:path w="426720" h="585470">
                <a:moveTo>
                  <a:pt x="324611" y="457200"/>
                </a:moveTo>
                <a:lnTo>
                  <a:pt x="297179" y="484632"/>
                </a:lnTo>
                <a:lnTo>
                  <a:pt x="306323" y="492252"/>
                </a:lnTo>
                <a:lnTo>
                  <a:pt x="333755" y="466344"/>
                </a:lnTo>
                <a:lnTo>
                  <a:pt x="324611" y="457200"/>
                </a:lnTo>
                <a:close/>
              </a:path>
              <a:path w="426720" h="585470">
                <a:moveTo>
                  <a:pt x="91439" y="445008"/>
                </a:moveTo>
                <a:lnTo>
                  <a:pt x="82295" y="454152"/>
                </a:lnTo>
                <a:lnTo>
                  <a:pt x="108203" y="481584"/>
                </a:lnTo>
                <a:lnTo>
                  <a:pt x="117347" y="472440"/>
                </a:lnTo>
                <a:lnTo>
                  <a:pt x="91439" y="445008"/>
                </a:lnTo>
                <a:close/>
              </a:path>
              <a:path w="426720" h="585470">
                <a:moveTo>
                  <a:pt x="359663" y="420624"/>
                </a:moveTo>
                <a:lnTo>
                  <a:pt x="333755" y="448056"/>
                </a:lnTo>
                <a:lnTo>
                  <a:pt x="342899" y="457200"/>
                </a:lnTo>
                <a:lnTo>
                  <a:pt x="368807" y="429768"/>
                </a:lnTo>
                <a:lnTo>
                  <a:pt x="359663" y="420624"/>
                </a:lnTo>
                <a:close/>
              </a:path>
              <a:path w="426720" h="585470">
                <a:moveTo>
                  <a:pt x="54863" y="409956"/>
                </a:moveTo>
                <a:lnTo>
                  <a:pt x="45719" y="419100"/>
                </a:lnTo>
                <a:lnTo>
                  <a:pt x="73151" y="445008"/>
                </a:lnTo>
                <a:lnTo>
                  <a:pt x="82295" y="435864"/>
                </a:lnTo>
                <a:lnTo>
                  <a:pt x="54863" y="409956"/>
                </a:lnTo>
                <a:close/>
              </a:path>
              <a:path w="426720" h="585470">
                <a:moveTo>
                  <a:pt x="396239" y="385572"/>
                </a:moveTo>
                <a:lnTo>
                  <a:pt x="368807" y="411480"/>
                </a:lnTo>
                <a:lnTo>
                  <a:pt x="377951" y="420624"/>
                </a:lnTo>
                <a:lnTo>
                  <a:pt x="405383" y="394716"/>
                </a:lnTo>
                <a:lnTo>
                  <a:pt x="396239" y="385572"/>
                </a:lnTo>
                <a:close/>
              </a:path>
              <a:path w="426720" h="585470">
                <a:moveTo>
                  <a:pt x="15239" y="371856"/>
                </a:moveTo>
                <a:lnTo>
                  <a:pt x="0" y="371856"/>
                </a:lnTo>
                <a:lnTo>
                  <a:pt x="36575" y="409956"/>
                </a:lnTo>
                <a:lnTo>
                  <a:pt x="45719" y="400812"/>
                </a:lnTo>
                <a:lnTo>
                  <a:pt x="31326" y="385572"/>
                </a:lnTo>
                <a:lnTo>
                  <a:pt x="15239" y="385572"/>
                </a:lnTo>
                <a:lnTo>
                  <a:pt x="15239" y="371856"/>
                </a:lnTo>
                <a:close/>
              </a:path>
              <a:path w="426720" h="585470">
                <a:moveTo>
                  <a:pt x="19811" y="373380"/>
                </a:moveTo>
                <a:lnTo>
                  <a:pt x="15239" y="385572"/>
                </a:lnTo>
                <a:lnTo>
                  <a:pt x="27431" y="385572"/>
                </a:lnTo>
                <a:lnTo>
                  <a:pt x="27431" y="381448"/>
                </a:lnTo>
                <a:lnTo>
                  <a:pt x="19811" y="373380"/>
                </a:lnTo>
                <a:close/>
              </a:path>
              <a:path w="426720" h="585470">
                <a:moveTo>
                  <a:pt x="27431" y="381448"/>
                </a:moveTo>
                <a:lnTo>
                  <a:pt x="27431" y="385572"/>
                </a:lnTo>
                <a:lnTo>
                  <a:pt x="31326" y="385572"/>
                </a:lnTo>
                <a:lnTo>
                  <a:pt x="27431" y="381448"/>
                </a:lnTo>
                <a:close/>
              </a:path>
              <a:path w="426720" h="585470">
                <a:moveTo>
                  <a:pt x="65531" y="371856"/>
                </a:moveTo>
                <a:lnTo>
                  <a:pt x="27431" y="371856"/>
                </a:lnTo>
                <a:lnTo>
                  <a:pt x="27431" y="381448"/>
                </a:lnTo>
                <a:lnTo>
                  <a:pt x="31326" y="385572"/>
                </a:lnTo>
                <a:lnTo>
                  <a:pt x="65531" y="385572"/>
                </a:lnTo>
                <a:lnTo>
                  <a:pt x="65531" y="371856"/>
                </a:lnTo>
                <a:close/>
              </a:path>
              <a:path w="426720" h="585470">
                <a:moveTo>
                  <a:pt x="114299" y="371856"/>
                </a:moveTo>
                <a:lnTo>
                  <a:pt x="79247" y="371856"/>
                </a:lnTo>
                <a:lnTo>
                  <a:pt x="79247" y="385572"/>
                </a:lnTo>
                <a:lnTo>
                  <a:pt x="120395" y="385572"/>
                </a:lnTo>
                <a:lnTo>
                  <a:pt x="120395" y="377952"/>
                </a:lnTo>
                <a:lnTo>
                  <a:pt x="108203" y="377952"/>
                </a:lnTo>
                <a:lnTo>
                  <a:pt x="108203" y="374904"/>
                </a:lnTo>
                <a:lnTo>
                  <a:pt x="111251" y="374904"/>
                </a:lnTo>
                <a:lnTo>
                  <a:pt x="114299" y="371856"/>
                </a:lnTo>
                <a:close/>
              </a:path>
              <a:path w="426720" h="585470">
                <a:moveTo>
                  <a:pt x="426719" y="371856"/>
                </a:moveTo>
                <a:lnTo>
                  <a:pt x="376427" y="371856"/>
                </a:lnTo>
                <a:lnTo>
                  <a:pt x="376427" y="385572"/>
                </a:lnTo>
                <a:lnTo>
                  <a:pt x="411479" y="385572"/>
                </a:lnTo>
                <a:lnTo>
                  <a:pt x="409651" y="380695"/>
                </a:lnTo>
                <a:lnTo>
                  <a:pt x="405383" y="376428"/>
                </a:lnTo>
                <a:lnTo>
                  <a:pt x="406907" y="373380"/>
                </a:lnTo>
                <a:lnTo>
                  <a:pt x="425365" y="373380"/>
                </a:lnTo>
                <a:lnTo>
                  <a:pt x="426719" y="371856"/>
                </a:lnTo>
                <a:close/>
              </a:path>
              <a:path w="426720" h="585470">
                <a:moveTo>
                  <a:pt x="425365" y="373380"/>
                </a:moveTo>
                <a:lnTo>
                  <a:pt x="406907" y="373380"/>
                </a:lnTo>
                <a:lnTo>
                  <a:pt x="409651" y="380695"/>
                </a:lnTo>
                <a:lnTo>
                  <a:pt x="414527" y="385572"/>
                </a:lnTo>
                <a:lnTo>
                  <a:pt x="425365" y="373380"/>
                </a:lnTo>
                <a:close/>
              </a:path>
              <a:path w="426720" h="585470">
                <a:moveTo>
                  <a:pt x="406907" y="373380"/>
                </a:moveTo>
                <a:lnTo>
                  <a:pt x="405383" y="376428"/>
                </a:lnTo>
                <a:lnTo>
                  <a:pt x="409651" y="380695"/>
                </a:lnTo>
                <a:lnTo>
                  <a:pt x="406907" y="373380"/>
                </a:lnTo>
                <a:close/>
              </a:path>
              <a:path w="426720" h="585470">
                <a:moveTo>
                  <a:pt x="111251" y="374904"/>
                </a:moveTo>
                <a:lnTo>
                  <a:pt x="108203" y="374904"/>
                </a:lnTo>
                <a:lnTo>
                  <a:pt x="108203" y="377952"/>
                </a:lnTo>
                <a:lnTo>
                  <a:pt x="111251" y="374904"/>
                </a:lnTo>
                <a:close/>
              </a:path>
              <a:path w="426720" h="585470">
                <a:moveTo>
                  <a:pt x="120395" y="374904"/>
                </a:moveTo>
                <a:lnTo>
                  <a:pt x="111251" y="374904"/>
                </a:lnTo>
                <a:lnTo>
                  <a:pt x="108203" y="377952"/>
                </a:lnTo>
                <a:lnTo>
                  <a:pt x="120395" y="377952"/>
                </a:lnTo>
                <a:lnTo>
                  <a:pt x="120395" y="374904"/>
                </a:lnTo>
                <a:close/>
              </a:path>
              <a:path w="426720" h="585470">
                <a:moveTo>
                  <a:pt x="120395" y="324612"/>
                </a:moveTo>
                <a:lnTo>
                  <a:pt x="108203" y="324612"/>
                </a:lnTo>
                <a:lnTo>
                  <a:pt x="108203" y="362712"/>
                </a:lnTo>
                <a:lnTo>
                  <a:pt x="120395" y="362712"/>
                </a:lnTo>
                <a:lnTo>
                  <a:pt x="120395" y="324612"/>
                </a:lnTo>
                <a:close/>
              </a:path>
              <a:path w="426720" h="585470">
                <a:moveTo>
                  <a:pt x="120395" y="274320"/>
                </a:moveTo>
                <a:lnTo>
                  <a:pt x="108203" y="274320"/>
                </a:lnTo>
                <a:lnTo>
                  <a:pt x="108203" y="312420"/>
                </a:lnTo>
                <a:lnTo>
                  <a:pt x="120395" y="312420"/>
                </a:lnTo>
                <a:lnTo>
                  <a:pt x="120395" y="274320"/>
                </a:lnTo>
                <a:close/>
              </a:path>
              <a:path w="426720" h="585470">
                <a:moveTo>
                  <a:pt x="120395" y="222504"/>
                </a:moveTo>
                <a:lnTo>
                  <a:pt x="108203" y="222504"/>
                </a:lnTo>
                <a:lnTo>
                  <a:pt x="108203" y="260604"/>
                </a:lnTo>
                <a:lnTo>
                  <a:pt x="120395" y="260604"/>
                </a:lnTo>
                <a:lnTo>
                  <a:pt x="120395" y="222504"/>
                </a:lnTo>
                <a:close/>
              </a:path>
              <a:path w="426720" h="585470">
                <a:moveTo>
                  <a:pt x="120395" y="172212"/>
                </a:moveTo>
                <a:lnTo>
                  <a:pt x="108203" y="172212"/>
                </a:lnTo>
                <a:lnTo>
                  <a:pt x="108203" y="210312"/>
                </a:lnTo>
                <a:lnTo>
                  <a:pt x="120395" y="210312"/>
                </a:lnTo>
                <a:lnTo>
                  <a:pt x="120395" y="172212"/>
                </a:lnTo>
                <a:close/>
              </a:path>
              <a:path w="426720" h="585470">
                <a:moveTo>
                  <a:pt x="120395" y="121920"/>
                </a:moveTo>
                <a:lnTo>
                  <a:pt x="108203" y="121920"/>
                </a:lnTo>
                <a:lnTo>
                  <a:pt x="108203" y="160020"/>
                </a:lnTo>
                <a:lnTo>
                  <a:pt x="120395" y="160020"/>
                </a:lnTo>
                <a:lnTo>
                  <a:pt x="120395" y="121920"/>
                </a:lnTo>
                <a:close/>
              </a:path>
              <a:path w="426720" h="585470">
                <a:moveTo>
                  <a:pt x="120395" y="70104"/>
                </a:moveTo>
                <a:lnTo>
                  <a:pt x="108203" y="70104"/>
                </a:lnTo>
                <a:lnTo>
                  <a:pt x="108203" y="108204"/>
                </a:lnTo>
                <a:lnTo>
                  <a:pt x="120395" y="108204"/>
                </a:lnTo>
                <a:lnTo>
                  <a:pt x="120395" y="70104"/>
                </a:lnTo>
                <a:close/>
              </a:path>
              <a:path w="426720" h="585470">
                <a:moveTo>
                  <a:pt x="120395" y="19812"/>
                </a:moveTo>
                <a:lnTo>
                  <a:pt x="108203" y="19812"/>
                </a:lnTo>
                <a:lnTo>
                  <a:pt x="108203" y="57912"/>
                </a:lnTo>
                <a:lnTo>
                  <a:pt x="120395" y="57912"/>
                </a:lnTo>
                <a:lnTo>
                  <a:pt x="120395" y="19812"/>
                </a:lnTo>
                <a:close/>
              </a:path>
              <a:path w="426720" h="585470">
                <a:moveTo>
                  <a:pt x="120395" y="0"/>
                </a:moveTo>
                <a:lnTo>
                  <a:pt x="108203" y="0"/>
                </a:lnTo>
                <a:lnTo>
                  <a:pt x="108203" y="7620"/>
                </a:lnTo>
                <a:lnTo>
                  <a:pt x="120395" y="7620"/>
                </a:lnTo>
                <a:lnTo>
                  <a:pt x="1203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6171" y="6278880"/>
            <a:ext cx="611123" cy="611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03789" y="3779520"/>
            <a:ext cx="2781300" cy="297180"/>
          </a:xfrm>
          <a:custGeom>
            <a:avLst/>
            <a:gdLst/>
            <a:ahLst/>
            <a:cxnLst/>
            <a:rect l="l" t="t" r="r" b="b"/>
            <a:pathLst>
              <a:path w="2781300" h="297179">
                <a:moveTo>
                  <a:pt x="38030" y="0"/>
                </a:moveTo>
                <a:lnTo>
                  <a:pt x="0" y="0"/>
                </a:lnTo>
                <a:lnTo>
                  <a:pt x="20" y="279205"/>
                </a:lnTo>
                <a:lnTo>
                  <a:pt x="6253" y="291890"/>
                </a:lnTo>
                <a:lnTo>
                  <a:pt x="18218" y="297180"/>
                </a:lnTo>
                <a:lnTo>
                  <a:pt x="2764363" y="296946"/>
                </a:lnTo>
                <a:lnTo>
                  <a:pt x="2776304" y="290225"/>
                </a:lnTo>
                <a:lnTo>
                  <a:pt x="2781230" y="277368"/>
                </a:lnTo>
                <a:lnTo>
                  <a:pt x="38030" y="277368"/>
                </a:lnTo>
                <a:lnTo>
                  <a:pt x="18218" y="259080"/>
                </a:lnTo>
                <a:lnTo>
                  <a:pt x="38030" y="259080"/>
                </a:lnTo>
                <a:lnTo>
                  <a:pt x="38030" y="0"/>
                </a:lnTo>
                <a:close/>
              </a:path>
              <a:path w="2781300" h="297179">
                <a:moveTo>
                  <a:pt x="38030" y="259080"/>
                </a:moveTo>
                <a:lnTo>
                  <a:pt x="18218" y="259080"/>
                </a:lnTo>
                <a:lnTo>
                  <a:pt x="38030" y="277368"/>
                </a:lnTo>
                <a:lnTo>
                  <a:pt x="38030" y="259080"/>
                </a:lnTo>
                <a:close/>
              </a:path>
              <a:path w="2781300" h="297179">
                <a:moveTo>
                  <a:pt x="2743130" y="259080"/>
                </a:moveTo>
                <a:lnTo>
                  <a:pt x="38030" y="259080"/>
                </a:lnTo>
                <a:lnTo>
                  <a:pt x="38030" y="277368"/>
                </a:lnTo>
                <a:lnTo>
                  <a:pt x="2743130" y="277368"/>
                </a:lnTo>
                <a:lnTo>
                  <a:pt x="2743130" y="259080"/>
                </a:lnTo>
                <a:close/>
              </a:path>
              <a:path w="2781300" h="297179">
                <a:moveTo>
                  <a:pt x="2781176" y="0"/>
                </a:moveTo>
                <a:lnTo>
                  <a:pt x="2743130" y="0"/>
                </a:lnTo>
                <a:lnTo>
                  <a:pt x="2743130" y="277368"/>
                </a:lnTo>
                <a:lnTo>
                  <a:pt x="2761418" y="259080"/>
                </a:lnTo>
                <a:lnTo>
                  <a:pt x="2781227" y="259080"/>
                </a:lnTo>
                <a:lnTo>
                  <a:pt x="2781176" y="0"/>
                </a:lnTo>
                <a:close/>
              </a:path>
              <a:path w="2781300" h="297179">
                <a:moveTo>
                  <a:pt x="2781227" y="259080"/>
                </a:moveTo>
                <a:lnTo>
                  <a:pt x="2761418" y="259080"/>
                </a:lnTo>
                <a:lnTo>
                  <a:pt x="2743130" y="277368"/>
                </a:lnTo>
                <a:lnTo>
                  <a:pt x="2781230" y="277368"/>
                </a:lnTo>
                <a:lnTo>
                  <a:pt x="2781227" y="2590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33744" y="4370832"/>
            <a:ext cx="1551940" cy="439420"/>
          </a:xfrm>
          <a:custGeom>
            <a:avLst/>
            <a:gdLst/>
            <a:ahLst/>
            <a:cxnLst/>
            <a:rect l="l" t="t" r="r" b="b"/>
            <a:pathLst>
              <a:path w="1551940" h="439420">
                <a:moveTo>
                  <a:pt x="1531619" y="0"/>
                </a:moveTo>
                <a:lnTo>
                  <a:pt x="17974" y="90"/>
                </a:lnTo>
                <a:lnTo>
                  <a:pt x="5289" y="6322"/>
                </a:lnTo>
                <a:lnTo>
                  <a:pt x="0" y="18287"/>
                </a:lnTo>
                <a:lnTo>
                  <a:pt x="233" y="422044"/>
                </a:lnTo>
                <a:lnTo>
                  <a:pt x="6954" y="433985"/>
                </a:lnTo>
                <a:lnTo>
                  <a:pt x="19811" y="438911"/>
                </a:lnTo>
                <a:lnTo>
                  <a:pt x="1534564" y="438678"/>
                </a:lnTo>
                <a:lnTo>
                  <a:pt x="1546505" y="431957"/>
                </a:lnTo>
                <a:lnTo>
                  <a:pt x="1551431" y="419099"/>
                </a:lnTo>
                <a:lnTo>
                  <a:pt x="38099" y="419099"/>
                </a:lnTo>
                <a:lnTo>
                  <a:pt x="19811" y="400811"/>
                </a:lnTo>
                <a:lnTo>
                  <a:pt x="38099" y="400811"/>
                </a:lnTo>
                <a:lnTo>
                  <a:pt x="38099" y="38099"/>
                </a:lnTo>
                <a:lnTo>
                  <a:pt x="19811" y="38099"/>
                </a:lnTo>
                <a:lnTo>
                  <a:pt x="38099" y="18287"/>
                </a:lnTo>
                <a:lnTo>
                  <a:pt x="1551341" y="18287"/>
                </a:lnTo>
                <a:lnTo>
                  <a:pt x="1551341" y="16700"/>
                </a:lnTo>
                <a:lnTo>
                  <a:pt x="1544884" y="5130"/>
                </a:lnTo>
                <a:lnTo>
                  <a:pt x="1531619" y="0"/>
                </a:lnTo>
                <a:close/>
              </a:path>
              <a:path w="1551940" h="439420">
                <a:moveTo>
                  <a:pt x="38099" y="400811"/>
                </a:moveTo>
                <a:lnTo>
                  <a:pt x="19811" y="400811"/>
                </a:lnTo>
                <a:lnTo>
                  <a:pt x="38099" y="419099"/>
                </a:lnTo>
                <a:lnTo>
                  <a:pt x="38099" y="400811"/>
                </a:lnTo>
                <a:close/>
              </a:path>
              <a:path w="1551940" h="439420">
                <a:moveTo>
                  <a:pt x="1513331" y="400811"/>
                </a:moveTo>
                <a:lnTo>
                  <a:pt x="38099" y="400811"/>
                </a:lnTo>
                <a:lnTo>
                  <a:pt x="38099" y="419099"/>
                </a:lnTo>
                <a:lnTo>
                  <a:pt x="1513331" y="419099"/>
                </a:lnTo>
                <a:lnTo>
                  <a:pt x="1513331" y="400811"/>
                </a:lnTo>
                <a:close/>
              </a:path>
              <a:path w="1551940" h="439420">
                <a:moveTo>
                  <a:pt x="1513331" y="18287"/>
                </a:moveTo>
                <a:lnTo>
                  <a:pt x="1513331" y="419099"/>
                </a:lnTo>
                <a:lnTo>
                  <a:pt x="1531619" y="400811"/>
                </a:lnTo>
                <a:lnTo>
                  <a:pt x="1551427" y="400811"/>
                </a:lnTo>
                <a:lnTo>
                  <a:pt x="1551346" y="38099"/>
                </a:lnTo>
                <a:lnTo>
                  <a:pt x="1531619" y="38099"/>
                </a:lnTo>
                <a:lnTo>
                  <a:pt x="1513331" y="18287"/>
                </a:lnTo>
                <a:close/>
              </a:path>
              <a:path w="1551940" h="439420">
                <a:moveTo>
                  <a:pt x="1551427" y="400811"/>
                </a:moveTo>
                <a:lnTo>
                  <a:pt x="1531619" y="400811"/>
                </a:lnTo>
                <a:lnTo>
                  <a:pt x="1513331" y="419099"/>
                </a:lnTo>
                <a:lnTo>
                  <a:pt x="1551431" y="419099"/>
                </a:lnTo>
                <a:lnTo>
                  <a:pt x="1551427" y="400811"/>
                </a:lnTo>
                <a:close/>
              </a:path>
              <a:path w="1551940" h="439420">
                <a:moveTo>
                  <a:pt x="38099" y="18287"/>
                </a:moveTo>
                <a:lnTo>
                  <a:pt x="19811" y="38099"/>
                </a:lnTo>
                <a:lnTo>
                  <a:pt x="38099" y="38099"/>
                </a:lnTo>
                <a:lnTo>
                  <a:pt x="38099" y="18287"/>
                </a:lnTo>
                <a:close/>
              </a:path>
              <a:path w="1551940" h="439420">
                <a:moveTo>
                  <a:pt x="1513331" y="18287"/>
                </a:moveTo>
                <a:lnTo>
                  <a:pt x="38099" y="18287"/>
                </a:lnTo>
                <a:lnTo>
                  <a:pt x="38099" y="38099"/>
                </a:lnTo>
                <a:lnTo>
                  <a:pt x="1513331" y="38099"/>
                </a:lnTo>
                <a:lnTo>
                  <a:pt x="1513331" y="18287"/>
                </a:lnTo>
                <a:close/>
              </a:path>
              <a:path w="1551940" h="439420">
                <a:moveTo>
                  <a:pt x="1551341" y="18287"/>
                </a:moveTo>
                <a:lnTo>
                  <a:pt x="1513331" y="18287"/>
                </a:lnTo>
                <a:lnTo>
                  <a:pt x="1531619" y="38099"/>
                </a:lnTo>
                <a:lnTo>
                  <a:pt x="1551346" y="38099"/>
                </a:lnTo>
                <a:lnTo>
                  <a:pt x="1551341" y="18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98196" y="3779520"/>
            <a:ext cx="1592580" cy="2082164"/>
          </a:xfrm>
          <a:custGeom>
            <a:avLst/>
            <a:gdLst/>
            <a:ahLst/>
            <a:cxnLst/>
            <a:rect l="l" t="t" r="r" b="b"/>
            <a:pathLst>
              <a:path w="1592579" h="2082164">
                <a:moveTo>
                  <a:pt x="1064251" y="0"/>
                </a:moveTo>
                <a:lnTo>
                  <a:pt x="1020976" y="0"/>
                </a:lnTo>
                <a:lnTo>
                  <a:pt x="0" y="1835285"/>
                </a:lnTo>
                <a:lnTo>
                  <a:pt x="1253" y="1846807"/>
                </a:lnTo>
                <a:lnTo>
                  <a:pt x="9339" y="1856232"/>
                </a:lnTo>
                <a:lnTo>
                  <a:pt x="418161" y="2081979"/>
                </a:lnTo>
                <a:lnTo>
                  <a:pt x="429682" y="2080726"/>
                </a:lnTo>
                <a:lnTo>
                  <a:pt x="439107" y="2072640"/>
                </a:lnTo>
                <a:lnTo>
                  <a:pt x="449281" y="2054352"/>
                </a:lnTo>
                <a:lnTo>
                  <a:pt x="405579" y="2054352"/>
                </a:lnTo>
                <a:lnTo>
                  <a:pt x="414932" y="2037548"/>
                </a:lnTo>
                <a:lnTo>
                  <a:pt x="74332" y="1848612"/>
                </a:lnTo>
                <a:lnTo>
                  <a:pt x="35247" y="1848612"/>
                </a:lnTo>
                <a:lnTo>
                  <a:pt x="27627" y="1822704"/>
                </a:lnTo>
                <a:lnTo>
                  <a:pt x="49668" y="1822704"/>
                </a:lnTo>
                <a:lnTo>
                  <a:pt x="1064251" y="0"/>
                </a:lnTo>
                <a:close/>
              </a:path>
              <a:path w="1592579" h="2082164">
                <a:moveTo>
                  <a:pt x="414932" y="2037548"/>
                </a:moveTo>
                <a:lnTo>
                  <a:pt x="405579" y="2054352"/>
                </a:lnTo>
                <a:lnTo>
                  <a:pt x="431487" y="2046732"/>
                </a:lnTo>
                <a:lnTo>
                  <a:pt x="414932" y="2037548"/>
                </a:lnTo>
                <a:close/>
              </a:path>
              <a:path w="1592579" h="2082164">
                <a:moveTo>
                  <a:pt x="1592125" y="0"/>
                </a:moveTo>
                <a:lnTo>
                  <a:pt x="1549105" y="0"/>
                </a:lnTo>
                <a:lnTo>
                  <a:pt x="414932" y="2037548"/>
                </a:lnTo>
                <a:lnTo>
                  <a:pt x="431487" y="2046732"/>
                </a:lnTo>
                <a:lnTo>
                  <a:pt x="405579" y="2054352"/>
                </a:lnTo>
                <a:lnTo>
                  <a:pt x="449281" y="2054352"/>
                </a:lnTo>
                <a:lnTo>
                  <a:pt x="1592125" y="0"/>
                </a:lnTo>
                <a:close/>
              </a:path>
              <a:path w="1592579" h="2082164">
                <a:moveTo>
                  <a:pt x="27627" y="1822704"/>
                </a:moveTo>
                <a:lnTo>
                  <a:pt x="35247" y="1848612"/>
                </a:lnTo>
                <a:lnTo>
                  <a:pt x="44468" y="1832046"/>
                </a:lnTo>
                <a:lnTo>
                  <a:pt x="27627" y="1822704"/>
                </a:lnTo>
                <a:close/>
              </a:path>
              <a:path w="1592579" h="2082164">
                <a:moveTo>
                  <a:pt x="44468" y="1832046"/>
                </a:moveTo>
                <a:lnTo>
                  <a:pt x="35247" y="1848612"/>
                </a:lnTo>
                <a:lnTo>
                  <a:pt x="74332" y="1848612"/>
                </a:lnTo>
                <a:lnTo>
                  <a:pt x="44468" y="1832046"/>
                </a:lnTo>
                <a:close/>
              </a:path>
              <a:path w="1592579" h="2082164">
                <a:moveTo>
                  <a:pt x="49668" y="1822704"/>
                </a:moveTo>
                <a:lnTo>
                  <a:pt x="27627" y="1822704"/>
                </a:lnTo>
                <a:lnTo>
                  <a:pt x="44468" y="1832046"/>
                </a:lnTo>
                <a:lnTo>
                  <a:pt x="49668" y="1822704"/>
                </a:lnTo>
                <a:close/>
              </a:path>
            </a:pathLst>
          </a:custGeom>
          <a:solidFill>
            <a:srgbClr val="FF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45864" y="4340352"/>
            <a:ext cx="722375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68239" y="3779520"/>
            <a:ext cx="362296" cy="2804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33744" y="4828032"/>
            <a:ext cx="1551940" cy="439420"/>
          </a:xfrm>
          <a:custGeom>
            <a:avLst/>
            <a:gdLst/>
            <a:ahLst/>
            <a:cxnLst/>
            <a:rect l="l" t="t" r="r" b="b"/>
            <a:pathLst>
              <a:path w="1551940" h="439420">
                <a:moveTo>
                  <a:pt x="1531619" y="0"/>
                </a:moveTo>
                <a:lnTo>
                  <a:pt x="17974" y="90"/>
                </a:lnTo>
                <a:lnTo>
                  <a:pt x="5289" y="6322"/>
                </a:lnTo>
                <a:lnTo>
                  <a:pt x="0" y="18287"/>
                </a:lnTo>
                <a:lnTo>
                  <a:pt x="233" y="422044"/>
                </a:lnTo>
                <a:lnTo>
                  <a:pt x="6954" y="433985"/>
                </a:lnTo>
                <a:lnTo>
                  <a:pt x="19811" y="438911"/>
                </a:lnTo>
                <a:lnTo>
                  <a:pt x="1534564" y="438678"/>
                </a:lnTo>
                <a:lnTo>
                  <a:pt x="1546505" y="431957"/>
                </a:lnTo>
                <a:lnTo>
                  <a:pt x="1551431" y="419099"/>
                </a:lnTo>
                <a:lnTo>
                  <a:pt x="38099" y="419099"/>
                </a:lnTo>
                <a:lnTo>
                  <a:pt x="19811" y="400811"/>
                </a:lnTo>
                <a:lnTo>
                  <a:pt x="38099" y="400811"/>
                </a:lnTo>
                <a:lnTo>
                  <a:pt x="38099" y="38099"/>
                </a:lnTo>
                <a:lnTo>
                  <a:pt x="19811" y="38099"/>
                </a:lnTo>
                <a:lnTo>
                  <a:pt x="38099" y="18287"/>
                </a:lnTo>
                <a:lnTo>
                  <a:pt x="1551341" y="18287"/>
                </a:lnTo>
                <a:lnTo>
                  <a:pt x="1551341" y="16700"/>
                </a:lnTo>
                <a:lnTo>
                  <a:pt x="1544884" y="5130"/>
                </a:lnTo>
                <a:lnTo>
                  <a:pt x="1531619" y="0"/>
                </a:lnTo>
                <a:close/>
              </a:path>
              <a:path w="1551940" h="439420">
                <a:moveTo>
                  <a:pt x="38099" y="400811"/>
                </a:moveTo>
                <a:lnTo>
                  <a:pt x="19811" y="400811"/>
                </a:lnTo>
                <a:lnTo>
                  <a:pt x="38099" y="419099"/>
                </a:lnTo>
                <a:lnTo>
                  <a:pt x="38099" y="400811"/>
                </a:lnTo>
                <a:close/>
              </a:path>
              <a:path w="1551940" h="439420">
                <a:moveTo>
                  <a:pt x="1513331" y="400811"/>
                </a:moveTo>
                <a:lnTo>
                  <a:pt x="38099" y="400811"/>
                </a:lnTo>
                <a:lnTo>
                  <a:pt x="38099" y="419099"/>
                </a:lnTo>
                <a:lnTo>
                  <a:pt x="1513331" y="419099"/>
                </a:lnTo>
                <a:lnTo>
                  <a:pt x="1513331" y="400811"/>
                </a:lnTo>
                <a:close/>
              </a:path>
              <a:path w="1551940" h="439420">
                <a:moveTo>
                  <a:pt x="1513331" y="18287"/>
                </a:moveTo>
                <a:lnTo>
                  <a:pt x="1513331" y="419099"/>
                </a:lnTo>
                <a:lnTo>
                  <a:pt x="1531619" y="400811"/>
                </a:lnTo>
                <a:lnTo>
                  <a:pt x="1551427" y="400811"/>
                </a:lnTo>
                <a:lnTo>
                  <a:pt x="1551346" y="38099"/>
                </a:lnTo>
                <a:lnTo>
                  <a:pt x="1531619" y="38099"/>
                </a:lnTo>
                <a:lnTo>
                  <a:pt x="1513331" y="18287"/>
                </a:lnTo>
                <a:close/>
              </a:path>
              <a:path w="1551940" h="439420">
                <a:moveTo>
                  <a:pt x="1551427" y="400811"/>
                </a:moveTo>
                <a:lnTo>
                  <a:pt x="1531619" y="400811"/>
                </a:lnTo>
                <a:lnTo>
                  <a:pt x="1513331" y="419099"/>
                </a:lnTo>
                <a:lnTo>
                  <a:pt x="1551431" y="419099"/>
                </a:lnTo>
                <a:lnTo>
                  <a:pt x="1551427" y="400811"/>
                </a:lnTo>
                <a:close/>
              </a:path>
              <a:path w="1551940" h="439420">
                <a:moveTo>
                  <a:pt x="38099" y="18287"/>
                </a:moveTo>
                <a:lnTo>
                  <a:pt x="19811" y="38099"/>
                </a:lnTo>
                <a:lnTo>
                  <a:pt x="38099" y="38099"/>
                </a:lnTo>
                <a:lnTo>
                  <a:pt x="38099" y="18287"/>
                </a:lnTo>
                <a:close/>
              </a:path>
              <a:path w="1551940" h="439420">
                <a:moveTo>
                  <a:pt x="1513331" y="18287"/>
                </a:moveTo>
                <a:lnTo>
                  <a:pt x="38099" y="18287"/>
                </a:lnTo>
                <a:lnTo>
                  <a:pt x="38099" y="38099"/>
                </a:lnTo>
                <a:lnTo>
                  <a:pt x="1513331" y="38099"/>
                </a:lnTo>
                <a:lnTo>
                  <a:pt x="1513331" y="18287"/>
                </a:lnTo>
                <a:close/>
              </a:path>
              <a:path w="1551940" h="439420">
                <a:moveTo>
                  <a:pt x="1551341" y="18287"/>
                </a:moveTo>
                <a:lnTo>
                  <a:pt x="1513331" y="18287"/>
                </a:lnTo>
                <a:lnTo>
                  <a:pt x="1531619" y="38099"/>
                </a:lnTo>
                <a:lnTo>
                  <a:pt x="1551346" y="38099"/>
                </a:lnTo>
                <a:lnTo>
                  <a:pt x="1551341" y="18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527652" y="2927998"/>
            <a:ext cx="2842895" cy="2273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7075" marR="5080" algn="ctr">
              <a:lnSpc>
                <a:spcPct val="100000"/>
              </a:lnSpc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ake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960119" marR="239395" indent="-13970" algn="ctr">
              <a:lnSpc>
                <a:spcPts val="2100"/>
              </a:lnSpc>
              <a:spcBef>
                <a:spcPts val="120"/>
              </a:spcBef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900">
              <a:latin typeface="Times New Roman"/>
              <a:cs typeface="Times New Roman"/>
            </a:endParaRPr>
          </a:p>
          <a:p>
            <a:pPr marL="215265" marR="1656714" indent="-203200">
              <a:lnSpc>
                <a:spcPct val="150000"/>
              </a:lnSpc>
            </a:pPr>
            <a:r>
              <a:rPr sz="2000" b="1" spc="-30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3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3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46948" y="4458884"/>
            <a:ext cx="191960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8585" algn="ctr">
              <a:lnSpc>
                <a:spcPct val="100000"/>
              </a:lnSpc>
            </a:pPr>
            <a:r>
              <a:rPr sz="2400" b="1" spc="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1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1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2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2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12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2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120002" y="3779520"/>
            <a:ext cx="1624965" cy="2102485"/>
          </a:xfrm>
          <a:custGeom>
            <a:avLst/>
            <a:gdLst/>
            <a:ahLst/>
            <a:cxnLst/>
            <a:rect l="l" t="t" r="r" b="b"/>
            <a:pathLst>
              <a:path w="1624964" h="2102485">
                <a:moveTo>
                  <a:pt x="43483" y="0"/>
                </a:moveTo>
                <a:lnTo>
                  <a:pt x="0" y="0"/>
                </a:lnTo>
                <a:lnTo>
                  <a:pt x="1190707" y="2096723"/>
                </a:lnTo>
                <a:lnTo>
                  <a:pt x="1201346" y="2101951"/>
                </a:lnTo>
                <a:lnTo>
                  <a:pt x="1212985" y="2100072"/>
                </a:lnTo>
                <a:lnTo>
                  <a:pt x="1258454" y="2074164"/>
                </a:lnTo>
                <a:lnTo>
                  <a:pt x="1220605" y="2074164"/>
                </a:lnTo>
                <a:lnTo>
                  <a:pt x="1194697" y="2066544"/>
                </a:lnTo>
                <a:lnTo>
                  <a:pt x="1211029" y="2057291"/>
                </a:lnTo>
                <a:lnTo>
                  <a:pt x="43483" y="0"/>
                </a:lnTo>
                <a:close/>
              </a:path>
              <a:path w="1624964" h="2102485">
                <a:moveTo>
                  <a:pt x="1211029" y="2057291"/>
                </a:moveTo>
                <a:lnTo>
                  <a:pt x="1194697" y="2066544"/>
                </a:lnTo>
                <a:lnTo>
                  <a:pt x="1220605" y="2074164"/>
                </a:lnTo>
                <a:lnTo>
                  <a:pt x="1211029" y="2057291"/>
                </a:lnTo>
                <a:close/>
              </a:path>
              <a:path w="1624964" h="2102485">
                <a:moveTo>
                  <a:pt x="1579764" y="1848388"/>
                </a:moveTo>
                <a:lnTo>
                  <a:pt x="1211029" y="2057291"/>
                </a:lnTo>
                <a:lnTo>
                  <a:pt x="1220605" y="2074164"/>
                </a:lnTo>
                <a:lnTo>
                  <a:pt x="1258454" y="2074164"/>
                </a:lnTo>
                <a:lnTo>
                  <a:pt x="1619593" y="1868389"/>
                </a:lnTo>
                <a:lnTo>
                  <a:pt x="1621061" y="1865376"/>
                </a:lnTo>
                <a:lnTo>
                  <a:pt x="1589413" y="1865376"/>
                </a:lnTo>
                <a:lnTo>
                  <a:pt x="1579764" y="1848388"/>
                </a:lnTo>
                <a:close/>
              </a:path>
              <a:path w="1624964" h="2102485">
                <a:moveTo>
                  <a:pt x="1595509" y="1839468"/>
                </a:moveTo>
                <a:lnTo>
                  <a:pt x="1579764" y="1848388"/>
                </a:lnTo>
                <a:lnTo>
                  <a:pt x="1589413" y="1865376"/>
                </a:lnTo>
                <a:lnTo>
                  <a:pt x="1595509" y="1839468"/>
                </a:lnTo>
                <a:close/>
              </a:path>
              <a:path w="1624964" h="2102485">
                <a:moveTo>
                  <a:pt x="1619477" y="1839468"/>
                </a:moveTo>
                <a:lnTo>
                  <a:pt x="1595509" y="1839468"/>
                </a:lnTo>
                <a:lnTo>
                  <a:pt x="1589413" y="1865376"/>
                </a:lnTo>
                <a:lnTo>
                  <a:pt x="1621061" y="1865376"/>
                </a:lnTo>
                <a:lnTo>
                  <a:pt x="1624820" y="1857659"/>
                </a:lnTo>
                <a:lnTo>
                  <a:pt x="1622941" y="1845564"/>
                </a:lnTo>
                <a:lnTo>
                  <a:pt x="1619477" y="1839468"/>
                </a:lnTo>
                <a:close/>
              </a:path>
              <a:path w="1624964" h="2102485">
                <a:moveTo>
                  <a:pt x="574182" y="0"/>
                </a:moveTo>
                <a:lnTo>
                  <a:pt x="529900" y="0"/>
                </a:lnTo>
                <a:lnTo>
                  <a:pt x="1579764" y="1848388"/>
                </a:lnTo>
                <a:lnTo>
                  <a:pt x="1595509" y="1839468"/>
                </a:lnTo>
                <a:lnTo>
                  <a:pt x="1619477" y="1839468"/>
                </a:lnTo>
                <a:lnTo>
                  <a:pt x="574182" y="0"/>
                </a:lnTo>
                <a:close/>
              </a:path>
            </a:pathLst>
          </a:custGeom>
          <a:solidFill>
            <a:srgbClr val="FF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98191" y="3779520"/>
            <a:ext cx="274320" cy="189230"/>
          </a:xfrm>
          <a:custGeom>
            <a:avLst/>
            <a:gdLst/>
            <a:ahLst/>
            <a:cxnLst/>
            <a:rect l="l" t="t" r="r" b="b"/>
            <a:pathLst>
              <a:path w="274319" h="189229">
                <a:moveTo>
                  <a:pt x="181355" y="9144"/>
                </a:moveTo>
                <a:lnTo>
                  <a:pt x="141731" y="30480"/>
                </a:lnTo>
                <a:lnTo>
                  <a:pt x="152399" y="50292"/>
                </a:lnTo>
                <a:lnTo>
                  <a:pt x="99383" y="81259"/>
                </a:lnTo>
                <a:lnTo>
                  <a:pt x="68178" y="116397"/>
                </a:lnTo>
                <a:lnTo>
                  <a:pt x="68118" y="131859"/>
                </a:lnTo>
                <a:lnTo>
                  <a:pt x="72049" y="143492"/>
                </a:lnTo>
                <a:lnTo>
                  <a:pt x="79659" y="158717"/>
                </a:lnTo>
                <a:lnTo>
                  <a:pt x="86418" y="168804"/>
                </a:lnTo>
                <a:lnTo>
                  <a:pt x="94491" y="179055"/>
                </a:lnTo>
                <a:lnTo>
                  <a:pt x="103631" y="188976"/>
                </a:lnTo>
                <a:lnTo>
                  <a:pt x="137159" y="164592"/>
                </a:lnTo>
                <a:lnTo>
                  <a:pt x="126491" y="153924"/>
                </a:lnTo>
                <a:lnTo>
                  <a:pt x="124967" y="150876"/>
                </a:lnTo>
                <a:lnTo>
                  <a:pt x="121919" y="146304"/>
                </a:lnTo>
                <a:lnTo>
                  <a:pt x="121919" y="141732"/>
                </a:lnTo>
                <a:lnTo>
                  <a:pt x="123443" y="138684"/>
                </a:lnTo>
                <a:lnTo>
                  <a:pt x="128015" y="134112"/>
                </a:lnTo>
                <a:lnTo>
                  <a:pt x="134111" y="131064"/>
                </a:lnTo>
                <a:lnTo>
                  <a:pt x="182879" y="103632"/>
                </a:lnTo>
                <a:lnTo>
                  <a:pt x="234214" y="103632"/>
                </a:lnTo>
                <a:lnTo>
                  <a:pt x="220979" y="80772"/>
                </a:lnTo>
                <a:lnTo>
                  <a:pt x="274319" y="51816"/>
                </a:lnTo>
                <a:lnTo>
                  <a:pt x="239572" y="28956"/>
                </a:lnTo>
                <a:lnTo>
                  <a:pt x="192023" y="28956"/>
                </a:lnTo>
                <a:lnTo>
                  <a:pt x="181355" y="9144"/>
                </a:lnTo>
                <a:close/>
              </a:path>
              <a:path w="274319" h="189229">
                <a:moveTo>
                  <a:pt x="234214" y="103632"/>
                </a:moveTo>
                <a:lnTo>
                  <a:pt x="182879" y="103632"/>
                </a:lnTo>
                <a:lnTo>
                  <a:pt x="199643" y="132588"/>
                </a:lnTo>
                <a:lnTo>
                  <a:pt x="237743" y="109728"/>
                </a:lnTo>
                <a:lnTo>
                  <a:pt x="234214" y="103632"/>
                </a:lnTo>
                <a:close/>
              </a:path>
              <a:path w="274319" h="189229">
                <a:moveTo>
                  <a:pt x="137357" y="0"/>
                </a:moveTo>
                <a:lnTo>
                  <a:pt x="21771" y="0"/>
                </a:lnTo>
                <a:lnTo>
                  <a:pt x="0" y="12192"/>
                </a:lnTo>
                <a:lnTo>
                  <a:pt x="30479" y="64008"/>
                </a:lnTo>
                <a:lnTo>
                  <a:pt x="120042" y="13629"/>
                </a:lnTo>
                <a:lnTo>
                  <a:pt x="131569" y="5569"/>
                </a:lnTo>
                <a:lnTo>
                  <a:pt x="137357" y="0"/>
                </a:lnTo>
                <a:close/>
              </a:path>
              <a:path w="274319" h="189229">
                <a:moveTo>
                  <a:pt x="216407" y="13716"/>
                </a:moveTo>
                <a:lnTo>
                  <a:pt x="192023" y="28956"/>
                </a:lnTo>
                <a:lnTo>
                  <a:pt x="239572" y="28956"/>
                </a:lnTo>
                <a:lnTo>
                  <a:pt x="216407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86000" y="3779520"/>
            <a:ext cx="303530" cy="201295"/>
          </a:xfrm>
          <a:custGeom>
            <a:avLst/>
            <a:gdLst/>
            <a:ahLst/>
            <a:cxnLst/>
            <a:rect l="l" t="t" r="r" b="b"/>
            <a:pathLst>
              <a:path w="303530" h="201295">
                <a:moveTo>
                  <a:pt x="152899" y="47534"/>
                </a:moveTo>
                <a:lnTo>
                  <a:pt x="102107" y="76200"/>
                </a:lnTo>
                <a:lnTo>
                  <a:pt x="71627" y="108204"/>
                </a:lnTo>
                <a:lnTo>
                  <a:pt x="70103" y="115824"/>
                </a:lnTo>
                <a:lnTo>
                  <a:pt x="70103" y="132588"/>
                </a:lnTo>
                <a:lnTo>
                  <a:pt x="73151" y="140208"/>
                </a:lnTo>
                <a:lnTo>
                  <a:pt x="77723" y="149352"/>
                </a:lnTo>
                <a:lnTo>
                  <a:pt x="82295" y="160020"/>
                </a:lnTo>
                <a:lnTo>
                  <a:pt x="86867" y="169164"/>
                </a:lnTo>
                <a:lnTo>
                  <a:pt x="94487" y="178308"/>
                </a:lnTo>
                <a:lnTo>
                  <a:pt x="100583" y="187452"/>
                </a:lnTo>
                <a:lnTo>
                  <a:pt x="114299" y="201168"/>
                </a:lnTo>
                <a:lnTo>
                  <a:pt x="139744" y="182880"/>
                </a:lnTo>
                <a:lnTo>
                  <a:pt x="121919" y="182880"/>
                </a:lnTo>
                <a:lnTo>
                  <a:pt x="109727" y="181356"/>
                </a:lnTo>
                <a:lnTo>
                  <a:pt x="115904" y="176864"/>
                </a:lnTo>
                <a:lnTo>
                  <a:pt x="114299" y="175260"/>
                </a:lnTo>
                <a:lnTo>
                  <a:pt x="109219" y="167640"/>
                </a:lnTo>
                <a:lnTo>
                  <a:pt x="108203" y="167640"/>
                </a:lnTo>
                <a:lnTo>
                  <a:pt x="102107" y="158496"/>
                </a:lnTo>
                <a:lnTo>
                  <a:pt x="103631" y="158496"/>
                </a:lnTo>
                <a:lnTo>
                  <a:pt x="97535" y="150876"/>
                </a:lnTo>
                <a:lnTo>
                  <a:pt x="93725" y="143256"/>
                </a:lnTo>
                <a:lnTo>
                  <a:pt x="92963" y="143256"/>
                </a:lnTo>
                <a:lnTo>
                  <a:pt x="90423" y="135636"/>
                </a:lnTo>
                <a:lnTo>
                  <a:pt x="89915" y="135636"/>
                </a:lnTo>
                <a:lnTo>
                  <a:pt x="88696" y="129540"/>
                </a:lnTo>
                <a:lnTo>
                  <a:pt x="88391" y="129540"/>
                </a:lnTo>
                <a:lnTo>
                  <a:pt x="88391" y="118872"/>
                </a:lnTo>
                <a:lnTo>
                  <a:pt x="88772" y="118872"/>
                </a:lnTo>
                <a:lnTo>
                  <a:pt x="89534" y="115824"/>
                </a:lnTo>
                <a:lnTo>
                  <a:pt x="88391" y="115824"/>
                </a:lnTo>
                <a:lnTo>
                  <a:pt x="90677" y="111252"/>
                </a:lnTo>
                <a:lnTo>
                  <a:pt x="89915" y="111252"/>
                </a:lnTo>
                <a:lnTo>
                  <a:pt x="94487" y="106680"/>
                </a:lnTo>
                <a:lnTo>
                  <a:pt x="92963" y="106680"/>
                </a:lnTo>
                <a:lnTo>
                  <a:pt x="97535" y="102108"/>
                </a:lnTo>
                <a:lnTo>
                  <a:pt x="103631" y="97536"/>
                </a:lnTo>
                <a:lnTo>
                  <a:pt x="111251" y="91440"/>
                </a:lnTo>
                <a:lnTo>
                  <a:pt x="175622" y="54864"/>
                </a:lnTo>
                <a:lnTo>
                  <a:pt x="156971" y="54864"/>
                </a:lnTo>
                <a:lnTo>
                  <a:pt x="152899" y="47534"/>
                </a:lnTo>
                <a:close/>
              </a:path>
              <a:path w="303530" h="201295">
                <a:moveTo>
                  <a:pt x="115904" y="176864"/>
                </a:moveTo>
                <a:lnTo>
                  <a:pt x="109727" y="181356"/>
                </a:lnTo>
                <a:lnTo>
                  <a:pt x="121919" y="182880"/>
                </a:lnTo>
                <a:lnTo>
                  <a:pt x="115904" y="176864"/>
                </a:lnTo>
                <a:close/>
              </a:path>
              <a:path w="303530" h="201295">
                <a:moveTo>
                  <a:pt x="134432" y="163389"/>
                </a:moveTo>
                <a:lnTo>
                  <a:pt x="115904" y="176864"/>
                </a:lnTo>
                <a:lnTo>
                  <a:pt x="121919" y="182880"/>
                </a:lnTo>
                <a:lnTo>
                  <a:pt x="139744" y="182880"/>
                </a:lnTo>
                <a:lnTo>
                  <a:pt x="154586" y="172212"/>
                </a:lnTo>
                <a:lnTo>
                  <a:pt x="143255" y="172212"/>
                </a:lnTo>
                <a:lnTo>
                  <a:pt x="134432" y="163389"/>
                </a:lnTo>
                <a:close/>
              </a:path>
              <a:path w="303530" h="201295">
                <a:moveTo>
                  <a:pt x="143255" y="156972"/>
                </a:moveTo>
                <a:lnTo>
                  <a:pt x="134432" y="163389"/>
                </a:lnTo>
                <a:lnTo>
                  <a:pt x="143255" y="172212"/>
                </a:lnTo>
                <a:lnTo>
                  <a:pt x="143255" y="156972"/>
                </a:lnTo>
                <a:close/>
              </a:path>
              <a:path w="303530" h="201295">
                <a:moveTo>
                  <a:pt x="153923" y="156972"/>
                </a:moveTo>
                <a:lnTo>
                  <a:pt x="143255" y="156972"/>
                </a:lnTo>
                <a:lnTo>
                  <a:pt x="143255" y="172212"/>
                </a:lnTo>
                <a:lnTo>
                  <a:pt x="154586" y="172212"/>
                </a:lnTo>
                <a:lnTo>
                  <a:pt x="163067" y="166116"/>
                </a:lnTo>
                <a:lnTo>
                  <a:pt x="153923" y="156972"/>
                </a:lnTo>
                <a:close/>
              </a:path>
              <a:path w="303530" h="201295">
                <a:moveTo>
                  <a:pt x="108203" y="166116"/>
                </a:moveTo>
                <a:lnTo>
                  <a:pt x="108203" y="167640"/>
                </a:lnTo>
                <a:lnTo>
                  <a:pt x="109219" y="167640"/>
                </a:lnTo>
                <a:lnTo>
                  <a:pt x="108203" y="166116"/>
                </a:lnTo>
                <a:close/>
              </a:path>
              <a:path w="303530" h="201295">
                <a:moveTo>
                  <a:pt x="198119" y="89916"/>
                </a:moveTo>
                <a:lnTo>
                  <a:pt x="141731" y="123444"/>
                </a:lnTo>
                <a:lnTo>
                  <a:pt x="137159" y="124968"/>
                </a:lnTo>
                <a:lnTo>
                  <a:pt x="128015" y="134112"/>
                </a:lnTo>
                <a:lnTo>
                  <a:pt x="126491" y="140208"/>
                </a:lnTo>
                <a:lnTo>
                  <a:pt x="124967" y="144780"/>
                </a:lnTo>
                <a:lnTo>
                  <a:pt x="126491" y="150876"/>
                </a:lnTo>
                <a:lnTo>
                  <a:pt x="128015" y="155448"/>
                </a:lnTo>
                <a:lnTo>
                  <a:pt x="131063" y="158496"/>
                </a:lnTo>
                <a:lnTo>
                  <a:pt x="134111" y="163068"/>
                </a:lnTo>
                <a:lnTo>
                  <a:pt x="134432" y="163389"/>
                </a:lnTo>
                <a:lnTo>
                  <a:pt x="143255" y="156972"/>
                </a:lnTo>
                <a:lnTo>
                  <a:pt x="153923" y="156972"/>
                </a:lnTo>
                <a:lnTo>
                  <a:pt x="147827" y="150876"/>
                </a:lnTo>
                <a:lnTo>
                  <a:pt x="149351" y="150876"/>
                </a:lnTo>
                <a:lnTo>
                  <a:pt x="147827" y="149352"/>
                </a:lnTo>
                <a:lnTo>
                  <a:pt x="146303" y="149352"/>
                </a:lnTo>
                <a:lnTo>
                  <a:pt x="144017" y="144780"/>
                </a:lnTo>
                <a:lnTo>
                  <a:pt x="143255" y="144780"/>
                </a:lnTo>
                <a:lnTo>
                  <a:pt x="143255" y="141732"/>
                </a:lnTo>
                <a:lnTo>
                  <a:pt x="146303" y="141732"/>
                </a:lnTo>
                <a:lnTo>
                  <a:pt x="147827" y="140208"/>
                </a:lnTo>
                <a:lnTo>
                  <a:pt x="150875" y="138684"/>
                </a:lnTo>
                <a:lnTo>
                  <a:pt x="191802" y="115662"/>
                </a:lnTo>
                <a:lnTo>
                  <a:pt x="187451" y="108204"/>
                </a:lnTo>
                <a:lnTo>
                  <a:pt x="208361" y="108204"/>
                </a:lnTo>
                <a:lnTo>
                  <a:pt x="198119" y="89916"/>
                </a:lnTo>
                <a:close/>
              </a:path>
              <a:path w="303530" h="201295">
                <a:moveTo>
                  <a:pt x="146303" y="147828"/>
                </a:moveTo>
                <a:lnTo>
                  <a:pt x="146303" y="149352"/>
                </a:lnTo>
                <a:lnTo>
                  <a:pt x="147827" y="149352"/>
                </a:lnTo>
                <a:lnTo>
                  <a:pt x="146303" y="147828"/>
                </a:lnTo>
                <a:close/>
              </a:path>
              <a:path w="303530" h="201295">
                <a:moveTo>
                  <a:pt x="143255" y="143256"/>
                </a:moveTo>
                <a:lnTo>
                  <a:pt x="143255" y="144780"/>
                </a:lnTo>
                <a:lnTo>
                  <a:pt x="143636" y="144018"/>
                </a:lnTo>
                <a:lnTo>
                  <a:pt x="143255" y="143256"/>
                </a:lnTo>
                <a:close/>
              </a:path>
              <a:path w="303530" h="201295">
                <a:moveTo>
                  <a:pt x="143636" y="144018"/>
                </a:moveTo>
                <a:lnTo>
                  <a:pt x="143255" y="144780"/>
                </a:lnTo>
                <a:lnTo>
                  <a:pt x="143763" y="144272"/>
                </a:lnTo>
                <a:lnTo>
                  <a:pt x="143636" y="144018"/>
                </a:lnTo>
                <a:close/>
              </a:path>
              <a:path w="303530" h="201295">
                <a:moveTo>
                  <a:pt x="143763" y="144272"/>
                </a:moveTo>
                <a:lnTo>
                  <a:pt x="143255" y="144780"/>
                </a:lnTo>
                <a:lnTo>
                  <a:pt x="144017" y="144780"/>
                </a:lnTo>
                <a:lnTo>
                  <a:pt x="143763" y="144272"/>
                </a:lnTo>
                <a:close/>
              </a:path>
              <a:path w="303530" h="201295">
                <a:moveTo>
                  <a:pt x="144271" y="143764"/>
                </a:moveTo>
                <a:lnTo>
                  <a:pt x="144017" y="144018"/>
                </a:lnTo>
                <a:lnTo>
                  <a:pt x="144779" y="144780"/>
                </a:lnTo>
                <a:lnTo>
                  <a:pt x="144271" y="143764"/>
                </a:lnTo>
                <a:close/>
              </a:path>
              <a:path w="303530" h="201295">
                <a:moveTo>
                  <a:pt x="208361" y="108204"/>
                </a:moveTo>
                <a:lnTo>
                  <a:pt x="187451" y="108204"/>
                </a:lnTo>
                <a:lnTo>
                  <a:pt x="199643" y="111252"/>
                </a:lnTo>
                <a:lnTo>
                  <a:pt x="191802" y="115662"/>
                </a:lnTo>
                <a:lnTo>
                  <a:pt x="208787" y="144780"/>
                </a:lnTo>
                <a:lnTo>
                  <a:pt x="238124" y="128016"/>
                </a:lnTo>
                <a:lnTo>
                  <a:pt x="219455" y="128016"/>
                </a:lnTo>
                <a:lnTo>
                  <a:pt x="207263" y="124968"/>
                </a:lnTo>
                <a:lnTo>
                  <a:pt x="215112" y="120259"/>
                </a:lnTo>
                <a:lnTo>
                  <a:pt x="208361" y="108204"/>
                </a:lnTo>
                <a:close/>
              </a:path>
              <a:path w="303530" h="201295">
                <a:moveTo>
                  <a:pt x="143763" y="143764"/>
                </a:moveTo>
                <a:lnTo>
                  <a:pt x="143636" y="144018"/>
                </a:lnTo>
                <a:lnTo>
                  <a:pt x="143763" y="144272"/>
                </a:lnTo>
                <a:lnTo>
                  <a:pt x="144017" y="144018"/>
                </a:lnTo>
                <a:lnTo>
                  <a:pt x="143763" y="143764"/>
                </a:lnTo>
                <a:close/>
              </a:path>
              <a:path w="303530" h="201295">
                <a:moveTo>
                  <a:pt x="143255" y="143256"/>
                </a:moveTo>
                <a:lnTo>
                  <a:pt x="143636" y="144018"/>
                </a:lnTo>
                <a:lnTo>
                  <a:pt x="143763" y="143764"/>
                </a:lnTo>
                <a:lnTo>
                  <a:pt x="143255" y="143256"/>
                </a:lnTo>
                <a:close/>
              </a:path>
              <a:path w="303530" h="201295">
                <a:moveTo>
                  <a:pt x="144017" y="143256"/>
                </a:moveTo>
                <a:lnTo>
                  <a:pt x="143763" y="143764"/>
                </a:lnTo>
                <a:lnTo>
                  <a:pt x="144017" y="144018"/>
                </a:lnTo>
                <a:lnTo>
                  <a:pt x="144271" y="143764"/>
                </a:lnTo>
                <a:lnTo>
                  <a:pt x="144017" y="143256"/>
                </a:lnTo>
                <a:close/>
              </a:path>
              <a:path w="303530" h="201295">
                <a:moveTo>
                  <a:pt x="143255" y="141732"/>
                </a:moveTo>
                <a:lnTo>
                  <a:pt x="143255" y="143256"/>
                </a:lnTo>
                <a:lnTo>
                  <a:pt x="143763" y="143764"/>
                </a:lnTo>
                <a:lnTo>
                  <a:pt x="144017" y="143256"/>
                </a:lnTo>
                <a:lnTo>
                  <a:pt x="143255" y="141732"/>
                </a:lnTo>
                <a:close/>
              </a:path>
              <a:path w="303530" h="201295">
                <a:moveTo>
                  <a:pt x="146303" y="141732"/>
                </a:moveTo>
                <a:lnTo>
                  <a:pt x="144779" y="141732"/>
                </a:lnTo>
                <a:lnTo>
                  <a:pt x="144017" y="143256"/>
                </a:lnTo>
                <a:lnTo>
                  <a:pt x="144271" y="143764"/>
                </a:lnTo>
                <a:lnTo>
                  <a:pt x="146303" y="141732"/>
                </a:lnTo>
                <a:close/>
              </a:path>
              <a:path w="303530" h="201295">
                <a:moveTo>
                  <a:pt x="92963" y="141732"/>
                </a:moveTo>
                <a:lnTo>
                  <a:pt x="92963" y="143256"/>
                </a:lnTo>
                <a:lnTo>
                  <a:pt x="93725" y="143256"/>
                </a:lnTo>
                <a:lnTo>
                  <a:pt x="92963" y="141732"/>
                </a:lnTo>
                <a:close/>
              </a:path>
              <a:path w="303530" h="201295">
                <a:moveTo>
                  <a:pt x="144779" y="141732"/>
                </a:moveTo>
                <a:lnTo>
                  <a:pt x="143255" y="141732"/>
                </a:lnTo>
                <a:lnTo>
                  <a:pt x="144017" y="143256"/>
                </a:lnTo>
                <a:lnTo>
                  <a:pt x="144779" y="141732"/>
                </a:lnTo>
                <a:close/>
              </a:path>
              <a:path w="303530" h="201295">
                <a:moveTo>
                  <a:pt x="89915" y="134112"/>
                </a:moveTo>
                <a:lnTo>
                  <a:pt x="89915" y="135636"/>
                </a:lnTo>
                <a:lnTo>
                  <a:pt x="90423" y="135636"/>
                </a:lnTo>
                <a:lnTo>
                  <a:pt x="89915" y="134112"/>
                </a:lnTo>
                <a:close/>
              </a:path>
              <a:path w="303530" h="201295">
                <a:moveTo>
                  <a:pt x="88391" y="128016"/>
                </a:moveTo>
                <a:lnTo>
                  <a:pt x="88391" y="129540"/>
                </a:lnTo>
                <a:lnTo>
                  <a:pt x="88696" y="129540"/>
                </a:lnTo>
                <a:lnTo>
                  <a:pt x="88391" y="128016"/>
                </a:lnTo>
                <a:close/>
              </a:path>
              <a:path w="303530" h="201295">
                <a:moveTo>
                  <a:pt x="215112" y="120259"/>
                </a:moveTo>
                <a:lnTo>
                  <a:pt x="207263" y="124968"/>
                </a:lnTo>
                <a:lnTo>
                  <a:pt x="219455" y="128016"/>
                </a:lnTo>
                <a:lnTo>
                  <a:pt x="215112" y="120259"/>
                </a:lnTo>
                <a:close/>
              </a:path>
              <a:path w="303530" h="201295">
                <a:moveTo>
                  <a:pt x="237838" y="106623"/>
                </a:moveTo>
                <a:lnTo>
                  <a:pt x="215112" y="120259"/>
                </a:lnTo>
                <a:lnTo>
                  <a:pt x="219455" y="128016"/>
                </a:lnTo>
                <a:lnTo>
                  <a:pt x="238124" y="128016"/>
                </a:lnTo>
                <a:lnTo>
                  <a:pt x="262127" y="114300"/>
                </a:lnTo>
                <a:lnTo>
                  <a:pt x="242315" y="114300"/>
                </a:lnTo>
                <a:lnTo>
                  <a:pt x="237838" y="106623"/>
                </a:lnTo>
                <a:close/>
              </a:path>
              <a:path w="303530" h="201295">
                <a:moveTo>
                  <a:pt x="88772" y="118872"/>
                </a:moveTo>
                <a:lnTo>
                  <a:pt x="88391" y="118872"/>
                </a:lnTo>
                <a:lnTo>
                  <a:pt x="88391" y="120396"/>
                </a:lnTo>
                <a:lnTo>
                  <a:pt x="88772" y="118872"/>
                </a:lnTo>
                <a:close/>
              </a:path>
              <a:path w="303530" h="201295">
                <a:moveTo>
                  <a:pt x="89915" y="114300"/>
                </a:moveTo>
                <a:lnTo>
                  <a:pt x="88391" y="115824"/>
                </a:lnTo>
                <a:lnTo>
                  <a:pt x="89534" y="115824"/>
                </a:lnTo>
                <a:lnTo>
                  <a:pt x="89915" y="114300"/>
                </a:lnTo>
                <a:close/>
              </a:path>
              <a:path w="303530" h="201295">
                <a:moveTo>
                  <a:pt x="187451" y="108204"/>
                </a:moveTo>
                <a:lnTo>
                  <a:pt x="191802" y="115662"/>
                </a:lnTo>
                <a:lnTo>
                  <a:pt x="199643" y="111252"/>
                </a:lnTo>
                <a:lnTo>
                  <a:pt x="187451" y="108204"/>
                </a:lnTo>
                <a:close/>
              </a:path>
              <a:path w="303530" h="201295">
                <a:moveTo>
                  <a:pt x="245363" y="102108"/>
                </a:moveTo>
                <a:lnTo>
                  <a:pt x="237838" y="106623"/>
                </a:lnTo>
                <a:lnTo>
                  <a:pt x="242315" y="114300"/>
                </a:lnTo>
                <a:lnTo>
                  <a:pt x="245363" y="102108"/>
                </a:lnTo>
                <a:close/>
              </a:path>
              <a:path w="303530" h="201295">
                <a:moveTo>
                  <a:pt x="255788" y="102108"/>
                </a:moveTo>
                <a:lnTo>
                  <a:pt x="245363" y="102108"/>
                </a:lnTo>
                <a:lnTo>
                  <a:pt x="242315" y="114300"/>
                </a:lnTo>
                <a:lnTo>
                  <a:pt x="262127" y="114300"/>
                </a:lnTo>
                <a:lnTo>
                  <a:pt x="255788" y="102108"/>
                </a:lnTo>
                <a:close/>
              </a:path>
              <a:path w="303530" h="201295">
                <a:moveTo>
                  <a:pt x="91439" y="109728"/>
                </a:moveTo>
                <a:lnTo>
                  <a:pt x="89915" y="111252"/>
                </a:lnTo>
                <a:lnTo>
                  <a:pt x="90677" y="111252"/>
                </a:lnTo>
                <a:lnTo>
                  <a:pt x="91439" y="109728"/>
                </a:lnTo>
                <a:close/>
              </a:path>
              <a:path w="303530" h="201295">
                <a:moveTo>
                  <a:pt x="268665" y="51496"/>
                </a:moveTo>
                <a:lnTo>
                  <a:pt x="220979" y="77724"/>
                </a:lnTo>
                <a:lnTo>
                  <a:pt x="237838" y="106623"/>
                </a:lnTo>
                <a:lnTo>
                  <a:pt x="245363" y="102108"/>
                </a:lnTo>
                <a:lnTo>
                  <a:pt x="255788" y="102108"/>
                </a:lnTo>
                <a:lnTo>
                  <a:pt x="249448" y="89916"/>
                </a:lnTo>
                <a:lnTo>
                  <a:pt x="237743" y="89916"/>
                </a:lnTo>
                <a:lnTo>
                  <a:pt x="242315" y="76200"/>
                </a:lnTo>
                <a:lnTo>
                  <a:pt x="261335" y="76200"/>
                </a:lnTo>
                <a:lnTo>
                  <a:pt x="290169" y="59436"/>
                </a:lnTo>
                <a:lnTo>
                  <a:pt x="280415" y="59436"/>
                </a:lnTo>
                <a:lnTo>
                  <a:pt x="268665" y="51496"/>
                </a:lnTo>
                <a:close/>
              </a:path>
              <a:path w="303530" h="201295">
                <a:moveTo>
                  <a:pt x="242315" y="76200"/>
                </a:moveTo>
                <a:lnTo>
                  <a:pt x="237743" y="89916"/>
                </a:lnTo>
                <a:lnTo>
                  <a:pt x="246731" y="84691"/>
                </a:lnTo>
                <a:lnTo>
                  <a:pt x="242315" y="76200"/>
                </a:lnTo>
                <a:close/>
              </a:path>
              <a:path w="303530" h="201295">
                <a:moveTo>
                  <a:pt x="246731" y="84691"/>
                </a:moveTo>
                <a:lnTo>
                  <a:pt x="237743" y="89916"/>
                </a:lnTo>
                <a:lnTo>
                  <a:pt x="249448" y="89916"/>
                </a:lnTo>
                <a:lnTo>
                  <a:pt x="246731" y="84691"/>
                </a:lnTo>
                <a:close/>
              </a:path>
              <a:path w="303530" h="201295">
                <a:moveTo>
                  <a:pt x="261335" y="76200"/>
                </a:moveTo>
                <a:lnTo>
                  <a:pt x="242315" y="76200"/>
                </a:lnTo>
                <a:lnTo>
                  <a:pt x="246731" y="84691"/>
                </a:lnTo>
                <a:lnTo>
                  <a:pt x="261335" y="76200"/>
                </a:lnTo>
                <a:close/>
              </a:path>
              <a:path w="303530" h="201295">
                <a:moveTo>
                  <a:pt x="15716" y="0"/>
                </a:moveTo>
                <a:lnTo>
                  <a:pt x="0" y="9144"/>
                </a:lnTo>
                <a:lnTo>
                  <a:pt x="39623" y="77724"/>
                </a:lnTo>
                <a:lnTo>
                  <a:pt x="68495" y="60960"/>
                </a:lnTo>
                <a:lnTo>
                  <a:pt x="50291" y="60960"/>
                </a:lnTo>
                <a:lnTo>
                  <a:pt x="38099" y="56388"/>
                </a:lnTo>
                <a:lnTo>
                  <a:pt x="45542" y="52210"/>
                </a:lnTo>
                <a:lnTo>
                  <a:pt x="27954" y="19812"/>
                </a:lnTo>
                <a:lnTo>
                  <a:pt x="16763" y="19812"/>
                </a:lnTo>
                <a:lnTo>
                  <a:pt x="21335" y="7620"/>
                </a:lnTo>
                <a:lnTo>
                  <a:pt x="38535" y="7620"/>
                </a:lnTo>
                <a:lnTo>
                  <a:pt x="52142" y="0"/>
                </a:lnTo>
                <a:lnTo>
                  <a:pt x="15716" y="0"/>
                </a:lnTo>
                <a:close/>
              </a:path>
              <a:path w="303530" h="201295">
                <a:moveTo>
                  <a:pt x="45542" y="52210"/>
                </a:moveTo>
                <a:lnTo>
                  <a:pt x="38099" y="56388"/>
                </a:lnTo>
                <a:lnTo>
                  <a:pt x="50291" y="60960"/>
                </a:lnTo>
                <a:lnTo>
                  <a:pt x="45542" y="52210"/>
                </a:lnTo>
                <a:close/>
              </a:path>
              <a:path w="303530" h="201295">
                <a:moveTo>
                  <a:pt x="132587" y="3048"/>
                </a:moveTo>
                <a:lnTo>
                  <a:pt x="124967" y="7620"/>
                </a:lnTo>
                <a:lnTo>
                  <a:pt x="45542" y="52210"/>
                </a:lnTo>
                <a:lnTo>
                  <a:pt x="50291" y="60960"/>
                </a:lnTo>
                <a:lnTo>
                  <a:pt x="68495" y="60960"/>
                </a:lnTo>
                <a:lnTo>
                  <a:pt x="134111" y="22860"/>
                </a:lnTo>
                <a:lnTo>
                  <a:pt x="141731" y="18288"/>
                </a:lnTo>
                <a:lnTo>
                  <a:pt x="147827" y="15240"/>
                </a:lnTo>
                <a:lnTo>
                  <a:pt x="158495" y="4572"/>
                </a:lnTo>
                <a:lnTo>
                  <a:pt x="131063" y="4572"/>
                </a:lnTo>
                <a:lnTo>
                  <a:pt x="132587" y="3048"/>
                </a:lnTo>
                <a:close/>
              </a:path>
              <a:path w="303530" h="201295">
                <a:moveTo>
                  <a:pt x="281939" y="44196"/>
                </a:moveTo>
                <a:lnTo>
                  <a:pt x="268665" y="51496"/>
                </a:lnTo>
                <a:lnTo>
                  <a:pt x="280415" y="59436"/>
                </a:lnTo>
                <a:lnTo>
                  <a:pt x="281939" y="44196"/>
                </a:lnTo>
                <a:close/>
              </a:path>
              <a:path w="303530" h="201295">
                <a:moveTo>
                  <a:pt x="291845" y="44196"/>
                </a:moveTo>
                <a:lnTo>
                  <a:pt x="281939" y="44196"/>
                </a:lnTo>
                <a:lnTo>
                  <a:pt x="280415" y="59436"/>
                </a:lnTo>
                <a:lnTo>
                  <a:pt x="290169" y="59436"/>
                </a:lnTo>
                <a:lnTo>
                  <a:pt x="303275" y="51816"/>
                </a:lnTo>
                <a:lnTo>
                  <a:pt x="291845" y="44196"/>
                </a:lnTo>
                <a:close/>
              </a:path>
              <a:path w="303530" h="201295">
                <a:moveTo>
                  <a:pt x="161543" y="42672"/>
                </a:moveTo>
                <a:lnTo>
                  <a:pt x="152899" y="47534"/>
                </a:lnTo>
                <a:lnTo>
                  <a:pt x="156971" y="54864"/>
                </a:lnTo>
                <a:lnTo>
                  <a:pt x="161543" y="42672"/>
                </a:lnTo>
                <a:close/>
              </a:path>
              <a:path w="303530" h="201295">
                <a:moveTo>
                  <a:pt x="172381" y="42672"/>
                </a:moveTo>
                <a:lnTo>
                  <a:pt x="161543" y="42672"/>
                </a:lnTo>
                <a:lnTo>
                  <a:pt x="156971" y="54864"/>
                </a:lnTo>
                <a:lnTo>
                  <a:pt x="175622" y="54864"/>
                </a:lnTo>
                <a:lnTo>
                  <a:pt x="178307" y="53340"/>
                </a:lnTo>
                <a:lnTo>
                  <a:pt x="172381" y="42672"/>
                </a:lnTo>
                <a:close/>
              </a:path>
              <a:path w="303530" h="201295">
                <a:moveTo>
                  <a:pt x="257555" y="21336"/>
                </a:moveTo>
                <a:lnTo>
                  <a:pt x="233171" y="21336"/>
                </a:lnTo>
                <a:lnTo>
                  <a:pt x="228400" y="24290"/>
                </a:lnTo>
                <a:lnTo>
                  <a:pt x="268665" y="51496"/>
                </a:lnTo>
                <a:lnTo>
                  <a:pt x="281939" y="44196"/>
                </a:lnTo>
                <a:lnTo>
                  <a:pt x="291845" y="44196"/>
                </a:lnTo>
                <a:lnTo>
                  <a:pt x="257555" y="21336"/>
                </a:lnTo>
                <a:close/>
              </a:path>
              <a:path w="303530" h="201295">
                <a:moveTo>
                  <a:pt x="198289" y="0"/>
                </a:moveTo>
                <a:lnTo>
                  <a:pt x="191109" y="0"/>
                </a:lnTo>
                <a:lnTo>
                  <a:pt x="141731" y="27432"/>
                </a:lnTo>
                <a:lnTo>
                  <a:pt x="152899" y="47534"/>
                </a:lnTo>
                <a:lnTo>
                  <a:pt x="161543" y="42672"/>
                </a:lnTo>
                <a:lnTo>
                  <a:pt x="172381" y="42672"/>
                </a:lnTo>
                <a:lnTo>
                  <a:pt x="169841" y="38100"/>
                </a:lnTo>
                <a:lnTo>
                  <a:pt x="158495" y="38100"/>
                </a:lnTo>
                <a:lnTo>
                  <a:pt x="163067" y="25908"/>
                </a:lnTo>
                <a:lnTo>
                  <a:pt x="180267" y="25908"/>
                </a:lnTo>
                <a:lnTo>
                  <a:pt x="188900" y="21073"/>
                </a:lnTo>
                <a:lnTo>
                  <a:pt x="184403" y="13716"/>
                </a:lnTo>
                <a:lnTo>
                  <a:pt x="205909" y="13716"/>
                </a:lnTo>
                <a:lnTo>
                  <a:pt x="198289" y="0"/>
                </a:lnTo>
                <a:close/>
              </a:path>
              <a:path w="303530" h="201295">
                <a:moveTo>
                  <a:pt x="205909" y="13716"/>
                </a:moveTo>
                <a:lnTo>
                  <a:pt x="184403" y="13716"/>
                </a:lnTo>
                <a:lnTo>
                  <a:pt x="196595" y="16764"/>
                </a:lnTo>
                <a:lnTo>
                  <a:pt x="188900" y="21073"/>
                </a:lnTo>
                <a:lnTo>
                  <a:pt x="201167" y="41148"/>
                </a:lnTo>
                <a:lnTo>
                  <a:pt x="228248" y="24384"/>
                </a:lnTo>
                <a:lnTo>
                  <a:pt x="211835" y="24384"/>
                </a:lnTo>
                <a:lnTo>
                  <a:pt x="199643" y="19812"/>
                </a:lnTo>
                <a:lnTo>
                  <a:pt x="207037" y="15746"/>
                </a:lnTo>
                <a:lnTo>
                  <a:pt x="205909" y="13716"/>
                </a:lnTo>
                <a:close/>
              </a:path>
              <a:path w="303530" h="201295">
                <a:moveTo>
                  <a:pt x="163067" y="25908"/>
                </a:moveTo>
                <a:lnTo>
                  <a:pt x="158495" y="38100"/>
                </a:lnTo>
                <a:lnTo>
                  <a:pt x="167149" y="33254"/>
                </a:lnTo>
                <a:lnTo>
                  <a:pt x="163067" y="25908"/>
                </a:lnTo>
                <a:close/>
              </a:path>
              <a:path w="303530" h="201295">
                <a:moveTo>
                  <a:pt x="167149" y="33254"/>
                </a:moveTo>
                <a:lnTo>
                  <a:pt x="158495" y="38100"/>
                </a:lnTo>
                <a:lnTo>
                  <a:pt x="169841" y="38100"/>
                </a:lnTo>
                <a:lnTo>
                  <a:pt x="167149" y="33254"/>
                </a:lnTo>
                <a:close/>
              </a:path>
              <a:path w="303530" h="201295">
                <a:moveTo>
                  <a:pt x="180267" y="25908"/>
                </a:moveTo>
                <a:lnTo>
                  <a:pt x="163067" y="25908"/>
                </a:lnTo>
                <a:lnTo>
                  <a:pt x="167149" y="33254"/>
                </a:lnTo>
                <a:lnTo>
                  <a:pt x="180267" y="25908"/>
                </a:lnTo>
                <a:close/>
              </a:path>
              <a:path w="303530" h="201295">
                <a:moveTo>
                  <a:pt x="207037" y="15746"/>
                </a:moveTo>
                <a:lnTo>
                  <a:pt x="199643" y="19812"/>
                </a:lnTo>
                <a:lnTo>
                  <a:pt x="211835" y="24384"/>
                </a:lnTo>
                <a:lnTo>
                  <a:pt x="207037" y="15746"/>
                </a:lnTo>
                <a:close/>
              </a:path>
              <a:path w="303530" h="201295">
                <a:moveTo>
                  <a:pt x="230123" y="3048"/>
                </a:moveTo>
                <a:lnTo>
                  <a:pt x="207037" y="15746"/>
                </a:lnTo>
                <a:lnTo>
                  <a:pt x="211835" y="24384"/>
                </a:lnTo>
                <a:lnTo>
                  <a:pt x="228248" y="24384"/>
                </a:lnTo>
                <a:lnTo>
                  <a:pt x="228400" y="24290"/>
                </a:lnTo>
                <a:lnTo>
                  <a:pt x="224027" y="21336"/>
                </a:lnTo>
                <a:lnTo>
                  <a:pt x="257555" y="21336"/>
                </a:lnTo>
                <a:lnTo>
                  <a:pt x="230123" y="3048"/>
                </a:lnTo>
                <a:close/>
              </a:path>
              <a:path w="303530" h="201295">
                <a:moveTo>
                  <a:pt x="233171" y="21336"/>
                </a:moveTo>
                <a:lnTo>
                  <a:pt x="224027" y="21336"/>
                </a:lnTo>
                <a:lnTo>
                  <a:pt x="228400" y="24290"/>
                </a:lnTo>
                <a:lnTo>
                  <a:pt x="233171" y="21336"/>
                </a:lnTo>
                <a:close/>
              </a:path>
              <a:path w="303530" h="201295">
                <a:moveTo>
                  <a:pt x="184403" y="13716"/>
                </a:moveTo>
                <a:lnTo>
                  <a:pt x="188900" y="21073"/>
                </a:lnTo>
                <a:lnTo>
                  <a:pt x="196595" y="16764"/>
                </a:lnTo>
                <a:lnTo>
                  <a:pt x="184403" y="13716"/>
                </a:lnTo>
                <a:close/>
              </a:path>
              <a:path w="303530" h="201295">
                <a:moveTo>
                  <a:pt x="21335" y="7620"/>
                </a:moveTo>
                <a:lnTo>
                  <a:pt x="16763" y="19812"/>
                </a:lnTo>
                <a:lnTo>
                  <a:pt x="25345" y="15006"/>
                </a:lnTo>
                <a:lnTo>
                  <a:pt x="21335" y="7620"/>
                </a:lnTo>
                <a:close/>
              </a:path>
              <a:path w="303530" h="201295">
                <a:moveTo>
                  <a:pt x="25345" y="15006"/>
                </a:moveTo>
                <a:lnTo>
                  <a:pt x="16763" y="19812"/>
                </a:lnTo>
                <a:lnTo>
                  <a:pt x="27954" y="19812"/>
                </a:lnTo>
                <a:lnTo>
                  <a:pt x="25345" y="15006"/>
                </a:lnTo>
                <a:close/>
              </a:path>
              <a:path w="303530" h="201295">
                <a:moveTo>
                  <a:pt x="38535" y="7620"/>
                </a:moveTo>
                <a:lnTo>
                  <a:pt x="21335" y="7620"/>
                </a:lnTo>
                <a:lnTo>
                  <a:pt x="25345" y="15006"/>
                </a:lnTo>
                <a:lnTo>
                  <a:pt x="38535" y="7620"/>
                </a:lnTo>
                <a:close/>
              </a:path>
              <a:path w="303530" h="201295">
                <a:moveTo>
                  <a:pt x="101824" y="0"/>
                </a:moveTo>
                <a:lnTo>
                  <a:pt x="137159" y="0"/>
                </a:lnTo>
                <a:lnTo>
                  <a:pt x="131063" y="4572"/>
                </a:lnTo>
                <a:lnTo>
                  <a:pt x="158495" y="4572"/>
                </a:lnTo>
                <a:lnTo>
                  <a:pt x="163067" y="0"/>
                </a:lnTo>
                <a:lnTo>
                  <a:pt x="101824" y="0"/>
                </a:lnTo>
                <a:close/>
              </a:path>
              <a:path w="303530" h="201295">
                <a:moveTo>
                  <a:pt x="52142" y="0"/>
                </a:moveTo>
                <a:lnTo>
                  <a:pt x="101824" y="0"/>
                </a:lnTo>
                <a:lnTo>
                  <a:pt x="5214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02991" y="4230624"/>
            <a:ext cx="684275" cy="10759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12535" y="3779520"/>
            <a:ext cx="899160" cy="173990"/>
          </a:xfrm>
          <a:custGeom>
            <a:avLst/>
            <a:gdLst/>
            <a:ahLst/>
            <a:cxnLst/>
            <a:rect l="l" t="t" r="r" b="b"/>
            <a:pathLst>
              <a:path w="899159" h="173989">
                <a:moveTo>
                  <a:pt x="0" y="152400"/>
                </a:moveTo>
                <a:lnTo>
                  <a:pt x="61269" y="160543"/>
                </a:lnTo>
                <a:lnTo>
                  <a:pt x="121976" y="166709"/>
                </a:lnTo>
                <a:lnTo>
                  <a:pt x="181944" y="170928"/>
                </a:lnTo>
                <a:lnTo>
                  <a:pt x="240999" y="173236"/>
                </a:lnTo>
                <a:lnTo>
                  <a:pt x="298965" y="173664"/>
                </a:lnTo>
                <a:lnTo>
                  <a:pt x="355669" y="172247"/>
                </a:lnTo>
                <a:lnTo>
                  <a:pt x="410935" y="169016"/>
                </a:lnTo>
                <a:lnTo>
                  <a:pt x="464588" y="164006"/>
                </a:lnTo>
                <a:lnTo>
                  <a:pt x="480234" y="161968"/>
                </a:lnTo>
                <a:lnTo>
                  <a:pt x="165915" y="161968"/>
                </a:lnTo>
                <a:lnTo>
                  <a:pt x="111471" y="160442"/>
                </a:lnTo>
                <a:lnTo>
                  <a:pt x="56122" y="157263"/>
                </a:lnTo>
                <a:lnTo>
                  <a:pt x="0" y="152400"/>
                </a:lnTo>
                <a:close/>
              </a:path>
              <a:path w="899159" h="173989">
                <a:moveTo>
                  <a:pt x="899112" y="0"/>
                </a:moveTo>
                <a:lnTo>
                  <a:pt x="791743" y="0"/>
                </a:lnTo>
                <a:lnTo>
                  <a:pt x="783787" y="7518"/>
                </a:lnTo>
                <a:lnTo>
                  <a:pt x="758832" y="27079"/>
                </a:lnTo>
                <a:lnTo>
                  <a:pt x="700373" y="62603"/>
                </a:lnTo>
                <a:lnTo>
                  <a:pt x="631398" y="93120"/>
                </a:lnTo>
                <a:lnTo>
                  <a:pt x="593299" y="106424"/>
                </a:lnTo>
                <a:lnTo>
                  <a:pt x="552968" y="118383"/>
                </a:lnTo>
                <a:lnTo>
                  <a:pt x="510539" y="128968"/>
                </a:lnTo>
                <a:lnTo>
                  <a:pt x="466145" y="138147"/>
                </a:lnTo>
                <a:lnTo>
                  <a:pt x="419916" y="145889"/>
                </a:lnTo>
                <a:lnTo>
                  <a:pt x="371987" y="152164"/>
                </a:lnTo>
                <a:lnTo>
                  <a:pt x="322490" y="156940"/>
                </a:lnTo>
                <a:lnTo>
                  <a:pt x="271557" y="160186"/>
                </a:lnTo>
                <a:lnTo>
                  <a:pt x="219321" y="161873"/>
                </a:lnTo>
                <a:lnTo>
                  <a:pt x="165915" y="161968"/>
                </a:lnTo>
                <a:lnTo>
                  <a:pt x="480234" y="161968"/>
                </a:lnTo>
                <a:lnTo>
                  <a:pt x="566356" y="148780"/>
                </a:lnTo>
                <a:lnTo>
                  <a:pt x="614121" y="138630"/>
                </a:lnTo>
                <a:lnTo>
                  <a:pt x="659574" y="126833"/>
                </a:lnTo>
                <a:lnTo>
                  <a:pt x="702540" y="113422"/>
                </a:lnTo>
                <a:lnTo>
                  <a:pt x="742844" y="98430"/>
                </a:lnTo>
                <a:lnTo>
                  <a:pt x="780311" y="81891"/>
                </a:lnTo>
                <a:lnTo>
                  <a:pt x="814766" y="63837"/>
                </a:lnTo>
                <a:lnTo>
                  <a:pt x="873942" y="23318"/>
                </a:lnTo>
                <a:lnTo>
                  <a:pt x="898312" y="920"/>
                </a:lnTo>
                <a:lnTo>
                  <a:pt x="89911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46696" y="3779520"/>
            <a:ext cx="614680" cy="158750"/>
          </a:xfrm>
          <a:custGeom>
            <a:avLst/>
            <a:gdLst/>
            <a:ahLst/>
            <a:cxnLst/>
            <a:rect l="l" t="t" r="r" b="b"/>
            <a:pathLst>
              <a:path w="614679" h="158750">
                <a:moveTo>
                  <a:pt x="71800" y="0"/>
                </a:moveTo>
                <a:lnTo>
                  <a:pt x="0" y="0"/>
                </a:lnTo>
                <a:lnTo>
                  <a:pt x="18065" y="8997"/>
                </a:lnTo>
                <a:lnTo>
                  <a:pt x="71070" y="32341"/>
                </a:lnTo>
                <a:lnTo>
                  <a:pt x="127223" y="54173"/>
                </a:lnTo>
                <a:lnTo>
                  <a:pt x="186315" y="74366"/>
                </a:lnTo>
                <a:lnTo>
                  <a:pt x="248140" y="92793"/>
                </a:lnTo>
                <a:lnTo>
                  <a:pt x="312488" y="109327"/>
                </a:lnTo>
                <a:lnTo>
                  <a:pt x="379152" y="123841"/>
                </a:lnTo>
                <a:lnTo>
                  <a:pt x="447924" y="136209"/>
                </a:lnTo>
                <a:lnTo>
                  <a:pt x="518595" y="146304"/>
                </a:lnTo>
                <a:lnTo>
                  <a:pt x="614607" y="158496"/>
                </a:lnTo>
                <a:lnTo>
                  <a:pt x="543936" y="148401"/>
                </a:lnTo>
                <a:lnTo>
                  <a:pt x="475164" y="136032"/>
                </a:lnTo>
                <a:lnTo>
                  <a:pt x="408500" y="121514"/>
                </a:lnTo>
                <a:lnTo>
                  <a:pt x="344152" y="104973"/>
                </a:lnTo>
                <a:lnTo>
                  <a:pt x="282327" y="86534"/>
                </a:lnTo>
                <a:lnTo>
                  <a:pt x="223235" y="66324"/>
                </a:lnTo>
                <a:lnTo>
                  <a:pt x="167082" y="44468"/>
                </a:lnTo>
                <a:lnTo>
                  <a:pt x="114077" y="21092"/>
                </a:lnTo>
                <a:lnTo>
                  <a:pt x="71800" y="0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15958" y="3779520"/>
            <a:ext cx="1514475" cy="187960"/>
          </a:xfrm>
          <a:custGeom>
            <a:avLst/>
            <a:gdLst/>
            <a:ahLst/>
            <a:cxnLst/>
            <a:rect l="l" t="t" r="r" b="b"/>
            <a:pathLst>
              <a:path w="1514475" h="187960">
                <a:moveTo>
                  <a:pt x="641502" y="168498"/>
                </a:moveTo>
                <a:lnTo>
                  <a:pt x="680397" y="176784"/>
                </a:lnTo>
                <a:lnTo>
                  <a:pt x="753549" y="182880"/>
                </a:lnTo>
                <a:lnTo>
                  <a:pt x="825177" y="185928"/>
                </a:lnTo>
                <a:lnTo>
                  <a:pt x="861753" y="185928"/>
                </a:lnTo>
                <a:lnTo>
                  <a:pt x="896805" y="187452"/>
                </a:lnTo>
                <a:lnTo>
                  <a:pt x="998913" y="182880"/>
                </a:lnTo>
                <a:lnTo>
                  <a:pt x="1078923" y="175260"/>
                </a:lnTo>
                <a:lnTo>
                  <a:pt x="770313" y="175260"/>
                </a:lnTo>
                <a:lnTo>
                  <a:pt x="666681" y="170688"/>
                </a:lnTo>
                <a:lnTo>
                  <a:pt x="641502" y="168498"/>
                </a:lnTo>
                <a:close/>
              </a:path>
              <a:path w="1514475" h="187960">
                <a:moveTo>
                  <a:pt x="1478592" y="0"/>
                </a:moveTo>
                <a:lnTo>
                  <a:pt x="1436301" y="33528"/>
                </a:lnTo>
                <a:lnTo>
                  <a:pt x="1399725" y="56388"/>
                </a:lnTo>
                <a:lnTo>
                  <a:pt x="1378389" y="67056"/>
                </a:lnTo>
                <a:lnTo>
                  <a:pt x="1358577" y="77724"/>
                </a:lnTo>
                <a:lnTo>
                  <a:pt x="1335717" y="86868"/>
                </a:lnTo>
                <a:lnTo>
                  <a:pt x="1311333" y="96012"/>
                </a:lnTo>
                <a:lnTo>
                  <a:pt x="1286949" y="103632"/>
                </a:lnTo>
                <a:lnTo>
                  <a:pt x="1262565" y="112776"/>
                </a:lnTo>
                <a:lnTo>
                  <a:pt x="1209225" y="126492"/>
                </a:lnTo>
                <a:lnTo>
                  <a:pt x="1151313" y="138684"/>
                </a:lnTo>
                <a:lnTo>
                  <a:pt x="1059873" y="152400"/>
                </a:lnTo>
                <a:lnTo>
                  <a:pt x="1043247" y="154062"/>
                </a:lnTo>
                <a:lnTo>
                  <a:pt x="963861" y="166116"/>
                </a:lnTo>
                <a:lnTo>
                  <a:pt x="933381" y="169164"/>
                </a:lnTo>
                <a:lnTo>
                  <a:pt x="803841" y="175260"/>
                </a:lnTo>
                <a:lnTo>
                  <a:pt x="1078923" y="175260"/>
                </a:lnTo>
                <a:lnTo>
                  <a:pt x="1094925" y="173736"/>
                </a:lnTo>
                <a:lnTo>
                  <a:pt x="1126929" y="169164"/>
                </a:lnTo>
                <a:lnTo>
                  <a:pt x="1155885" y="163068"/>
                </a:lnTo>
                <a:lnTo>
                  <a:pt x="1186365" y="156972"/>
                </a:lnTo>
                <a:lnTo>
                  <a:pt x="1242753" y="144780"/>
                </a:lnTo>
                <a:lnTo>
                  <a:pt x="1296093" y="128016"/>
                </a:lnTo>
                <a:lnTo>
                  <a:pt x="1369245" y="100584"/>
                </a:lnTo>
                <a:lnTo>
                  <a:pt x="1411917" y="79248"/>
                </a:lnTo>
                <a:lnTo>
                  <a:pt x="1451541" y="54864"/>
                </a:lnTo>
                <a:lnTo>
                  <a:pt x="1485069" y="27432"/>
                </a:lnTo>
                <a:lnTo>
                  <a:pt x="1514025" y="0"/>
                </a:lnTo>
                <a:lnTo>
                  <a:pt x="1478592" y="0"/>
                </a:lnTo>
                <a:close/>
              </a:path>
              <a:path w="1514475" h="187960">
                <a:moveTo>
                  <a:pt x="624618" y="169773"/>
                </a:moveTo>
                <a:lnTo>
                  <a:pt x="642297" y="172212"/>
                </a:lnTo>
                <a:lnTo>
                  <a:pt x="642075" y="171990"/>
                </a:lnTo>
                <a:lnTo>
                  <a:pt x="624618" y="169773"/>
                </a:lnTo>
                <a:close/>
              </a:path>
              <a:path w="1514475" h="187960">
                <a:moveTo>
                  <a:pt x="163220" y="43212"/>
                </a:moveTo>
                <a:lnTo>
                  <a:pt x="200337" y="59436"/>
                </a:lnTo>
                <a:lnTo>
                  <a:pt x="271965" y="86868"/>
                </a:lnTo>
                <a:lnTo>
                  <a:pt x="308541" y="99060"/>
                </a:lnTo>
                <a:lnTo>
                  <a:pt x="348165" y="111252"/>
                </a:lnTo>
                <a:lnTo>
                  <a:pt x="427413" y="132588"/>
                </a:lnTo>
                <a:lnTo>
                  <a:pt x="511233" y="150876"/>
                </a:lnTo>
                <a:lnTo>
                  <a:pt x="598101" y="166116"/>
                </a:lnTo>
                <a:lnTo>
                  <a:pt x="642075" y="171990"/>
                </a:lnTo>
                <a:lnTo>
                  <a:pt x="640773" y="170688"/>
                </a:lnTo>
                <a:lnTo>
                  <a:pt x="641502" y="168498"/>
                </a:lnTo>
                <a:lnTo>
                  <a:pt x="596577" y="164592"/>
                </a:lnTo>
                <a:lnTo>
                  <a:pt x="598101" y="140208"/>
                </a:lnTo>
                <a:lnTo>
                  <a:pt x="598863" y="140208"/>
                </a:lnTo>
                <a:lnTo>
                  <a:pt x="550857" y="134112"/>
                </a:lnTo>
                <a:lnTo>
                  <a:pt x="463989" y="121920"/>
                </a:lnTo>
                <a:lnTo>
                  <a:pt x="421317" y="114300"/>
                </a:lnTo>
                <a:lnTo>
                  <a:pt x="337497" y="96012"/>
                </a:lnTo>
                <a:lnTo>
                  <a:pt x="297873" y="85344"/>
                </a:lnTo>
                <a:lnTo>
                  <a:pt x="259773" y="74676"/>
                </a:lnTo>
                <a:lnTo>
                  <a:pt x="183573" y="50292"/>
                </a:lnTo>
                <a:lnTo>
                  <a:pt x="163220" y="43212"/>
                </a:lnTo>
                <a:close/>
              </a:path>
              <a:path w="1514475" h="187960">
                <a:moveTo>
                  <a:pt x="58604" y="0"/>
                </a:moveTo>
                <a:lnTo>
                  <a:pt x="0" y="0"/>
                </a:lnTo>
                <a:lnTo>
                  <a:pt x="5265" y="3048"/>
                </a:lnTo>
                <a:lnTo>
                  <a:pt x="70797" y="33528"/>
                </a:lnTo>
                <a:lnTo>
                  <a:pt x="139377" y="60960"/>
                </a:lnTo>
                <a:lnTo>
                  <a:pt x="175953" y="74676"/>
                </a:lnTo>
                <a:lnTo>
                  <a:pt x="252153" y="99060"/>
                </a:lnTo>
                <a:lnTo>
                  <a:pt x="332925" y="120396"/>
                </a:lnTo>
                <a:lnTo>
                  <a:pt x="416745" y="138684"/>
                </a:lnTo>
                <a:lnTo>
                  <a:pt x="503613" y="153924"/>
                </a:lnTo>
                <a:lnTo>
                  <a:pt x="547809" y="160020"/>
                </a:lnTo>
                <a:lnTo>
                  <a:pt x="624618" y="169773"/>
                </a:lnTo>
                <a:lnTo>
                  <a:pt x="598101" y="166116"/>
                </a:lnTo>
                <a:lnTo>
                  <a:pt x="511233" y="150876"/>
                </a:lnTo>
                <a:lnTo>
                  <a:pt x="427413" y="132588"/>
                </a:lnTo>
                <a:lnTo>
                  <a:pt x="348165" y="111252"/>
                </a:lnTo>
                <a:lnTo>
                  <a:pt x="308541" y="99060"/>
                </a:lnTo>
                <a:lnTo>
                  <a:pt x="271965" y="86868"/>
                </a:lnTo>
                <a:lnTo>
                  <a:pt x="235389" y="73152"/>
                </a:lnTo>
                <a:lnTo>
                  <a:pt x="165285" y="44196"/>
                </a:lnTo>
                <a:lnTo>
                  <a:pt x="163220" y="43212"/>
                </a:lnTo>
                <a:lnTo>
                  <a:pt x="148521" y="38100"/>
                </a:lnTo>
                <a:lnTo>
                  <a:pt x="113469" y="24384"/>
                </a:lnTo>
                <a:lnTo>
                  <a:pt x="79941" y="9144"/>
                </a:lnTo>
                <a:lnTo>
                  <a:pt x="58604" y="0"/>
                </a:lnTo>
                <a:close/>
              </a:path>
              <a:path w="1514475" h="187960">
                <a:moveTo>
                  <a:pt x="598101" y="140208"/>
                </a:moveTo>
                <a:lnTo>
                  <a:pt x="596577" y="164592"/>
                </a:lnTo>
                <a:lnTo>
                  <a:pt x="641502" y="168498"/>
                </a:lnTo>
                <a:lnTo>
                  <a:pt x="648393" y="147828"/>
                </a:lnTo>
                <a:lnTo>
                  <a:pt x="648393" y="146494"/>
                </a:lnTo>
                <a:lnTo>
                  <a:pt x="600518" y="140418"/>
                </a:lnTo>
                <a:lnTo>
                  <a:pt x="598101" y="140208"/>
                </a:lnTo>
                <a:close/>
              </a:path>
              <a:path w="1514475" h="187960">
                <a:moveTo>
                  <a:pt x="610472" y="141283"/>
                </a:moveTo>
                <a:lnTo>
                  <a:pt x="646869" y="146304"/>
                </a:lnTo>
                <a:lnTo>
                  <a:pt x="648393" y="146304"/>
                </a:lnTo>
                <a:lnTo>
                  <a:pt x="648393" y="146494"/>
                </a:lnTo>
                <a:lnTo>
                  <a:pt x="683445" y="150876"/>
                </a:lnTo>
                <a:lnTo>
                  <a:pt x="755073" y="156972"/>
                </a:lnTo>
                <a:lnTo>
                  <a:pt x="861753" y="161544"/>
                </a:lnTo>
                <a:lnTo>
                  <a:pt x="895281" y="161544"/>
                </a:lnTo>
                <a:lnTo>
                  <a:pt x="930333" y="160020"/>
                </a:lnTo>
                <a:lnTo>
                  <a:pt x="963861" y="160020"/>
                </a:lnTo>
                <a:lnTo>
                  <a:pt x="995865" y="156972"/>
                </a:lnTo>
                <a:lnTo>
                  <a:pt x="1029393" y="155448"/>
                </a:lnTo>
                <a:lnTo>
                  <a:pt x="1043247" y="154062"/>
                </a:lnTo>
                <a:lnTo>
                  <a:pt x="1073081" y="149352"/>
                </a:lnTo>
                <a:lnTo>
                  <a:pt x="736785" y="149352"/>
                </a:lnTo>
                <a:lnTo>
                  <a:pt x="668205" y="146304"/>
                </a:lnTo>
                <a:lnTo>
                  <a:pt x="610472" y="141283"/>
                </a:lnTo>
                <a:close/>
              </a:path>
              <a:path w="1514475" h="187960">
                <a:moveTo>
                  <a:pt x="1407175" y="0"/>
                </a:moveTo>
                <a:lnTo>
                  <a:pt x="1369626" y="0"/>
                </a:lnTo>
                <a:lnTo>
                  <a:pt x="1360101" y="7620"/>
                </a:lnTo>
                <a:lnTo>
                  <a:pt x="1344861" y="18288"/>
                </a:lnTo>
                <a:lnTo>
                  <a:pt x="1291521" y="51816"/>
                </a:lnTo>
                <a:lnTo>
                  <a:pt x="1250373" y="70104"/>
                </a:lnTo>
                <a:lnTo>
                  <a:pt x="1204653" y="88392"/>
                </a:lnTo>
                <a:lnTo>
                  <a:pt x="1155885" y="103632"/>
                </a:lnTo>
                <a:lnTo>
                  <a:pt x="1049205" y="128016"/>
                </a:lnTo>
                <a:lnTo>
                  <a:pt x="991293" y="137160"/>
                </a:lnTo>
                <a:lnTo>
                  <a:pt x="899853" y="146304"/>
                </a:lnTo>
                <a:lnTo>
                  <a:pt x="835845" y="149352"/>
                </a:lnTo>
                <a:lnTo>
                  <a:pt x="1073081" y="149352"/>
                </a:lnTo>
                <a:lnTo>
                  <a:pt x="1082733" y="147828"/>
                </a:lnTo>
                <a:lnTo>
                  <a:pt x="1137597" y="135636"/>
                </a:lnTo>
                <a:lnTo>
                  <a:pt x="1163505" y="128016"/>
                </a:lnTo>
                <a:lnTo>
                  <a:pt x="1187889" y="120396"/>
                </a:lnTo>
                <a:lnTo>
                  <a:pt x="1213797" y="112776"/>
                </a:lnTo>
                <a:lnTo>
                  <a:pt x="1259517" y="94488"/>
                </a:lnTo>
                <a:lnTo>
                  <a:pt x="1280853" y="83820"/>
                </a:lnTo>
                <a:lnTo>
                  <a:pt x="1302189" y="74676"/>
                </a:lnTo>
                <a:lnTo>
                  <a:pt x="1322001" y="62484"/>
                </a:lnTo>
                <a:lnTo>
                  <a:pt x="1341813" y="51816"/>
                </a:lnTo>
                <a:lnTo>
                  <a:pt x="1375341" y="27432"/>
                </a:lnTo>
                <a:lnTo>
                  <a:pt x="1390581" y="15240"/>
                </a:lnTo>
                <a:lnTo>
                  <a:pt x="1405821" y="1524"/>
                </a:lnTo>
                <a:lnTo>
                  <a:pt x="1407175" y="0"/>
                </a:lnTo>
                <a:close/>
              </a:path>
              <a:path w="1514475" h="187960">
                <a:moveTo>
                  <a:pt x="128708" y="0"/>
                </a:moveTo>
                <a:lnTo>
                  <a:pt x="73844" y="0"/>
                </a:lnTo>
                <a:lnTo>
                  <a:pt x="101277" y="13716"/>
                </a:lnTo>
                <a:lnTo>
                  <a:pt x="163220" y="43212"/>
                </a:lnTo>
                <a:lnTo>
                  <a:pt x="259773" y="74676"/>
                </a:lnTo>
                <a:lnTo>
                  <a:pt x="297873" y="85344"/>
                </a:lnTo>
                <a:lnTo>
                  <a:pt x="337497" y="96012"/>
                </a:lnTo>
                <a:lnTo>
                  <a:pt x="421317" y="114300"/>
                </a:lnTo>
                <a:lnTo>
                  <a:pt x="463989" y="121920"/>
                </a:lnTo>
                <a:lnTo>
                  <a:pt x="550857" y="134112"/>
                </a:lnTo>
                <a:lnTo>
                  <a:pt x="600518" y="140418"/>
                </a:lnTo>
                <a:lnTo>
                  <a:pt x="610472" y="141283"/>
                </a:lnTo>
                <a:lnTo>
                  <a:pt x="558477" y="134112"/>
                </a:lnTo>
                <a:lnTo>
                  <a:pt x="515805" y="124968"/>
                </a:lnTo>
                <a:lnTo>
                  <a:pt x="474657" y="117348"/>
                </a:lnTo>
                <a:lnTo>
                  <a:pt x="433509" y="108204"/>
                </a:lnTo>
                <a:lnTo>
                  <a:pt x="354261" y="86868"/>
                </a:lnTo>
                <a:lnTo>
                  <a:pt x="316161" y="74676"/>
                </a:lnTo>
                <a:lnTo>
                  <a:pt x="279585" y="62484"/>
                </a:lnTo>
                <a:lnTo>
                  <a:pt x="244533" y="48768"/>
                </a:lnTo>
                <a:lnTo>
                  <a:pt x="209481" y="36576"/>
                </a:lnTo>
                <a:lnTo>
                  <a:pt x="175953" y="21336"/>
                </a:lnTo>
                <a:lnTo>
                  <a:pt x="143949" y="7620"/>
                </a:lnTo>
                <a:lnTo>
                  <a:pt x="128708" y="0"/>
                </a:lnTo>
                <a:close/>
              </a:path>
              <a:path w="1514475" h="187960">
                <a:moveTo>
                  <a:pt x="598863" y="140208"/>
                </a:moveTo>
                <a:lnTo>
                  <a:pt x="598101" y="140208"/>
                </a:lnTo>
                <a:lnTo>
                  <a:pt x="600518" y="140418"/>
                </a:lnTo>
                <a:lnTo>
                  <a:pt x="598863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24855" y="5334000"/>
            <a:ext cx="958850" cy="323850"/>
          </a:xfrm>
          <a:custGeom>
            <a:avLst/>
            <a:gdLst/>
            <a:ahLst/>
            <a:cxnLst/>
            <a:rect l="l" t="t" r="r" b="b"/>
            <a:pathLst>
              <a:path w="958850" h="323850">
                <a:moveTo>
                  <a:pt x="0" y="312419"/>
                </a:moveTo>
                <a:lnTo>
                  <a:pt x="61475" y="318050"/>
                </a:lnTo>
                <a:lnTo>
                  <a:pt x="122339" y="321710"/>
                </a:lnTo>
                <a:lnTo>
                  <a:pt x="182414" y="323440"/>
                </a:lnTo>
                <a:lnTo>
                  <a:pt x="241523" y="323283"/>
                </a:lnTo>
                <a:lnTo>
                  <a:pt x="299489" y="321278"/>
                </a:lnTo>
                <a:lnTo>
                  <a:pt x="356135" y="317467"/>
                </a:lnTo>
                <a:lnTo>
                  <a:pt x="375295" y="315530"/>
                </a:lnTo>
                <a:lnTo>
                  <a:pt x="111750" y="315530"/>
                </a:lnTo>
                <a:lnTo>
                  <a:pt x="56305" y="314791"/>
                </a:lnTo>
                <a:lnTo>
                  <a:pt x="0" y="312419"/>
                </a:lnTo>
                <a:close/>
              </a:path>
              <a:path w="958850" h="323850">
                <a:moveTo>
                  <a:pt x="897635" y="0"/>
                </a:moveTo>
                <a:lnTo>
                  <a:pt x="766571" y="85343"/>
                </a:lnTo>
                <a:lnTo>
                  <a:pt x="815339" y="89915"/>
                </a:lnTo>
                <a:lnTo>
                  <a:pt x="797473" y="112518"/>
                </a:lnTo>
                <a:lnTo>
                  <a:pt x="752313" y="154701"/>
                </a:lnTo>
                <a:lnTo>
                  <a:pt x="695444" y="192619"/>
                </a:lnTo>
                <a:lnTo>
                  <a:pt x="627899" y="225987"/>
                </a:lnTo>
                <a:lnTo>
                  <a:pt x="590446" y="240877"/>
                </a:lnTo>
                <a:lnTo>
                  <a:pt x="550712" y="254523"/>
                </a:lnTo>
                <a:lnTo>
                  <a:pt x="508825" y="266890"/>
                </a:lnTo>
                <a:lnTo>
                  <a:pt x="464915" y="277943"/>
                </a:lnTo>
                <a:lnTo>
                  <a:pt x="419112" y="287645"/>
                </a:lnTo>
                <a:lnTo>
                  <a:pt x="371543" y="295963"/>
                </a:lnTo>
                <a:lnTo>
                  <a:pt x="322339" y="302859"/>
                </a:lnTo>
                <a:lnTo>
                  <a:pt x="271629" y="308300"/>
                </a:lnTo>
                <a:lnTo>
                  <a:pt x="219541" y="312249"/>
                </a:lnTo>
                <a:lnTo>
                  <a:pt x="166205" y="314671"/>
                </a:lnTo>
                <a:lnTo>
                  <a:pt x="111750" y="315530"/>
                </a:lnTo>
                <a:lnTo>
                  <a:pt x="375295" y="315530"/>
                </a:lnTo>
                <a:lnTo>
                  <a:pt x="464759" y="304592"/>
                </a:lnTo>
                <a:lnTo>
                  <a:pt x="516381" y="295611"/>
                </a:lnTo>
                <a:lnTo>
                  <a:pt x="565975" y="284987"/>
                </a:lnTo>
                <a:lnTo>
                  <a:pt x="613363" y="272764"/>
                </a:lnTo>
                <a:lnTo>
                  <a:pt x="658367" y="258982"/>
                </a:lnTo>
                <a:lnTo>
                  <a:pt x="700812" y="243682"/>
                </a:lnTo>
                <a:lnTo>
                  <a:pt x="740519" y="226905"/>
                </a:lnTo>
                <a:lnTo>
                  <a:pt x="777311" y="208692"/>
                </a:lnTo>
                <a:lnTo>
                  <a:pt x="811011" y="189085"/>
                </a:lnTo>
                <a:lnTo>
                  <a:pt x="868428" y="145852"/>
                </a:lnTo>
                <a:lnTo>
                  <a:pt x="911351" y="97535"/>
                </a:lnTo>
                <a:lnTo>
                  <a:pt x="956748" y="97535"/>
                </a:lnTo>
                <a:lnTo>
                  <a:pt x="897635" y="0"/>
                </a:lnTo>
                <a:close/>
              </a:path>
              <a:path w="958850" h="323850">
                <a:moveTo>
                  <a:pt x="956748" y="97535"/>
                </a:moveTo>
                <a:lnTo>
                  <a:pt x="911351" y="97535"/>
                </a:lnTo>
                <a:lnTo>
                  <a:pt x="958595" y="100583"/>
                </a:lnTo>
                <a:lnTo>
                  <a:pt x="956748" y="97535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42459" y="5187696"/>
            <a:ext cx="931544" cy="463550"/>
          </a:xfrm>
          <a:custGeom>
            <a:avLst/>
            <a:gdLst/>
            <a:ahLst/>
            <a:cxnLst/>
            <a:rect l="l" t="t" r="r" b="b"/>
            <a:pathLst>
              <a:path w="931545" h="463550">
                <a:moveTo>
                  <a:pt x="0" y="0"/>
                </a:moveTo>
                <a:lnTo>
                  <a:pt x="6019" y="63165"/>
                </a:lnTo>
                <a:lnTo>
                  <a:pt x="33893" y="124931"/>
                </a:lnTo>
                <a:lnTo>
                  <a:pt x="81884" y="184356"/>
                </a:lnTo>
                <a:lnTo>
                  <a:pt x="112880" y="212897"/>
                </a:lnTo>
                <a:lnTo>
                  <a:pt x="148254" y="240499"/>
                </a:lnTo>
                <a:lnTo>
                  <a:pt x="187789" y="267045"/>
                </a:lnTo>
                <a:lnTo>
                  <a:pt x="231266" y="292417"/>
                </a:lnTo>
                <a:lnTo>
                  <a:pt x="278470" y="316498"/>
                </a:lnTo>
                <a:lnTo>
                  <a:pt x="329183" y="339169"/>
                </a:lnTo>
                <a:lnTo>
                  <a:pt x="383188" y="360313"/>
                </a:lnTo>
                <a:lnTo>
                  <a:pt x="440268" y="379812"/>
                </a:lnTo>
                <a:lnTo>
                  <a:pt x="500205" y="397549"/>
                </a:lnTo>
                <a:lnTo>
                  <a:pt x="562782" y="413406"/>
                </a:lnTo>
                <a:lnTo>
                  <a:pt x="627783" y="427265"/>
                </a:lnTo>
                <a:lnTo>
                  <a:pt x="694989" y="439008"/>
                </a:lnTo>
                <a:lnTo>
                  <a:pt x="764185" y="448517"/>
                </a:lnTo>
                <a:lnTo>
                  <a:pt x="835151" y="455675"/>
                </a:lnTo>
                <a:lnTo>
                  <a:pt x="931163" y="463295"/>
                </a:lnTo>
                <a:lnTo>
                  <a:pt x="860197" y="456148"/>
                </a:lnTo>
                <a:lnTo>
                  <a:pt x="791001" y="446669"/>
                </a:lnTo>
                <a:lnTo>
                  <a:pt x="723795" y="434972"/>
                </a:lnTo>
                <a:lnTo>
                  <a:pt x="658794" y="421172"/>
                </a:lnTo>
                <a:lnTo>
                  <a:pt x="596217" y="405383"/>
                </a:lnTo>
                <a:lnTo>
                  <a:pt x="536280" y="387720"/>
                </a:lnTo>
                <a:lnTo>
                  <a:pt x="479200" y="368297"/>
                </a:lnTo>
                <a:lnTo>
                  <a:pt x="425195" y="347228"/>
                </a:lnTo>
                <a:lnTo>
                  <a:pt x="374482" y="324627"/>
                </a:lnTo>
                <a:lnTo>
                  <a:pt x="327278" y="300608"/>
                </a:lnTo>
                <a:lnTo>
                  <a:pt x="283801" y="275287"/>
                </a:lnTo>
                <a:lnTo>
                  <a:pt x="244266" y="248777"/>
                </a:lnTo>
                <a:lnTo>
                  <a:pt x="208892" y="221193"/>
                </a:lnTo>
                <a:lnTo>
                  <a:pt x="177896" y="192648"/>
                </a:lnTo>
                <a:lnTo>
                  <a:pt x="151495" y="163258"/>
                </a:lnTo>
                <a:lnTo>
                  <a:pt x="113345" y="102397"/>
                </a:lnTo>
                <a:lnTo>
                  <a:pt x="96181" y="39524"/>
                </a:lnTo>
                <a:lnTo>
                  <a:pt x="96011" y="7619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28744" y="5175504"/>
            <a:ext cx="1868805" cy="494030"/>
          </a:xfrm>
          <a:custGeom>
            <a:avLst/>
            <a:gdLst/>
            <a:ahLst/>
            <a:cxnLst/>
            <a:rect l="l" t="t" r="r" b="b"/>
            <a:pathLst>
              <a:path w="1868804" h="494029">
                <a:moveTo>
                  <a:pt x="1807463" y="243839"/>
                </a:moveTo>
                <a:lnTo>
                  <a:pt x="1799843" y="243839"/>
                </a:lnTo>
                <a:lnTo>
                  <a:pt x="1796795" y="249935"/>
                </a:lnTo>
                <a:lnTo>
                  <a:pt x="1786127" y="265175"/>
                </a:lnTo>
                <a:lnTo>
                  <a:pt x="1773935" y="277367"/>
                </a:lnTo>
                <a:lnTo>
                  <a:pt x="1760219" y="289559"/>
                </a:lnTo>
                <a:lnTo>
                  <a:pt x="1744979" y="304799"/>
                </a:lnTo>
                <a:lnTo>
                  <a:pt x="1729739" y="316991"/>
                </a:lnTo>
                <a:lnTo>
                  <a:pt x="1693163" y="341375"/>
                </a:lnTo>
                <a:lnTo>
                  <a:pt x="1673351" y="353567"/>
                </a:lnTo>
                <a:lnTo>
                  <a:pt x="1653539" y="362711"/>
                </a:lnTo>
                <a:lnTo>
                  <a:pt x="1630679" y="374903"/>
                </a:lnTo>
                <a:lnTo>
                  <a:pt x="1584959" y="393191"/>
                </a:lnTo>
                <a:lnTo>
                  <a:pt x="1533143" y="411479"/>
                </a:lnTo>
                <a:lnTo>
                  <a:pt x="1478279" y="426719"/>
                </a:lnTo>
                <a:lnTo>
                  <a:pt x="1420367" y="438911"/>
                </a:lnTo>
                <a:lnTo>
                  <a:pt x="1359407" y="451103"/>
                </a:lnTo>
                <a:lnTo>
                  <a:pt x="1340442" y="453813"/>
                </a:lnTo>
                <a:lnTo>
                  <a:pt x="1324355" y="457199"/>
                </a:lnTo>
                <a:lnTo>
                  <a:pt x="1293875" y="463295"/>
                </a:lnTo>
                <a:lnTo>
                  <a:pt x="1232915" y="472439"/>
                </a:lnTo>
                <a:lnTo>
                  <a:pt x="1069847" y="487679"/>
                </a:lnTo>
                <a:lnTo>
                  <a:pt x="943355" y="487679"/>
                </a:lnTo>
                <a:lnTo>
                  <a:pt x="981455" y="490727"/>
                </a:lnTo>
                <a:lnTo>
                  <a:pt x="1054607" y="493775"/>
                </a:lnTo>
                <a:lnTo>
                  <a:pt x="1196339" y="493775"/>
                </a:lnTo>
                <a:lnTo>
                  <a:pt x="1264919" y="487679"/>
                </a:lnTo>
                <a:lnTo>
                  <a:pt x="966215" y="487679"/>
                </a:lnTo>
                <a:lnTo>
                  <a:pt x="939926" y="486536"/>
                </a:lnTo>
                <a:lnTo>
                  <a:pt x="1277492" y="486536"/>
                </a:lnTo>
                <a:lnTo>
                  <a:pt x="1331975" y="481583"/>
                </a:lnTo>
                <a:lnTo>
                  <a:pt x="1426463" y="463295"/>
                </a:lnTo>
                <a:lnTo>
                  <a:pt x="1513331" y="445007"/>
                </a:lnTo>
                <a:lnTo>
                  <a:pt x="1568195" y="426719"/>
                </a:lnTo>
                <a:lnTo>
                  <a:pt x="1618487" y="408431"/>
                </a:lnTo>
                <a:lnTo>
                  <a:pt x="1642871" y="396239"/>
                </a:lnTo>
                <a:lnTo>
                  <a:pt x="1665731" y="387095"/>
                </a:lnTo>
                <a:lnTo>
                  <a:pt x="1687067" y="374903"/>
                </a:lnTo>
                <a:lnTo>
                  <a:pt x="1726691" y="350519"/>
                </a:lnTo>
                <a:lnTo>
                  <a:pt x="1744979" y="335279"/>
                </a:lnTo>
                <a:lnTo>
                  <a:pt x="1778507" y="307847"/>
                </a:lnTo>
                <a:lnTo>
                  <a:pt x="1792223" y="295655"/>
                </a:lnTo>
                <a:lnTo>
                  <a:pt x="1805939" y="280415"/>
                </a:lnTo>
                <a:lnTo>
                  <a:pt x="1813787" y="269204"/>
                </a:lnTo>
                <a:lnTo>
                  <a:pt x="1805939" y="268223"/>
                </a:lnTo>
                <a:lnTo>
                  <a:pt x="1816607" y="265175"/>
                </a:lnTo>
                <a:lnTo>
                  <a:pt x="1842247" y="265175"/>
                </a:lnTo>
                <a:lnTo>
                  <a:pt x="1830544" y="245282"/>
                </a:lnTo>
                <a:lnTo>
                  <a:pt x="1807463" y="243839"/>
                </a:lnTo>
                <a:close/>
              </a:path>
              <a:path w="1868804" h="494029">
                <a:moveTo>
                  <a:pt x="13715" y="0"/>
                </a:moveTo>
                <a:lnTo>
                  <a:pt x="7619" y="0"/>
                </a:lnTo>
                <a:lnTo>
                  <a:pt x="3047" y="6095"/>
                </a:lnTo>
                <a:lnTo>
                  <a:pt x="0" y="12191"/>
                </a:lnTo>
                <a:lnTo>
                  <a:pt x="0" y="33527"/>
                </a:lnTo>
                <a:lnTo>
                  <a:pt x="6095" y="76199"/>
                </a:lnTo>
                <a:lnTo>
                  <a:pt x="21335" y="118871"/>
                </a:lnTo>
                <a:lnTo>
                  <a:pt x="45719" y="158495"/>
                </a:lnTo>
                <a:lnTo>
                  <a:pt x="76199" y="195071"/>
                </a:lnTo>
                <a:lnTo>
                  <a:pt x="114299" y="231647"/>
                </a:lnTo>
                <a:lnTo>
                  <a:pt x="184403" y="283463"/>
                </a:lnTo>
                <a:lnTo>
                  <a:pt x="239267" y="316991"/>
                </a:lnTo>
                <a:lnTo>
                  <a:pt x="298703" y="347471"/>
                </a:lnTo>
                <a:lnTo>
                  <a:pt x="364235" y="374903"/>
                </a:lnTo>
                <a:lnTo>
                  <a:pt x="472439" y="411479"/>
                </a:lnTo>
                <a:lnTo>
                  <a:pt x="510539" y="423671"/>
                </a:lnTo>
                <a:lnTo>
                  <a:pt x="589787" y="441959"/>
                </a:lnTo>
                <a:lnTo>
                  <a:pt x="672083" y="457199"/>
                </a:lnTo>
                <a:lnTo>
                  <a:pt x="714755" y="466343"/>
                </a:lnTo>
                <a:lnTo>
                  <a:pt x="758951" y="472439"/>
                </a:lnTo>
                <a:lnTo>
                  <a:pt x="847343" y="481583"/>
                </a:lnTo>
                <a:lnTo>
                  <a:pt x="943355" y="487679"/>
                </a:lnTo>
                <a:lnTo>
                  <a:pt x="900493" y="484822"/>
                </a:lnTo>
                <a:lnTo>
                  <a:pt x="896111" y="484631"/>
                </a:lnTo>
                <a:lnTo>
                  <a:pt x="896125" y="484423"/>
                </a:lnTo>
                <a:lnTo>
                  <a:pt x="768095" y="466343"/>
                </a:lnTo>
                <a:lnTo>
                  <a:pt x="685799" y="451103"/>
                </a:lnTo>
                <a:lnTo>
                  <a:pt x="644651" y="441959"/>
                </a:lnTo>
                <a:lnTo>
                  <a:pt x="568451" y="420623"/>
                </a:lnTo>
                <a:lnTo>
                  <a:pt x="530351" y="408431"/>
                </a:lnTo>
                <a:lnTo>
                  <a:pt x="460247" y="384047"/>
                </a:lnTo>
                <a:lnTo>
                  <a:pt x="429203" y="369936"/>
                </a:lnTo>
                <a:lnTo>
                  <a:pt x="373379" y="350519"/>
                </a:lnTo>
                <a:lnTo>
                  <a:pt x="309371" y="323087"/>
                </a:lnTo>
                <a:lnTo>
                  <a:pt x="278891" y="310895"/>
                </a:lnTo>
                <a:lnTo>
                  <a:pt x="224027" y="280415"/>
                </a:lnTo>
                <a:lnTo>
                  <a:pt x="198119" y="262127"/>
                </a:lnTo>
                <a:lnTo>
                  <a:pt x="173735" y="246887"/>
                </a:lnTo>
                <a:lnTo>
                  <a:pt x="150875" y="228599"/>
                </a:lnTo>
                <a:lnTo>
                  <a:pt x="111251" y="195071"/>
                </a:lnTo>
                <a:lnTo>
                  <a:pt x="94487" y="176783"/>
                </a:lnTo>
                <a:lnTo>
                  <a:pt x="79247" y="161543"/>
                </a:lnTo>
                <a:lnTo>
                  <a:pt x="53339" y="124967"/>
                </a:lnTo>
                <a:lnTo>
                  <a:pt x="36575" y="88391"/>
                </a:lnTo>
                <a:lnTo>
                  <a:pt x="25907" y="33527"/>
                </a:lnTo>
                <a:lnTo>
                  <a:pt x="25907" y="28302"/>
                </a:lnTo>
                <a:lnTo>
                  <a:pt x="12191" y="27431"/>
                </a:lnTo>
                <a:lnTo>
                  <a:pt x="25907" y="15239"/>
                </a:lnTo>
                <a:lnTo>
                  <a:pt x="121919" y="15239"/>
                </a:lnTo>
                <a:lnTo>
                  <a:pt x="117347" y="9143"/>
                </a:lnTo>
                <a:lnTo>
                  <a:pt x="109727" y="9143"/>
                </a:lnTo>
                <a:lnTo>
                  <a:pt x="13715" y="0"/>
                </a:lnTo>
                <a:close/>
              </a:path>
              <a:path w="1868804" h="494029">
                <a:moveTo>
                  <a:pt x="900493" y="484822"/>
                </a:moveTo>
                <a:lnTo>
                  <a:pt x="943355" y="487679"/>
                </a:lnTo>
                <a:lnTo>
                  <a:pt x="939926" y="486536"/>
                </a:lnTo>
                <a:lnTo>
                  <a:pt x="900493" y="484822"/>
                </a:lnTo>
                <a:close/>
              </a:path>
              <a:path w="1868804" h="494029">
                <a:moveTo>
                  <a:pt x="949867" y="463711"/>
                </a:moveTo>
                <a:lnTo>
                  <a:pt x="952499" y="466343"/>
                </a:lnTo>
                <a:lnTo>
                  <a:pt x="954023" y="469391"/>
                </a:lnTo>
                <a:lnTo>
                  <a:pt x="934211" y="484631"/>
                </a:lnTo>
                <a:lnTo>
                  <a:pt x="939926" y="486536"/>
                </a:lnTo>
                <a:lnTo>
                  <a:pt x="966215" y="487679"/>
                </a:lnTo>
                <a:lnTo>
                  <a:pt x="1069847" y="487679"/>
                </a:lnTo>
                <a:lnTo>
                  <a:pt x="1232915" y="472439"/>
                </a:lnTo>
                <a:lnTo>
                  <a:pt x="1253235" y="469391"/>
                </a:lnTo>
                <a:lnTo>
                  <a:pt x="1018031" y="469391"/>
                </a:lnTo>
                <a:lnTo>
                  <a:pt x="949867" y="463711"/>
                </a:lnTo>
                <a:close/>
              </a:path>
              <a:path w="1868804" h="494029">
                <a:moveTo>
                  <a:pt x="900683" y="460247"/>
                </a:moveTo>
                <a:lnTo>
                  <a:pt x="897635" y="460247"/>
                </a:lnTo>
                <a:lnTo>
                  <a:pt x="896125" y="484423"/>
                </a:lnTo>
                <a:lnTo>
                  <a:pt x="897635" y="484631"/>
                </a:lnTo>
                <a:lnTo>
                  <a:pt x="900493" y="484822"/>
                </a:lnTo>
                <a:lnTo>
                  <a:pt x="939926" y="486536"/>
                </a:lnTo>
                <a:lnTo>
                  <a:pt x="934211" y="484631"/>
                </a:lnTo>
                <a:lnTo>
                  <a:pt x="954023" y="469391"/>
                </a:lnTo>
                <a:lnTo>
                  <a:pt x="952499" y="466343"/>
                </a:lnTo>
                <a:lnTo>
                  <a:pt x="949867" y="463711"/>
                </a:lnTo>
                <a:lnTo>
                  <a:pt x="944879" y="463295"/>
                </a:lnTo>
                <a:lnTo>
                  <a:pt x="900683" y="460247"/>
                </a:lnTo>
                <a:close/>
              </a:path>
              <a:path w="1868804" h="494029">
                <a:moveTo>
                  <a:pt x="896125" y="484423"/>
                </a:moveTo>
                <a:lnTo>
                  <a:pt x="896111" y="484631"/>
                </a:lnTo>
                <a:lnTo>
                  <a:pt x="900493" y="484822"/>
                </a:lnTo>
                <a:lnTo>
                  <a:pt x="897635" y="484631"/>
                </a:lnTo>
                <a:lnTo>
                  <a:pt x="896125" y="484423"/>
                </a:lnTo>
                <a:close/>
              </a:path>
              <a:path w="1868804" h="494029">
                <a:moveTo>
                  <a:pt x="429203" y="369936"/>
                </a:moveTo>
                <a:lnTo>
                  <a:pt x="530351" y="408431"/>
                </a:lnTo>
                <a:lnTo>
                  <a:pt x="568451" y="420623"/>
                </a:lnTo>
                <a:lnTo>
                  <a:pt x="644651" y="441959"/>
                </a:lnTo>
                <a:lnTo>
                  <a:pt x="685799" y="451103"/>
                </a:lnTo>
                <a:lnTo>
                  <a:pt x="768095" y="466343"/>
                </a:lnTo>
                <a:lnTo>
                  <a:pt x="896125" y="484423"/>
                </a:lnTo>
                <a:lnTo>
                  <a:pt x="897635" y="460247"/>
                </a:lnTo>
                <a:lnTo>
                  <a:pt x="900683" y="460247"/>
                </a:lnTo>
                <a:lnTo>
                  <a:pt x="876299" y="456764"/>
                </a:lnTo>
                <a:lnTo>
                  <a:pt x="848867" y="454151"/>
                </a:lnTo>
                <a:lnTo>
                  <a:pt x="804671" y="451103"/>
                </a:lnTo>
                <a:lnTo>
                  <a:pt x="635507" y="426719"/>
                </a:lnTo>
                <a:lnTo>
                  <a:pt x="554735" y="408431"/>
                </a:lnTo>
                <a:lnTo>
                  <a:pt x="516635" y="399287"/>
                </a:lnTo>
                <a:lnTo>
                  <a:pt x="443483" y="374903"/>
                </a:lnTo>
                <a:lnTo>
                  <a:pt x="429203" y="369936"/>
                </a:lnTo>
                <a:close/>
              </a:path>
              <a:path w="1868804" h="494029">
                <a:moveTo>
                  <a:pt x="1687333" y="259212"/>
                </a:moveTo>
                <a:lnTo>
                  <a:pt x="1679447" y="268223"/>
                </a:lnTo>
                <a:lnTo>
                  <a:pt x="1667255" y="280415"/>
                </a:lnTo>
                <a:lnTo>
                  <a:pt x="1652015" y="292607"/>
                </a:lnTo>
                <a:lnTo>
                  <a:pt x="1638299" y="304799"/>
                </a:lnTo>
                <a:lnTo>
                  <a:pt x="1604771" y="329183"/>
                </a:lnTo>
                <a:lnTo>
                  <a:pt x="1545335" y="362711"/>
                </a:lnTo>
                <a:lnTo>
                  <a:pt x="1478279" y="390143"/>
                </a:lnTo>
                <a:lnTo>
                  <a:pt x="1402079" y="414527"/>
                </a:lnTo>
                <a:lnTo>
                  <a:pt x="1347215" y="426719"/>
                </a:lnTo>
                <a:lnTo>
                  <a:pt x="1260347" y="441959"/>
                </a:lnTo>
                <a:lnTo>
                  <a:pt x="1229867" y="448055"/>
                </a:lnTo>
                <a:lnTo>
                  <a:pt x="1101851" y="460247"/>
                </a:lnTo>
                <a:lnTo>
                  <a:pt x="1034795" y="460247"/>
                </a:lnTo>
                <a:lnTo>
                  <a:pt x="1001267" y="463295"/>
                </a:lnTo>
                <a:lnTo>
                  <a:pt x="949451" y="463295"/>
                </a:lnTo>
                <a:lnTo>
                  <a:pt x="949867" y="463711"/>
                </a:lnTo>
                <a:lnTo>
                  <a:pt x="1018031" y="469391"/>
                </a:lnTo>
                <a:lnTo>
                  <a:pt x="1161287" y="469391"/>
                </a:lnTo>
                <a:lnTo>
                  <a:pt x="1194815" y="466343"/>
                </a:lnTo>
                <a:lnTo>
                  <a:pt x="1229867" y="466343"/>
                </a:lnTo>
                <a:lnTo>
                  <a:pt x="1295399" y="460247"/>
                </a:lnTo>
                <a:lnTo>
                  <a:pt x="1340442" y="453813"/>
                </a:lnTo>
                <a:lnTo>
                  <a:pt x="1380743" y="445007"/>
                </a:lnTo>
                <a:lnTo>
                  <a:pt x="1435607" y="429767"/>
                </a:lnTo>
                <a:lnTo>
                  <a:pt x="1461515" y="423671"/>
                </a:lnTo>
                <a:lnTo>
                  <a:pt x="1510283" y="405383"/>
                </a:lnTo>
                <a:lnTo>
                  <a:pt x="1533143" y="393191"/>
                </a:lnTo>
                <a:lnTo>
                  <a:pt x="1556003" y="384047"/>
                </a:lnTo>
                <a:lnTo>
                  <a:pt x="1616963" y="350519"/>
                </a:lnTo>
                <a:lnTo>
                  <a:pt x="1668779" y="313943"/>
                </a:lnTo>
                <a:lnTo>
                  <a:pt x="1684019" y="298703"/>
                </a:lnTo>
                <a:lnTo>
                  <a:pt x="1697735" y="286511"/>
                </a:lnTo>
                <a:lnTo>
                  <a:pt x="1709927" y="271271"/>
                </a:lnTo>
                <a:lnTo>
                  <a:pt x="1716328" y="262127"/>
                </a:lnTo>
                <a:lnTo>
                  <a:pt x="1709927" y="262127"/>
                </a:lnTo>
                <a:lnTo>
                  <a:pt x="1687333" y="259212"/>
                </a:lnTo>
                <a:close/>
              </a:path>
              <a:path w="1868804" h="494029">
                <a:moveTo>
                  <a:pt x="1340442" y="453813"/>
                </a:moveTo>
                <a:lnTo>
                  <a:pt x="1295399" y="460247"/>
                </a:lnTo>
                <a:lnTo>
                  <a:pt x="1229867" y="466343"/>
                </a:lnTo>
                <a:lnTo>
                  <a:pt x="1194815" y="466343"/>
                </a:lnTo>
                <a:lnTo>
                  <a:pt x="1161287" y="469391"/>
                </a:lnTo>
                <a:lnTo>
                  <a:pt x="1253235" y="469391"/>
                </a:lnTo>
                <a:lnTo>
                  <a:pt x="1293875" y="463295"/>
                </a:lnTo>
                <a:lnTo>
                  <a:pt x="1324355" y="457199"/>
                </a:lnTo>
                <a:lnTo>
                  <a:pt x="1340442" y="453813"/>
                </a:lnTo>
                <a:close/>
              </a:path>
              <a:path w="1868804" h="494029">
                <a:moveTo>
                  <a:pt x="967739" y="460247"/>
                </a:moveTo>
                <a:lnTo>
                  <a:pt x="912875" y="460247"/>
                </a:lnTo>
                <a:lnTo>
                  <a:pt x="944879" y="463295"/>
                </a:lnTo>
                <a:lnTo>
                  <a:pt x="949867" y="463711"/>
                </a:lnTo>
                <a:lnTo>
                  <a:pt x="949451" y="463295"/>
                </a:lnTo>
                <a:lnTo>
                  <a:pt x="1001267" y="463295"/>
                </a:lnTo>
                <a:lnTo>
                  <a:pt x="967739" y="460247"/>
                </a:lnTo>
                <a:close/>
              </a:path>
              <a:path w="1868804" h="494029">
                <a:moveTo>
                  <a:pt x="876299" y="456764"/>
                </a:moveTo>
                <a:lnTo>
                  <a:pt x="900683" y="460247"/>
                </a:lnTo>
                <a:lnTo>
                  <a:pt x="944879" y="463295"/>
                </a:lnTo>
                <a:lnTo>
                  <a:pt x="876299" y="456764"/>
                </a:lnTo>
                <a:close/>
              </a:path>
              <a:path w="1868804" h="494029">
                <a:moveTo>
                  <a:pt x="96011" y="32753"/>
                </a:moveTo>
                <a:lnTo>
                  <a:pt x="96011" y="39623"/>
                </a:lnTo>
                <a:lnTo>
                  <a:pt x="97535" y="60959"/>
                </a:lnTo>
                <a:lnTo>
                  <a:pt x="102107" y="82295"/>
                </a:lnTo>
                <a:lnTo>
                  <a:pt x="108203" y="103631"/>
                </a:lnTo>
                <a:lnTo>
                  <a:pt x="117347" y="124967"/>
                </a:lnTo>
                <a:lnTo>
                  <a:pt x="128015" y="143255"/>
                </a:lnTo>
                <a:lnTo>
                  <a:pt x="140207" y="164591"/>
                </a:lnTo>
                <a:lnTo>
                  <a:pt x="155447" y="182879"/>
                </a:lnTo>
                <a:lnTo>
                  <a:pt x="172211" y="204215"/>
                </a:lnTo>
                <a:lnTo>
                  <a:pt x="190499" y="222503"/>
                </a:lnTo>
                <a:lnTo>
                  <a:pt x="231647" y="259079"/>
                </a:lnTo>
                <a:lnTo>
                  <a:pt x="306323" y="307847"/>
                </a:lnTo>
                <a:lnTo>
                  <a:pt x="335279" y="323087"/>
                </a:lnTo>
                <a:lnTo>
                  <a:pt x="364235" y="341375"/>
                </a:lnTo>
                <a:lnTo>
                  <a:pt x="394715" y="353567"/>
                </a:lnTo>
                <a:lnTo>
                  <a:pt x="426719" y="368807"/>
                </a:lnTo>
                <a:lnTo>
                  <a:pt x="429203" y="369936"/>
                </a:lnTo>
                <a:lnTo>
                  <a:pt x="516635" y="399287"/>
                </a:lnTo>
                <a:lnTo>
                  <a:pt x="554735" y="408431"/>
                </a:lnTo>
                <a:lnTo>
                  <a:pt x="635507" y="426719"/>
                </a:lnTo>
                <a:lnTo>
                  <a:pt x="804671" y="451103"/>
                </a:lnTo>
                <a:lnTo>
                  <a:pt x="848867" y="454151"/>
                </a:lnTo>
                <a:lnTo>
                  <a:pt x="876299" y="456764"/>
                </a:lnTo>
                <a:lnTo>
                  <a:pt x="772667" y="441959"/>
                </a:lnTo>
                <a:lnTo>
                  <a:pt x="690371" y="423671"/>
                </a:lnTo>
                <a:lnTo>
                  <a:pt x="612647" y="405383"/>
                </a:lnTo>
                <a:lnTo>
                  <a:pt x="539495" y="384047"/>
                </a:lnTo>
                <a:lnTo>
                  <a:pt x="469391" y="359663"/>
                </a:lnTo>
                <a:lnTo>
                  <a:pt x="405383" y="332231"/>
                </a:lnTo>
                <a:lnTo>
                  <a:pt x="347471" y="301751"/>
                </a:lnTo>
                <a:lnTo>
                  <a:pt x="294131" y="271271"/>
                </a:lnTo>
                <a:lnTo>
                  <a:pt x="227075" y="222503"/>
                </a:lnTo>
                <a:lnTo>
                  <a:pt x="190499" y="185927"/>
                </a:lnTo>
                <a:lnTo>
                  <a:pt x="161543" y="149351"/>
                </a:lnTo>
                <a:lnTo>
                  <a:pt x="150875" y="131063"/>
                </a:lnTo>
                <a:lnTo>
                  <a:pt x="140207" y="115823"/>
                </a:lnTo>
                <a:lnTo>
                  <a:pt x="132587" y="97535"/>
                </a:lnTo>
                <a:lnTo>
                  <a:pt x="126491" y="79247"/>
                </a:lnTo>
                <a:lnTo>
                  <a:pt x="123443" y="60959"/>
                </a:lnTo>
                <a:lnTo>
                  <a:pt x="121919" y="39623"/>
                </a:lnTo>
                <a:lnTo>
                  <a:pt x="121919" y="33527"/>
                </a:lnTo>
                <a:lnTo>
                  <a:pt x="108203" y="33527"/>
                </a:lnTo>
                <a:lnTo>
                  <a:pt x="96011" y="32753"/>
                </a:lnTo>
                <a:close/>
              </a:path>
              <a:path w="1868804" h="494029">
                <a:moveTo>
                  <a:pt x="1842247" y="265175"/>
                </a:moveTo>
                <a:lnTo>
                  <a:pt x="1816607" y="265175"/>
                </a:lnTo>
                <a:lnTo>
                  <a:pt x="1813787" y="269204"/>
                </a:lnTo>
                <a:lnTo>
                  <a:pt x="1854707" y="274319"/>
                </a:lnTo>
                <a:lnTo>
                  <a:pt x="1859279" y="274319"/>
                </a:lnTo>
                <a:lnTo>
                  <a:pt x="1863851" y="271271"/>
                </a:lnTo>
                <a:lnTo>
                  <a:pt x="1865375" y="268223"/>
                </a:lnTo>
                <a:lnTo>
                  <a:pt x="1844039" y="268223"/>
                </a:lnTo>
                <a:lnTo>
                  <a:pt x="1842247" y="265175"/>
                </a:lnTo>
                <a:close/>
              </a:path>
              <a:path w="1868804" h="494029">
                <a:moveTo>
                  <a:pt x="1816607" y="265175"/>
                </a:moveTo>
                <a:lnTo>
                  <a:pt x="1805939" y="268223"/>
                </a:lnTo>
                <a:lnTo>
                  <a:pt x="1813787" y="269204"/>
                </a:lnTo>
                <a:lnTo>
                  <a:pt x="1816607" y="265175"/>
                </a:lnTo>
                <a:close/>
              </a:path>
              <a:path w="1868804" h="494029">
                <a:moveTo>
                  <a:pt x="1830544" y="245282"/>
                </a:moveTo>
                <a:lnTo>
                  <a:pt x="1844039" y="268223"/>
                </a:lnTo>
                <a:lnTo>
                  <a:pt x="1856231" y="246887"/>
                </a:lnTo>
                <a:lnTo>
                  <a:pt x="1830544" y="245282"/>
                </a:lnTo>
                <a:close/>
              </a:path>
              <a:path w="1868804" h="494029">
                <a:moveTo>
                  <a:pt x="1813144" y="164591"/>
                </a:moveTo>
                <a:lnTo>
                  <a:pt x="1783079" y="164591"/>
                </a:lnTo>
                <a:lnTo>
                  <a:pt x="1801367" y="170687"/>
                </a:lnTo>
                <a:lnTo>
                  <a:pt x="1790737" y="177610"/>
                </a:lnTo>
                <a:lnTo>
                  <a:pt x="1830544" y="245282"/>
                </a:lnTo>
                <a:lnTo>
                  <a:pt x="1856231" y="246887"/>
                </a:lnTo>
                <a:lnTo>
                  <a:pt x="1844039" y="268223"/>
                </a:lnTo>
                <a:lnTo>
                  <a:pt x="1865375" y="268223"/>
                </a:lnTo>
                <a:lnTo>
                  <a:pt x="1868423" y="262127"/>
                </a:lnTo>
                <a:lnTo>
                  <a:pt x="1868423" y="259079"/>
                </a:lnTo>
                <a:lnTo>
                  <a:pt x="1865375" y="252983"/>
                </a:lnTo>
                <a:lnTo>
                  <a:pt x="1813144" y="164591"/>
                </a:lnTo>
                <a:close/>
              </a:path>
              <a:path w="1868804" h="494029">
                <a:moveTo>
                  <a:pt x="1700783" y="240791"/>
                </a:moveTo>
                <a:lnTo>
                  <a:pt x="1690115" y="256031"/>
                </a:lnTo>
                <a:lnTo>
                  <a:pt x="1687333" y="259212"/>
                </a:lnTo>
                <a:lnTo>
                  <a:pt x="1709927" y="262127"/>
                </a:lnTo>
                <a:lnTo>
                  <a:pt x="1700783" y="240791"/>
                </a:lnTo>
                <a:close/>
              </a:path>
              <a:path w="1868804" h="494029">
                <a:moveTo>
                  <a:pt x="1721357" y="240791"/>
                </a:moveTo>
                <a:lnTo>
                  <a:pt x="1700783" y="240791"/>
                </a:lnTo>
                <a:lnTo>
                  <a:pt x="1709927" y="262127"/>
                </a:lnTo>
                <a:lnTo>
                  <a:pt x="1716328" y="262127"/>
                </a:lnTo>
                <a:lnTo>
                  <a:pt x="1720595" y="256031"/>
                </a:lnTo>
                <a:lnTo>
                  <a:pt x="1723643" y="252983"/>
                </a:lnTo>
                <a:lnTo>
                  <a:pt x="1725167" y="246887"/>
                </a:lnTo>
                <a:lnTo>
                  <a:pt x="1722119" y="243839"/>
                </a:lnTo>
                <a:lnTo>
                  <a:pt x="1721357" y="240791"/>
                </a:lnTo>
                <a:close/>
              </a:path>
              <a:path w="1868804" h="494029">
                <a:moveTo>
                  <a:pt x="1703825" y="234203"/>
                </a:moveTo>
                <a:lnTo>
                  <a:pt x="1670303" y="256031"/>
                </a:lnTo>
                <a:lnTo>
                  <a:pt x="1662683" y="256031"/>
                </a:lnTo>
                <a:lnTo>
                  <a:pt x="1687333" y="259212"/>
                </a:lnTo>
                <a:lnTo>
                  <a:pt x="1690115" y="256031"/>
                </a:lnTo>
                <a:lnTo>
                  <a:pt x="1700783" y="240791"/>
                </a:lnTo>
                <a:lnTo>
                  <a:pt x="1721357" y="240791"/>
                </a:lnTo>
                <a:lnTo>
                  <a:pt x="1720595" y="237743"/>
                </a:lnTo>
                <a:lnTo>
                  <a:pt x="1711451" y="234695"/>
                </a:lnTo>
                <a:lnTo>
                  <a:pt x="1703825" y="234203"/>
                </a:lnTo>
                <a:close/>
              </a:path>
              <a:path w="1868804" h="494029">
                <a:moveTo>
                  <a:pt x="1801367" y="146303"/>
                </a:moveTo>
                <a:lnTo>
                  <a:pt x="1790699" y="146303"/>
                </a:lnTo>
                <a:lnTo>
                  <a:pt x="1787651" y="149351"/>
                </a:lnTo>
                <a:lnTo>
                  <a:pt x="1656587" y="234695"/>
                </a:lnTo>
                <a:lnTo>
                  <a:pt x="1652015" y="237743"/>
                </a:lnTo>
                <a:lnTo>
                  <a:pt x="1648967" y="243839"/>
                </a:lnTo>
                <a:lnTo>
                  <a:pt x="1650491" y="246887"/>
                </a:lnTo>
                <a:lnTo>
                  <a:pt x="1652015" y="252983"/>
                </a:lnTo>
                <a:lnTo>
                  <a:pt x="1656587" y="256031"/>
                </a:lnTo>
                <a:lnTo>
                  <a:pt x="1670303" y="256031"/>
                </a:lnTo>
                <a:lnTo>
                  <a:pt x="1664207" y="231647"/>
                </a:lnTo>
                <a:lnTo>
                  <a:pt x="1707750" y="231647"/>
                </a:lnTo>
                <a:lnTo>
                  <a:pt x="1790737" y="177610"/>
                </a:lnTo>
                <a:lnTo>
                  <a:pt x="1783079" y="164591"/>
                </a:lnTo>
                <a:lnTo>
                  <a:pt x="1813144" y="164591"/>
                </a:lnTo>
                <a:lnTo>
                  <a:pt x="1805939" y="152399"/>
                </a:lnTo>
                <a:lnTo>
                  <a:pt x="1804415" y="149351"/>
                </a:lnTo>
                <a:lnTo>
                  <a:pt x="1801367" y="146303"/>
                </a:lnTo>
                <a:close/>
              </a:path>
              <a:path w="1868804" h="494029">
                <a:moveTo>
                  <a:pt x="1664207" y="231647"/>
                </a:moveTo>
                <a:lnTo>
                  <a:pt x="1670303" y="256031"/>
                </a:lnTo>
                <a:lnTo>
                  <a:pt x="1703825" y="234203"/>
                </a:lnTo>
                <a:lnTo>
                  <a:pt x="1664207" y="231647"/>
                </a:lnTo>
                <a:close/>
              </a:path>
              <a:path w="1868804" h="494029">
                <a:moveTo>
                  <a:pt x="1707750" y="231647"/>
                </a:moveTo>
                <a:lnTo>
                  <a:pt x="1664207" y="231647"/>
                </a:lnTo>
                <a:lnTo>
                  <a:pt x="1703825" y="234203"/>
                </a:lnTo>
                <a:lnTo>
                  <a:pt x="1707750" y="231647"/>
                </a:lnTo>
                <a:close/>
              </a:path>
              <a:path w="1868804" h="494029">
                <a:moveTo>
                  <a:pt x="1783079" y="164591"/>
                </a:moveTo>
                <a:lnTo>
                  <a:pt x="1790737" y="177610"/>
                </a:lnTo>
                <a:lnTo>
                  <a:pt x="1801367" y="170687"/>
                </a:lnTo>
                <a:lnTo>
                  <a:pt x="1783079" y="164591"/>
                </a:lnTo>
                <a:close/>
              </a:path>
              <a:path w="1868804" h="494029">
                <a:moveTo>
                  <a:pt x="96011" y="21335"/>
                </a:moveTo>
                <a:lnTo>
                  <a:pt x="96011" y="32753"/>
                </a:lnTo>
                <a:lnTo>
                  <a:pt x="108203" y="33527"/>
                </a:lnTo>
                <a:lnTo>
                  <a:pt x="96011" y="21335"/>
                </a:lnTo>
                <a:close/>
              </a:path>
              <a:path w="1868804" h="494029">
                <a:moveTo>
                  <a:pt x="121919" y="21335"/>
                </a:moveTo>
                <a:lnTo>
                  <a:pt x="96011" y="21335"/>
                </a:lnTo>
                <a:lnTo>
                  <a:pt x="108203" y="33527"/>
                </a:lnTo>
                <a:lnTo>
                  <a:pt x="121919" y="33527"/>
                </a:lnTo>
                <a:lnTo>
                  <a:pt x="121919" y="21335"/>
                </a:lnTo>
                <a:close/>
              </a:path>
              <a:path w="1868804" h="494029">
                <a:moveTo>
                  <a:pt x="121919" y="15239"/>
                </a:moveTo>
                <a:lnTo>
                  <a:pt x="25907" y="15239"/>
                </a:lnTo>
                <a:lnTo>
                  <a:pt x="25907" y="28302"/>
                </a:lnTo>
                <a:lnTo>
                  <a:pt x="96011" y="32753"/>
                </a:lnTo>
                <a:lnTo>
                  <a:pt x="96011" y="21335"/>
                </a:lnTo>
                <a:lnTo>
                  <a:pt x="121919" y="21335"/>
                </a:lnTo>
                <a:lnTo>
                  <a:pt x="121919" y="15239"/>
                </a:lnTo>
                <a:close/>
              </a:path>
              <a:path w="1868804" h="494029">
                <a:moveTo>
                  <a:pt x="25907" y="15239"/>
                </a:moveTo>
                <a:lnTo>
                  <a:pt x="12191" y="27431"/>
                </a:lnTo>
                <a:lnTo>
                  <a:pt x="25907" y="28302"/>
                </a:lnTo>
                <a:lnTo>
                  <a:pt x="25907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0279" y="2795016"/>
            <a:ext cx="1624965" cy="986155"/>
          </a:xfrm>
          <a:custGeom>
            <a:avLst/>
            <a:gdLst/>
            <a:ahLst/>
            <a:cxnLst/>
            <a:rect l="l" t="t" r="r" b="b"/>
            <a:pathLst>
              <a:path w="1624965" h="986154">
                <a:moveTo>
                  <a:pt x="1624583" y="986027"/>
                </a:moveTo>
                <a:lnTo>
                  <a:pt x="1624583" y="0"/>
                </a:lnTo>
                <a:lnTo>
                  <a:pt x="0" y="0"/>
                </a:lnTo>
                <a:lnTo>
                  <a:pt x="0" y="986027"/>
                </a:lnTo>
                <a:lnTo>
                  <a:pt x="1624583" y="986027"/>
                </a:lnTo>
                <a:close/>
              </a:path>
            </a:pathLst>
          </a:custGeom>
          <a:solidFill>
            <a:srgbClr val="98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44183" y="2787396"/>
            <a:ext cx="1638300" cy="993775"/>
          </a:xfrm>
          <a:custGeom>
            <a:avLst/>
            <a:gdLst/>
            <a:ahLst/>
            <a:cxnLst/>
            <a:rect l="l" t="t" r="r" b="b"/>
            <a:pathLst>
              <a:path w="1638300" h="993775">
                <a:moveTo>
                  <a:pt x="1638299" y="0"/>
                </a:moveTo>
                <a:lnTo>
                  <a:pt x="0" y="0"/>
                </a:lnTo>
                <a:lnTo>
                  <a:pt x="0" y="993647"/>
                </a:lnTo>
                <a:lnTo>
                  <a:pt x="12191" y="993647"/>
                </a:lnTo>
                <a:lnTo>
                  <a:pt x="12191" y="13715"/>
                </a:lnTo>
                <a:lnTo>
                  <a:pt x="6095" y="13715"/>
                </a:lnTo>
                <a:lnTo>
                  <a:pt x="12191" y="7619"/>
                </a:lnTo>
                <a:lnTo>
                  <a:pt x="1638299" y="7619"/>
                </a:lnTo>
                <a:lnTo>
                  <a:pt x="1638299" y="0"/>
                </a:lnTo>
                <a:close/>
              </a:path>
              <a:path w="1638300" h="993775">
                <a:moveTo>
                  <a:pt x="1624583" y="7619"/>
                </a:moveTo>
                <a:lnTo>
                  <a:pt x="1624583" y="993647"/>
                </a:lnTo>
                <a:lnTo>
                  <a:pt x="1638299" y="993647"/>
                </a:lnTo>
                <a:lnTo>
                  <a:pt x="1638299" y="13715"/>
                </a:lnTo>
                <a:lnTo>
                  <a:pt x="1632203" y="13715"/>
                </a:lnTo>
                <a:lnTo>
                  <a:pt x="1624583" y="7619"/>
                </a:lnTo>
                <a:close/>
              </a:path>
              <a:path w="1638300" h="993775">
                <a:moveTo>
                  <a:pt x="12191" y="7619"/>
                </a:moveTo>
                <a:lnTo>
                  <a:pt x="6095" y="13715"/>
                </a:lnTo>
                <a:lnTo>
                  <a:pt x="12191" y="13715"/>
                </a:lnTo>
                <a:lnTo>
                  <a:pt x="12191" y="7619"/>
                </a:lnTo>
                <a:close/>
              </a:path>
              <a:path w="1638300" h="993775">
                <a:moveTo>
                  <a:pt x="1624583" y="7619"/>
                </a:moveTo>
                <a:lnTo>
                  <a:pt x="12191" y="7619"/>
                </a:lnTo>
                <a:lnTo>
                  <a:pt x="12191" y="13715"/>
                </a:lnTo>
                <a:lnTo>
                  <a:pt x="1624583" y="13715"/>
                </a:lnTo>
                <a:lnTo>
                  <a:pt x="1624583" y="7619"/>
                </a:lnTo>
                <a:close/>
              </a:path>
              <a:path w="1638300" h="993775">
                <a:moveTo>
                  <a:pt x="1638299" y="7619"/>
                </a:moveTo>
                <a:lnTo>
                  <a:pt x="1624583" y="7619"/>
                </a:lnTo>
                <a:lnTo>
                  <a:pt x="1632203" y="13715"/>
                </a:lnTo>
                <a:lnTo>
                  <a:pt x="1638299" y="13715"/>
                </a:lnTo>
                <a:lnTo>
                  <a:pt x="1638299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76388" y="1613916"/>
            <a:ext cx="1623060" cy="2167255"/>
          </a:xfrm>
          <a:custGeom>
            <a:avLst/>
            <a:gdLst/>
            <a:ahLst/>
            <a:cxnLst/>
            <a:rect l="l" t="t" r="r" b="b"/>
            <a:pathLst>
              <a:path w="1623059" h="2167254">
                <a:moveTo>
                  <a:pt x="1623059" y="2167127"/>
                </a:moveTo>
                <a:lnTo>
                  <a:pt x="1623059" y="0"/>
                </a:lnTo>
                <a:lnTo>
                  <a:pt x="0" y="0"/>
                </a:lnTo>
                <a:lnTo>
                  <a:pt x="0" y="2167127"/>
                </a:lnTo>
                <a:lnTo>
                  <a:pt x="1623059" y="216712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8767" y="1606296"/>
            <a:ext cx="1638300" cy="2174875"/>
          </a:xfrm>
          <a:custGeom>
            <a:avLst/>
            <a:gdLst/>
            <a:ahLst/>
            <a:cxnLst/>
            <a:rect l="l" t="t" r="r" b="b"/>
            <a:pathLst>
              <a:path w="1638300" h="2174875">
                <a:moveTo>
                  <a:pt x="1638299" y="0"/>
                </a:moveTo>
                <a:lnTo>
                  <a:pt x="0" y="0"/>
                </a:lnTo>
                <a:lnTo>
                  <a:pt x="0" y="2174747"/>
                </a:lnTo>
                <a:lnTo>
                  <a:pt x="13715" y="2174747"/>
                </a:lnTo>
                <a:lnTo>
                  <a:pt x="13715" y="13715"/>
                </a:lnTo>
                <a:lnTo>
                  <a:pt x="7619" y="13715"/>
                </a:lnTo>
                <a:lnTo>
                  <a:pt x="13715" y="7619"/>
                </a:lnTo>
                <a:lnTo>
                  <a:pt x="1638299" y="7619"/>
                </a:lnTo>
                <a:lnTo>
                  <a:pt x="1638299" y="0"/>
                </a:lnTo>
                <a:close/>
              </a:path>
              <a:path w="1638300" h="2174875">
                <a:moveTo>
                  <a:pt x="1626107" y="7619"/>
                </a:moveTo>
                <a:lnTo>
                  <a:pt x="1626107" y="2174747"/>
                </a:lnTo>
                <a:lnTo>
                  <a:pt x="1638299" y="2174747"/>
                </a:lnTo>
                <a:lnTo>
                  <a:pt x="1638299" y="13715"/>
                </a:lnTo>
                <a:lnTo>
                  <a:pt x="1632203" y="13715"/>
                </a:lnTo>
                <a:lnTo>
                  <a:pt x="1626107" y="7619"/>
                </a:lnTo>
                <a:close/>
              </a:path>
              <a:path w="1638300" h="2174875">
                <a:moveTo>
                  <a:pt x="13715" y="7619"/>
                </a:moveTo>
                <a:lnTo>
                  <a:pt x="7619" y="13715"/>
                </a:lnTo>
                <a:lnTo>
                  <a:pt x="13715" y="13715"/>
                </a:lnTo>
                <a:lnTo>
                  <a:pt x="13715" y="7619"/>
                </a:lnTo>
                <a:close/>
              </a:path>
              <a:path w="1638300" h="2174875">
                <a:moveTo>
                  <a:pt x="1626107" y="7619"/>
                </a:moveTo>
                <a:lnTo>
                  <a:pt x="13715" y="7619"/>
                </a:lnTo>
                <a:lnTo>
                  <a:pt x="13715" y="13715"/>
                </a:lnTo>
                <a:lnTo>
                  <a:pt x="1626107" y="13715"/>
                </a:lnTo>
                <a:lnTo>
                  <a:pt x="1626107" y="7619"/>
                </a:lnTo>
                <a:close/>
              </a:path>
              <a:path w="1638300" h="2174875">
                <a:moveTo>
                  <a:pt x="1638299" y="7619"/>
                </a:moveTo>
                <a:lnTo>
                  <a:pt x="1626107" y="7619"/>
                </a:lnTo>
                <a:lnTo>
                  <a:pt x="1632203" y="13715"/>
                </a:lnTo>
                <a:lnTo>
                  <a:pt x="1638299" y="13715"/>
                </a:lnTo>
                <a:lnTo>
                  <a:pt x="1638299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0800" y="698282"/>
            <a:ext cx="8154670" cy="202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es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1800" b="1" spc="-25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ti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1800" b="1" spc="-2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ty</a:t>
            </a:r>
            <a:r>
              <a:rPr sz="1800" b="1" spc="-25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rame</a:t>
            </a:r>
            <a:r>
              <a:rPr sz="1800" b="1" spc="25" dirty="0">
                <a:solidFill>
                  <a:srgbClr val="0000CC"/>
                </a:solidFill>
                <a:latin typeface="Arial"/>
                <a:cs typeface="Arial"/>
              </a:rPr>
              <a:t>w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1800" b="1" spc="16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(M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800" b="1" spc="-20" dirty="0">
                <a:solidFill>
                  <a:srgbClr val="0000CC"/>
                </a:solidFill>
                <a:latin typeface="Arial"/>
                <a:cs typeface="Arial"/>
              </a:rPr>
              <a:t>PS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1800" spc="-15" dirty="0">
                <a:solidFill>
                  <a:srgbClr val="0000CC"/>
                </a:solidFill>
                <a:latin typeface="Arial"/>
                <a:cs typeface="Arial"/>
              </a:rPr>
              <a:t>….</a:t>
            </a:r>
            <a:r>
              <a:rPr sz="1800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hel</a:t>
            </a:r>
            <a:r>
              <a:rPr sz="180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heal</a:t>
            </a:r>
            <a:r>
              <a:rPr sz="1800" spc="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1800" spc="10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800" spc="1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18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ea</a:t>
            </a:r>
            <a:r>
              <a:rPr sz="1800" spc="1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180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1800" spc="1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gani</a:t>
            </a:r>
            <a:r>
              <a:rPr sz="1800" spc="1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ion</a:t>
            </a:r>
            <a:r>
              <a:rPr sz="180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1800" spc="0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le</a:t>
            </a:r>
            <a:r>
              <a:rPr sz="1800" spc="10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hei</a:t>
            </a:r>
            <a:r>
              <a:rPr sz="180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1800" spc="1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18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de</a:t>
            </a:r>
            <a:r>
              <a:rPr sz="1800" spc="1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elopin</a:t>
            </a:r>
            <a:r>
              <a:rPr sz="180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18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800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0000CC"/>
                </a:solidFill>
                <a:latin typeface="Arial"/>
                <a:cs typeface="Arial"/>
              </a:rPr>
              <a:t>atu</a:t>
            </a:r>
            <a:r>
              <a:rPr sz="1800" dirty="0">
                <a:solidFill>
                  <a:srgbClr val="0000CC"/>
                </a:solidFill>
                <a:latin typeface="Arial"/>
                <a:cs typeface="Arial"/>
              </a:rPr>
              <a:t>re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1800" spc="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1800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ul</a:t>
            </a:r>
            <a:r>
              <a:rPr sz="1800" spc="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1800" spc="1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800">
              <a:latin typeface="Times New Roman"/>
              <a:cs typeface="Times New Roman"/>
            </a:endParaRPr>
          </a:p>
          <a:p>
            <a:pPr marL="222885" marR="2896235" indent="314960">
              <a:lnSpc>
                <a:spcPct val="100000"/>
              </a:lnSpc>
            </a:pP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Level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3200" b="1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3200" b="1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ma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uri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ty</a:t>
            </a:r>
            <a:r>
              <a:rPr sz="3200" b="1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th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respec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3200" b="1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3200" b="1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200" b="1" spc="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sa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ty</a:t>
            </a:r>
            <a:r>
              <a:rPr sz="3200" b="1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cul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ure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2668" y="5795772"/>
            <a:ext cx="1115695" cy="1411605"/>
          </a:xfrm>
          <a:custGeom>
            <a:avLst/>
            <a:gdLst/>
            <a:ahLst/>
            <a:cxnLst/>
            <a:rect l="l" t="t" r="r" b="b"/>
            <a:pathLst>
              <a:path w="1115695" h="1411604">
                <a:moveTo>
                  <a:pt x="0" y="1411223"/>
                </a:moveTo>
                <a:lnTo>
                  <a:pt x="1115567" y="1411223"/>
                </a:lnTo>
                <a:lnTo>
                  <a:pt x="1115567" y="0"/>
                </a:lnTo>
                <a:lnTo>
                  <a:pt x="0" y="0"/>
                </a:lnTo>
                <a:lnTo>
                  <a:pt x="0" y="1411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3480" y="5292852"/>
            <a:ext cx="1624965" cy="1207135"/>
          </a:xfrm>
          <a:custGeom>
            <a:avLst/>
            <a:gdLst/>
            <a:ahLst/>
            <a:cxnLst/>
            <a:rect l="l" t="t" r="r" b="b"/>
            <a:pathLst>
              <a:path w="1624964" h="1207135">
                <a:moveTo>
                  <a:pt x="0" y="1207007"/>
                </a:moveTo>
                <a:lnTo>
                  <a:pt x="1624583" y="1207007"/>
                </a:lnTo>
                <a:lnTo>
                  <a:pt x="1624583" y="0"/>
                </a:lnTo>
                <a:lnTo>
                  <a:pt x="0" y="0"/>
                </a:lnTo>
                <a:lnTo>
                  <a:pt x="0" y="12070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7383" y="5286755"/>
            <a:ext cx="1638300" cy="1221105"/>
          </a:xfrm>
          <a:custGeom>
            <a:avLst/>
            <a:gdLst/>
            <a:ahLst/>
            <a:cxnLst/>
            <a:rect l="l" t="t" r="r" b="b"/>
            <a:pathLst>
              <a:path w="1638300" h="1221104">
                <a:moveTo>
                  <a:pt x="1638299" y="0"/>
                </a:moveTo>
                <a:lnTo>
                  <a:pt x="0" y="0"/>
                </a:lnTo>
                <a:lnTo>
                  <a:pt x="0" y="1220723"/>
                </a:lnTo>
                <a:lnTo>
                  <a:pt x="1638299" y="1220723"/>
                </a:lnTo>
                <a:lnTo>
                  <a:pt x="1638299" y="1214627"/>
                </a:lnTo>
                <a:lnTo>
                  <a:pt x="12191" y="1214627"/>
                </a:lnTo>
                <a:lnTo>
                  <a:pt x="6095" y="1208531"/>
                </a:lnTo>
                <a:lnTo>
                  <a:pt x="12191" y="1208531"/>
                </a:lnTo>
                <a:lnTo>
                  <a:pt x="12191" y="12191"/>
                </a:lnTo>
                <a:lnTo>
                  <a:pt x="6095" y="12191"/>
                </a:lnTo>
                <a:lnTo>
                  <a:pt x="12191" y="6095"/>
                </a:lnTo>
                <a:lnTo>
                  <a:pt x="1638299" y="6095"/>
                </a:lnTo>
                <a:lnTo>
                  <a:pt x="1638299" y="0"/>
                </a:lnTo>
                <a:close/>
              </a:path>
              <a:path w="1638300" h="1221104">
                <a:moveTo>
                  <a:pt x="12191" y="1208531"/>
                </a:moveTo>
                <a:lnTo>
                  <a:pt x="6095" y="1208531"/>
                </a:lnTo>
                <a:lnTo>
                  <a:pt x="12191" y="1214627"/>
                </a:lnTo>
                <a:lnTo>
                  <a:pt x="12191" y="1208531"/>
                </a:lnTo>
                <a:close/>
              </a:path>
              <a:path w="1638300" h="1221104">
                <a:moveTo>
                  <a:pt x="1624583" y="1208531"/>
                </a:moveTo>
                <a:lnTo>
                  <a:pt x="12191" y="1208531"/>
                </a:lnTo>
                <a:lnTo>
                  <a:pt x="12191" y="1214627"/>
                </a:lnTo>
                <a:lnTo>
                  <a:pt x="1624583" y="1214627"/>
                </a:lnTo>
                <a:lnTo>
                  <a:pt x="1624583" y="1208531"/>
                </a:lnTo>
                <a:close/>
              </a:path>
              <a:path w="1638300" h="1221104">
                <a:moveTo>
                  <a:pt x="1624583" y="6095"/>
                </a:moveTo>
                <a:lnTo>
                  <a:pt x="1624583" y="1214627"/>
                </a:lnTo>
                <a:lnTo>
                  <a:pt x="1632203" y="1208531"/>
                </a:lnTo>
                <a:lnTo>
                  <a:pt x="1638299" y="1208531"/>
                </a:lnTo>
                <a:lnTo>
                  <a:pt x="1638299" y="12191"/>
                </a:lnTo>
                <a:lnTo>
                  <a:pt x="1632203" y="12191"/>
                </a:lnTo>
                <a:lnTo>
                  <a:pt x="1624583" y="6095"/>
                </a:lnTo>
                <a:close/>
              </a:path>
              <a:path w="1638300" h="1221104">
                <a:moveTo>
                  <a:pt x="1638299" y="1208531"/>
                </a:moveTo>
                <a:lnTo>
                  <a:pt x="1632203" y="1208531"/>
                </a:lnTo>
                <a:lnTo>
                  <a:pt x="1624583" y="1214627"/>
                </a:lnTo>
                <a:lnTo>
                  <a:pt x="1638299" y="1214627"/>
                </a:lnTo>
                <a:lnTo>
                  <a:pt x="1638299" y="1208531"/>
                </a:lnTo>
                <a:close/>
              </a:path>
              <a:path w="1638300" h="1221104">
                <a:moveTo>
                  <a:pt x="12191" y="6095"/>
                </a:moveTo>
                <a:lnTo>
                  <a:pt x="6095" y="12191"/>
                </a:lnTo>
                <a:lnTo>
                  <a:pt x="12191" y="12191"/>
                </a:lnTo>
                <a:lnTo>
                  <a:pt x="12191" y="6095"/>
                </a:lnTo>
                <a:close/>
              </a:path>
              <a:path w="1638300" h="1221104">
                <a:moveTo>
                  <a:pt x="1624583" y="6095"/>
                </a:moveTo>
                <a:lnTo>
                  <a:pt x="12191" y="6095"/>
                </a:lnTo>
                <a:lnTo>
                  <a:pt x="12191" y="12191"/>
                </a:lnTo>
                <a:lnTo>
                  <a:pt x="1624583" y="12191"/>
                </a:lnTo>
                <a:lnTo>
                  <a:pt x="1624583" y="6095"/>
                </a:lnTo>
                <a:close/>
              </a:path>
              <a:path w="1638300" h="1221104">
                <a:moveTo>
                  <a:pt x="1638299" y="6095"/>
                </a:moveTo>
                <a:lnTo>
                  <a:pt x="1624583" y="6095"/>
                </a:lnTo>
                <a:lnTo>
                  <a:pt x="1632203" y="12191"/>
                </a:lnTo>
                <a:lnTo>
                  <a:pt x="1638299" y="12191"/>
                </a:lnTo>
                <a:lnTo>
                  <a:pt x="1638299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99588" y="4872228"/>
            <a:ext cx="1623060" cy="1628139"/>
          </a:xfrm>
          <a:custGeom>
            <a:avLst/>
            <a:gdLst/>
            <a:ahLst/>
            <a:cxnLst/>
            <a:rect l="l" t="t" r="r" b="b"/>
            <a:pathLst>
              <a:path w="1623060" h="1628139">
                <a:moveTo>
                  <a:pt x="0" y="1627631"/>
                </a:moveTo>
                <a:lnTo>
                  <a:pt x="1623059" y="1627631"/>
                </a:lnTo>
                <a:lnTo>
                  <a:pt x="1623059" y="0"/>
                </a:lnTo>
                <a:lnTo>
                  <a:pt x="0" y="0"/>
                </a:lnTo>
                <a:lnTo>
                  <a:pt x="0" y="1627631"/>
                </a:lnTo>
                <a:close/>
              </a:path>
            </a:pathLst>
          </a:custGeom>
          <a:solidFill>
            <a:srgbClr val="FF7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91967" y="4866132"/>
            <a:ext cx="1638300" cy="1641475"/>
          </a:xfrm>
          <a:custGeom>
            <a:avLst/>
            <a:gdLst/>
            <a:ahLst/>
            <a:cxnLst/>
            <a:rect l="l" t="t" r="r" b="b"/>
            <a:pathLst>
              <a:path w="1638300" h="1641475">
                <a:moveTo>
                  <a:pt x="1638299" y="0"/>
                </a:moveTo>
                <a:lnTo>
                  <a:pt x="0" y="0"/>
                </a:lnTo>
                <a:lnTo>
                  <a:pt x="0" y="1641347"/>
                </a:lnTo>
                <a:lnTo>
                  <a:pt x="1638299" y="1641347"/>
                </a:lnTo>
                <a:lnTo>
                  <a:pt x="1638299" y="1635251"/>
                </a:lnTo>
                <a:lnTo>
                  <a:pt x="13715" y="1635251"/>
                </a:lnTo>
                <a:lnTo>
                  <a:pt x="7619" y="1629155"/>
                </a:lnTo>
                <a:lnTo>
                  <a:pt x="13715" y="1629155"/>
                </a:lnTo>
                <a:lnTo>
                  <a:pt x="13715" y="12191"/>
                </a:lnTo>
                <a:lnTo>
                  <a:pt x="7619" y="12191"/>
                </a:lnTo>
                <a:lnTo>
                  <a:pt x="13715" y="6095"/>
                </a:lnTo>
                <a:lnTo>
                  <a:pt x="1638299" y="6095"/>
                </a:lnTo>
                <a:lnTo>
                  <a:pt x="1638299" y="0"/>
                </a:lnTo>
                <a:close/>
              </a:path>
              <a:path w="1638300" h="1641475">
                <a:moveTo>
                  <a:pt x="13715" y="1629155"/>
                </a:moveTo>
                <a:lnTo>
                  <a:pt x="7619" y="1629155"/>
                </a:lnTo>
                <a:lnTo>
                  <a:pt x="13715" y="1635251"/>
                </a:lnTo>
                <a:lnTo>
                  <a:pt x="13715" y="1629155"/>
                </a:lnTo>
                <a:close/>
              </a:path>
              <a:path w="1638300" h="1641475">
                <a:moveTo>
                  <a:pt x="1626107" y="1629155"/>
                </a:moveTo>
                <a:lnTo>
                  <a:pt x="13715" y="1629155"/>
                </a:lnTo>
                <a:lnTo>
                  <a:pt x="13715" y="1635251"/>
                </a:lnTo>
                <a:lnTo>
                  <a:pt x="1626107" y="1635251"/>
                </a:lnTo>
                <a:lnTo>
                  <a:pt x="1626107" y="1629155"/>
                </a:lnTo>
                <a:close/>
              </a:path>
              <a:path w="1638300" h="1641475">
                <a:moveTo>
                  <a:pt x="1626107" y="6095"/>
                </a:moveTo>
                <a:lnTo>
                  <a:pt x="1626107" y="1635251"/>
                </a:lnTo>
                <a:lnTo>
                  <a:pt x="1632203" y="1629155"/>
                </a:lnTo>
                <a:lnTo>
                  <a:pt x="1638299" y="1629155"/>
                </a:lnTo>
                <a:lnTo>
                  <a:pt x="1638299" y="12191"/>
                </a:lnTo>
                <a:lnTo>
                  <a:pt x="1632203" y="12191"/>
                </a:lnTo>
                <a:lnTo>
                  <a:pt x="1626107" y="6095"/>
                </a:lnTo>
                <a:close/>
              </a:path>
              <a:path w="1638300" h="1641475">
                <a:moveTo>
                  <a:pt x="1638299" y="1629155"/>
                </a:moveTo>
                <a:lnTo>
                  <a:pt x="1632203" y="1629155"/>
                </a:lnTo>
                <a:lnTo>
                  <a:pt x="1626107" y="1635251"/>
                </a:lnTo>
                <a:lnTo>
                  <a:pt x="1638299" y="1635251"/>
                </a:lnTo>
                <a:lnTo>
                  <a:pt x="1638299" y="1629155"/>
                </a:lnTo>
                <a:close/>
              </a:path>
              <a:path w="1638300" h="1641475">
                <a:moveTo>
                  <a:pt x="13715" y="6095"/>
                </a:moveTo>
                <a:lnTo>
                  <a:pt x="7619" y="12191"/>
                </a:lnTo>
                <a:lnTo>
                  <a:pt x="13715" y="12191"/>
                </a:lnTo>
                <a:lnTo>
                  <a:pt x="13715" y="6095"/>
                </a:lnTo>
                <a:close/>
              </a:path>
              <a:path w="1638300" h="1641475">
                <a:moveTo>
                  <a:pt x="1626107" y="6095"/>
                </a:moveTo>
                <a:lnTo>
                  <a:pt x="13715" y="6095"/>
                </a:lnTo>
                <a:lnTo>
                  <a:pt x="13715" y="12191"/>
                </a:lnTo>
                <a:lnTo>
                  <a:pt x="1626107" y="12191"/>
                </a:lnTo>
                <a:lnTo>
                  <a:pt x="1626107" y="6095"/>
                </a:lnTo>
                <a:close/>
              </a:path>
              <a:path w="1638300" h="1641475">
                <a:moveTo>
                  <a:pt x="1638299" y="6095"/>
                </a:moveTo>
                <a:lnTo>
                  <a:pt x="1626107" y="6095"/>
                </a:lnTo>
                <a:lnTo>
                  <a:pt x="1632203" y="12191"/>
                </a:lnTo>
                <a:lnTo>
                  <a:pt x="1638299" y="12191"/>
                </a:lnTo>
                <a:lnTo>
                  <a:pt x="1638299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4171" y="3880104"/>
            <a:ext cx="1624965" cy="2620010"/>
          </a:xfrm>
          <a:custGeom>
            <a:avLst/>
            <a:gdLst/>
            <a:ahLst/>
            <a:cxnLst/>
            <a:rect l="l" t="t" r="r" b="b"/>
            <a:pathLst>
              <a:path w="1624964" h="2620010">
                <a:moveTo>
                  <a:pt x="0" y="2619755"/>
                </a:moveTo>
                <a:lnTo>
                  <a:pt x="1624583" y="2619755"/>
                </a:lnTo>
                <a:lnTo>
                  <a:pt x="1624583" y="0"/>
                </a:lnTo>
                <a:lnTo>
                  <a:pt x="0" y="0"/>
                </a:lnTo>
                <a:lnTo>
                  <a:pt x="0" y="2619755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18076" y="3874008"/>
            <a:ext cx="1638300" cy="2633980"/>
          </a:xfrm>
          <a:custGeom>
            <a:avLst/>
            <a:gdLst/>
            <a:ahLst/>
            <a:cxnLst/>
            <a:rect l="l" t="t" r="r" b="b"/>
            <a:pathLst>
              <a:path w="1638300" h="2633979">
                <a:moveTo>
                  <a:pt x="1638299" y="0"/>
                </a:moveTo>
                <a:lnTo>
                  <a:pt x="0" y="0"/>
                </a:lnTo>
                <a:lnTo>
                  <a:pt x="0" y="2633471"/>
                </a:lnTo>
                <a:lnTo>
                  <a:pt x="1638299" y="2633471"/>
                </a:lnTo>
                <a:lnTo>
                  <a:pt x="1638299" y="2627375"/>
                </a:lnTo>
                <a:lnTo>
                  <a:pt x="12191" y="2627375"/>
                </a:lnTo>
                <a:lnTo>
                  <a:pt x="6095" y="2621279"/>
                </a:lnTo>
                <a:lnTo>
                  <a:pt x="12191" y="2621279"/>
                </a:lnTo>
                <a:lnTo>
                  <a:pt x="12191" y="12191"/>
                </a:lnTo>
                <a:lnTo>
                  <a:pt x="6095" y="12191"/>
                </a:lnTo>
                <a:lnTo>
                  <a:pt x="12191" y="6095"/>
                </a:lnTo>
                <a:lnTo>
                  <a:pt x="1638299" y="6095"/>
                </a:lnTo>
                <a:lnTo>
                  <a:pt x="1638299" y="0"/>
                </a:lnTo>
                <a:close/>
              </a:path>
              <a:path w="1638300" h="2633979">
                <a:moveTo>
                  <a:pt x="12191" y="2621279"/>
                </a:moveTo>
                <a:lnTo>
                  <a:pt x="6095" y="2621279"/>
                </a:lnTo>
                <a:lnTo>
                  <a:pt x="12191" y="2627375"/>
                </a:lnTo>
                <a:lnTo>
                  <a:pt x="12191" y="2621279"/>
                </a:lnTo>
                <a:close/>
              </a:path>
              <a:path w="1638300" h="2633979">
                <a:moveTo>
                  <a:pt x="1626107" y="2621279"/>
                </a:moveTo>
                <a:lnTo>
                  <a:pt x="12191" y="2621279"/>
                </a:lnTo>
                <a:lnTo>
                  <a:pt x="12191" y="2627375"/>
                </a:lnTo>
                <a:lnTo>
                  <a:pt x="1626107" y="2627375"/>
                </a:lnTo>
                <a:lnTo>
                  <a:pt x="1626107" y="2621279"/>
                </a:lnTo>
                <a:close/>
              </a:path>
              <a:path w="1638300" h="2633979">
                <a:moveTo>
                  <a:pt x="1626107" y="6095"/>
                </a:moveTo>
                <a:lnTo>
                  <a:pt x="1626107" y="2627375"/>
                </a:lnTo>
                <a:lnTo>
                  <a:pt x="1632203" y="2621279"/>
                </a:lnTo>
                <a:lnTo>
                  <a:pt x="1638299" y="2621279"/>
                </a:lnTo>
                <a:lnTo>
                  <a:pt x="1638299" y="12191"/>
                </a:lnTo>
                <a:lnTo>
                  <a:pt x="1632203" y="12191"/>
                </a:lnTo>
                <a:lnTo>
                  <a:pt x="1626107" y="6095"/>
                </a:lnTo>
                <a:close/>
              </a:path>
              <a:path w="1638300" h="2633979">
                <a:moveTo>
                  <a:pt x="1638299" y="2621279"/>
                </a:moveTo>
                <a:lnTo>
                  <a:pt x="1632203" y="2621279"/>
                </a:lnTo>
                <a:lnTo>
                  <a:pt x="1626107" y="2627375"/>
                </a:lnTo>
                <a:lnTo>
                  <a:pt x="1638299" y="2627375"/>
                </a:lnTo>
                <a:lnTo>
                  <a:pt x="1638299" y="2621279"/>
                </a:lnTo>
                <a:close/>
              </a:path>
              <a:path w="1638300" h="2633979">
                <a:moveTo>
                  <a:pt x="12191" y="6095"/>
                </a:moveTo>
                <a:lnTo>
                  <a:pt x="6095" y="12191"/>
                </a:lnTo>
                <a:lnTo>
                  <a:pt x="12191" y="12191"/>
                </a:lnTo>
                <a:lnTo>
                  <a:pt x="12191" y="6095"/>
                </a:lnTo>
                <a:close/>
              </a:path>
              <a:path w="1638300" h="2633979">
                <a:moveTo>
                  <a:pt x="1626107" y="6095"/>
                </a:moveTo>
                <a:lnTo>
                  <a:pt x="12191" y="6095"/>
                </a:lnTo>
                <a:lnTo>
                  <a:pt x="12191" y="12191"/>
                </a:lnTo>
                <a:lnTo>
                  <a:pt x="1626107" y="12191"/>
                </a:lnTo>
                <a:lnTo>
                  <a:pt x="1626107" y="6095"/>
                </a:lnTo>
                <a:close/>
              </a:path>
              <a:path w="1638300" h="2633979">
                <a:moveTo>
                  <a:pt x="1638299" y="6095"/>
                </a:moveTo>
                <a:lnTo>
                  <a:pt x="1626107" y="6095"/>
                </a:lnTo>
                <a:lnTo>
                  <a:pt x="1632203" y="12191"/>
                </a:lnTo>
                <a:lnTo>
                  <a:pt x="1638299" y="12191"/>
                </a:lnTo>
                <a:lnTo>
                  <a:pt x="1638299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0279" y="3779520"/>
            <a:ext cx="1624965" cy="2735580"/>
          </a:xfrm>
          <a:custGeom>
            <a:avLst/>
            <a:gdLst/>
            <a:ahLst/>
            <a:cxnLst/>
            <a:rect l="l" t="t" r="r" b="b"/>
            <a:pathLst>
              <a:path w="1624965" h="2735579">
                <a:moveTo>
                  <a:pt x="0" y="2735580"/>
                </a:moveTo>
                <a:lnTo>
                  <a:pt x="1624583" y="2735580"/>
                </a:lnTo>
                <a:lnTo>
                  <a:pt x="1624583" y="0"/>
                </a:lnTo>
                <a:lnTo>
                  <a:pt x="0" y="0"/>
                </a:lnTo>
                <a:lnTo>
                  <a:pt x="0" y="2735580"/>
                </a:lnTo>
                <a:close/>
              </a:path>
            </a:pathLst>
          </a:custGeom>
          <a:solidFill>
            <a:srgbClr val="98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44183" y="3779520"/>
            <a:ext cx="1638300" cy="2743200"/>
          </a:xfrm>
          <a:custGeom>
            <a:avLst/>
            <a:gdLst/>
            <a:ahLst/>
            <a:cxnLst/>
            <a:rect l="l" t="t" r="r" b="b"/>
            <a:pathLst>
              <a:path w="1638300" h="2743200">
                <a:moveTo>
                  <a:pt x="12191" y="0"/>
                </a:moveTo>
                <a:lnTo>
                  <a:pt x="0" y="0"/>
                </a:lnTo>
                <a:lnTo>
                  <a:pt x="0" y="2743200"/>
                </a:lnTo>
                <a:lnTo>
                  <a:pt x="1638299" y="2743200"/>
                </a:lnTo>
                <a:lnTo>
                  <a:pt x="1638299" y="2737104"/>
                </a:lnTo>
                <a:lnTo>
                  <a:pt x="12191" y="2737104"/>
                </a:lnTo>
                <a:lnTo>
                  <a:pt x="6095" y="2731008"/>
                </a:lnTo>
                <a:lnTo>
                  <a:pt x="12191" y="2731008"/>
                </a:lnTo>
                <a:lnTo>
                  <a:pt x="12191" y="0"/>
                </a:lnTo>
                <a:close/>
              </a:path>
              <a:path w="1638300" h="2743200">
                <a:moveTo>
                  <a:pt x="12191" y="2731008"/>
                </a:moveTo>
                <a:lnTo>
                  <a:pt x="6095" y="2731008"/>
                </a:lnTo>
                <a:lnTo>
                  <a:pt x="12191" y="2737104"/>
                </a:lnTo>
                <a:lnTo>
                  <a:pt x="12191" y="2731008"/>
                </a:lnTo>
                <a:close/>
              </a:path>
              <a:path w="1638300" h="2743200">
                <a:moveTo>
                  <a:pt x="1624583" y="2731008"/>
                </a:moveTo>
                <a:lnTo>
                  <a:pt x="12191" y="2731008"/>
                </a:lnTo>
                <a:lnTo>
                  <a:pt x="12191" y="2737104"/>
                </a:lnTo>
                <a:lnTo>
                  <a:pt x="1624583" y="2737104"/>
                </a:lnTo>
                <a:lnTo>
                  <a:pt x="1624583" y="2731008"/>
                </a:lnTo>
                <a:close/>
              </a:path>
              <a:path w="1638300" h="2743200">
                <a:moveTo>
                  <a:pt x="1638299" y="0"/>
                </a:moveTo>
                <a:lnTo>
                  <a:pt x="1624583" y="0"/>
                </a:lnTo>
                <a:lnTo>
                  <a:pt x="1624583" y="2737104"/>
                </a:lnTo>
                <a:lnTo>
                  <a:pt x="1632203" y="2731008"/>
                </a:lnTo>
                <a:lnTo>
                  <a:pt x="1638299" y="2731008"/>
                </a:lnTo>
                <a:lnTo>
                  <a:pt x="1638299" y="0"/>
                </a:lnTo>
                <a:close/>
              </a:path>
              <a:path w="1638300" h="2743200">
                <a:moveTo>
                  <a:pt x="1638299" y="2731008"/>
                </a:moveTo>
                <a:lnTo>
                  <a:pt x="1632203" y="2731008"/>
                </a:lnTo>
                <a:lnTo>
                  <a:pt x="1624583" y="2737104"/>
                </a:lnTo>
                <a:lnTo>
                  <a:pt x="1638299" y="2737104"/>
                </a:lnTo>
                <a:lnTo>
                  <a:pt x="1638299" y="2731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76388" y="3779520"/>
            <a:ext cx="1623060" cy="2720340"/>
          </a:xfrm>
          <a:custGeom>
            <a:avLst/>
            <a:gdLst/>
            <a:ahLst/>
            <a:cxnLst/>
            <a:rect l="l" t="t" r="r" b="b"/>
            <a:pathLst>
              <a:path w="1623059" h="2720340">
                <a:moveTo>
                  <a:pt x="0" y="2720340"/>
                </a:moveTo>
                <a:lnTo>
                  <a:pt x="1623059" y="2720340"/>
                </a:lnTo>
                <a:lnTo>
                  <a:pt x="1623059" y="0"/>
                </a:lnTo>
                <a:lnTo>
                  <a:pt x="0" y="0"/>
                </a:lnTo>
                <a:lnTo>
                  <a:pt x="0" y="272034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68767" y="3779520"/>
            <a:ext cx="1638300" cy="2727960"/>
          </a:xfrm>
          <a:custGeom>
            <a:avLst/>
            <a:gdLst/>
            <a:ahLst/>
            <a:cxnLst/>
            <a:rect l="l" t="t" r="r" b="b"/>
            <a:pathLst>
              <a:path w="1638300" h="2727959">
                <a:moveTo>
                  <a:pt x="13715" y="0"/>
                </a:moveTo>
                <a:lnTo>
                  <a:pt x="0" y="0"/>
                </a:lnTo>
                <a:lnTo>
                  <a:pt x="0" y="2727960"/>
                </a:lnTo>
                <a:lnTo>
                  <a:pt x="1638299" y="2727960"/>
                </a:lnTo>
                <a:lnTo>
                  <a:pt x="1638299" y="2721864"/>
                </a:lnTo>
                <a:lnTo>
                  <a:pt x="13715" y="2721864"/>
                </a:lnTo>
                <a:lnTo>
                  <a:pt x="7619" y="2715768"/>
                </a:lnTo>
                <a:lnTo>
                  <a:pt x="13715" y="2715768"/>
                </a:lnTo>
                <a:lnTo>
                  <a:pt x="13715" y="0"/>
                </a:lnTo>
                <a:close/>
              </a:path>
              <a:path w="1638300" h="2727959">
                <a:moveTo>
                  <a:pt x="13715" y="2715768"/>
                </a:moveTo>
                <a:lnTo>
                  <a:pt x="7619" y="2715768"/>
                </a:lnTo>
                <a:lnTo>
                  <a:pt x="13715" y="2721864"/>
                </a:lnTo>
                <a:lnTo>
                  <a:pt x="13715" y="2715768"/>
                </a:lnTo>
                <a:close/>
              </a:path>
              <a:path w="1638300" h="2727959">
                <a:moveTo>
                  <a:pt x="1626107" y="2715768"/>
                </a:moveTo>
                <a:lnTo>
                  <a:pt x="13715" y="2715768"/>
                </a:lnTo>
                <a:lnTo>
                  <a:pt x="13715" y="2721864"/>
                </a:lnTo>
                <a:lnTo>
                  <a:pt x="1626107" y="2721864"/>
                </a:lnTo>
                <a:lnTo>
                  <a:pt x="1626107" y="2715768"/>
                </a:lnTo>
                <a:close/>
              </a:path>
              <a:path w="1638300" h="2727959">
                <a:moveTo>
                  <a:pt x="1638299" y="0"/>
                </a:moveTo>
                <a:lnTo>
                  <a:pt x="1626107" y="0"/>
                </a:lnTo>
                <a:lnTo>
                  <a:pt x="1626107" y="2721864"/>
                </a:lnTo>
                <a:lnTo>
                  <a:pt x="1632203" y="2715768"/>
                </a:lnTo>
                <a:lnTo>
                  <a:pt x="1638299" y="2715768"/>
                </a:lnTo>
                <a:lnTo>
                  <a:pt x="1638299" y="0"/>
                </a:lnTo>
                <a:close/>
              </a:path>
              <a:path w="1638300" h="2727959">
                <a:moveTo>
                  <a:pt x="1638299" y="2715768"/>
                </a:moveTo>
                <a:lnTo>
                  <a:pt x="1632203" y="2715768"/>
                </a:lnTo>
                <a:lnTo>
                  <a:pt x="1626107" y="2721864"/>
                </a:lnTo>
                <a:lnTo>
                  <a:pt x="1638299" y="2721864"/>
                </a:lnTo>
                <a:lnTo>
                  <a:pt x="1638299" y="27157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42059" y="5292852"/>
            <a:ext cx="1489075" cy="1188720"/>
          </a:xfrm>
          <a:custGeom>
            <a:avLst/>
            <a:gdLst/>
            <a:ahLst/>
            <a:cxnLst/>
            <a:rect l="l" t="t" r="r" b="b"/>
            <a:pathLst>
              <a:path w="1489075" h="1188720">
                <a:moveTo>
                  <a:pt x="0" y="1188719"/>
                </a:moveTo>
                <a:lnTo>
                  <a:pt x="1488947" y="1188719"/>
                </a:lnTo>
                <a:lnTo>
                  <a:pt x="1488947" y="0"/>
                </a:lnTo>
                <a:lnTo>
                  <a:pt x="0" y="0"/>
                </a:lnTo>
                <a:lnTo>
                  <a:pt x="0" y="118871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40587" y="5362692"/>
            <a:ext cx="10909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6050">
              <a:lnSpc>
                <a:spcPct val="100000"/>
              </a:lnSpc>
            </a:pP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.</a:t>
            </a:r>
            <a:r>
              <a:rPr sz="1800" b="1" spc="9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Wh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20" dirty="0">
                <a:latin typeface="Arial"/>
                <a:cs typeface="Arial"/>
              </a:rPr>
              <a:t>w</a:t>
            </a:r>
            <a:r>
              <a:rPr sz="1800" b="1" spc="-5" dirty="0">
                <a:latin typeface="Arial"/>
                <a:cs typeface="Arial"/>
              </a:rPr>
              <a:t>as</a:t>
            </a:r>
            <a:r>
              <a:rPr sz="1800" b="1" dirty="0">
                <a:latin typeface="Arial"/>
                <a:cs typeface="Arial"/>
              </a:rPr>
              <a:t>te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ou</a:t>
            </a:r>
            <a:r>
              <a:rPr sz="1800" b="1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7079" y="5911332"/>
            <a:ext cx="8369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marR="5080" indent="-762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ti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on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sa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spc="-15" dirty="0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66644" y="5004816"/>
            <a:ext cx="1490980" cy="1463040"/>
          </a:xfrm>
          <a:custGeom>
            <a:avLst/>
            <a:gdLst/>
            <a:ahLst/>
            <a:cxnLst/>
            <a:rect l="l" t="t" r="r" b="b"/>
            <a:pathLst>
              <a:path w="1490979" h="1463039">
                <a:moveTo>
                  <a:pt x="0" y="1463039"/>
                </a:moveTo>
                <a:lnTo>
                  <a:pt x="1490471" y="1463039"/>
                </a:lnTo>
                <a:lnTo>
                  <a:pt x="1490471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FF7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741125" y="2913177"/>
            <a:ext cx="1433830" cy="162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24485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.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Ris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ma</a:t>
            </a:r>
            <a:r>
              <a:rPr sz="1800" b="1" spc="-15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g</a:t>
            </a:r>
            <a:r>
              <a:rPr sz="1800" b="1" spc="-5" dirty="0">
                <a:latin typeface="Arial"/>
                <a:cs typeface="Arial"/>
              </a:rPr>
              <a:t>eme</a:t>
            </a:r>
            <a:r>
              <a:rPr sz="1800" b="1" spc="-1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n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in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g</a:t>
            </a:r>
            <a:r>
              <a:rPr sz="1800" b="1" spc="-5" dirty="0">
                <a:latin typeface="Arial"/>
                <a:cs typeface="Arial"/>
              </a:rPr>
              <a:t>ral</a:t>
            </a:r>
            <a:endParaRPr sz="1800">
              <a:latin typeface="Arial"/>
              <a:cs typeface="Arial"/>
            </a:endParaRPr>
          </a:p>
          <a:p>
            <a:pPr marL="142240" marR="133350" indent="219075">
              <a:lnSpc>
                <a:spcPct val="100000"/>
              </a:lnSpc>
            </a:pPr>
            <a:r>
              <a:rPr sz="1800" b="1" spc="-15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ar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40" dirty="0">
                <a:latin typeface="Arial"/>
                <a:cs typeface="Arial"/>
              </a:rPr>
              <a:t>v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5" dirty="0">
                <a:latin typeface="Arial"/>
                <a:cs typeface="Arial"/>
              </a:rPr>
              <a:t>r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spc="-10" dirty="0">
                <a:latin typeface="Arial"/>
                <a:cs typeface="Arial"/>
              </a:rPr>
              <a:t>thing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th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20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20481" y="5073766"/>
            <a:ext cx="1181100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144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B.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5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do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spc="-15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me</a:t>
            </a:r>
            <a:r>
              <a:rPr sz="1800" b="1" spc="-10" dirty="0">
                <a:latin typeface="Arial"/>
                <a:cs typeface="Arial"/>
              </a:rPr>
              <a:t>thing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20" dirty="0">
                <a:latin typeface="Arial"/>
                <a:cs typeface="Arial"/>
              </a:rPr>
              <a:t>w</a:t>
            </a:r>
            <a:r>
              <a:rPr sz="1800" b="1" spc="-25" dirty="0">
                <a:latin typeface="Arial"/>
                <a:cs typeface="Arial"/>
              </a:rPr>
              <a:t>h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2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152400" marR="142875" indent="13335">
              <a:lnSpc>
                <a:spcPct val="100000"/>
              </a:lnSpc>
            </a:pPr>
            <a:r>
              <a:rPr sz="1800" b="1" spc="-15" dirty="0">
                <a:latin typeface="Arial"/>
                <a:cs typeface="Arial"/>
              </a:rPr>
              <a:t>h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-40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n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in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id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20212" y="4540366"/>
            <a:ext cx="1234440" cy="162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 marR="5080" indent="-1397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C.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5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h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-40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5" dirty="0">
                <a:latin typeface="Arial"/>
                <a:cs typeface="Arial"/>
              </a:rPr>
              <a:t>em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27940" marR="19050" indent="-635" algn="ctr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pl</a:t>
            </a:r>
            <a:r>
              <a:rPr sz="1800" b="1" spc="-5" dirty="0">
                <a:latin typeface="Arial"/>
                <a:cs typeface="Arial"/>
              </a:rPr>
              <a:t>ac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to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ma</a:t>
            </a:r>
            <a:r>
              <a:rPr sz="1800" b="1" spc="-15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all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id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ntifi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d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risk</a:t>
            </a:r>
            <a:r>
              <a:rPr sz="1800" b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26091" y="4016490"/>
            <a:ext cx="1281430" cy="162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922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D.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5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ar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al</a:t>
            </a:r>
            <a:r>
              <a:rPr sz="1800" b="1" spc="20" dirty="0">
                <a:latin typeface="Arial"/>
                <a:cs typeface="Arial"/>
              </a:rPr>
              <a:t>w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on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th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aler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fo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risk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th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234950" marR="226060" indent="9271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igh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emer</a:t>
            </a:r>
            <a:r>
              <a:rPr sz="1800" b="1" spc="-1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30800" y="6583268"/>
            <a:ext cx="1611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35" dirty="0">
                <a:solidFill>
                  <a:srgbClr val="323232"/>
                </a:solidFill>
                <a:latin typeface="Arial"/>
                <a:cs typeface="Arial"/>
              </a:rPr>
              <a:t>P</a:t>
            </a:r>
            <a:r>
              <a:rPr sz="1600" b="1" spc="-185" dirty="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600" b="1" spc="-20" dirty="0">
                <a:solidFill>
                  <a:srgbClr val="323232"/>
                </a:solidFill>
                <a:latin typeface="Arial"/>
                <a:cs typeface="Arial"/>
              </a:rPr>
              <a:t>TH</a:t>
            </a:r>
            <a:r>
              <a:rPr sz="1600" b="1" spc="-25" dirty="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323232"/>
                </a:solidFill>
                <a:latin typeface="Arial"/>
                <a:cs typeface="Arial"/>
              </a:rPr>
              <a:t>LOGI</a:t>
            </a:r>
            <a:r>
              <a:rPr sz="1600" b="1" spc="-5" dirty="0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sz="1600" b="1" spc="-30" dirty="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rgbClr val="323232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75486" y="6583268"/>
            <a:ext cx="10439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600" b="1" spc="-15" dirty="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600" b="1" spc="-65" dirty="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600" b="1" spc="-15" dirty="0">
                <a:solidFill>
                  <a:srgbClr val="323232"/>
                </a:solidFill>
                <a:latin typeface="Arial"/>
                <a:cs typeface="Arial"/>
              </a:rPr>
              <a:t>CTIVE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15346" y="6583268"/>
            <a:ext cx="16332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323232"/>
                </a:solidFill>
                <a:latin typeface="Arial"/>
                <a:cs typeface="Arial"/>
              </a:rPr>
              <a:t>BUR</a:t>
            </a:r>
            <a:r>
              <a:rPr sz="1600" b="1" spc="-15" dirty="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600" b="1" spc="-65" dirty="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600" b="1" spc="-20" dirty="0">
                <a:solidFill>
                  <a:srgbClr val="323232"/>
                </a:solidFill>
                <a:latin typeface="Arial"/>
                <a:cs typeface="Arial"/>
              </a:rPr>
              <a:t>UC</a:t>
            </a:r>
            <a:r>
              <a:rPr sz="1600" b="1" spc="-5" dirty="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600" b="1" spc="-175" dirty="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600" b="1" spc="-15" dirty="0">
                <a:solidFill>
                  <a:srgbClr val="323232"/>
                </a:solidFill>
                <a:latin typeface="Arial"/>
                <a:cs typeface="Arial"/>
              </a:rPr>
              <a:t>TIC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87013" y="6583268"/>
            <a:ext cx="12014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323232"/>
                </a:solidFill>
                <a:latin typeface="Arial"/>
                <a:cs typeface="Arial"/>
              </a:rPr>
              <a:t>P</a:t>
            </a:r>
            <a:r>
              <a:rPr sz="1600" b="1" spc="-20" dirty="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600" b="1" spc="-65" dirty="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600" b="1" spc="-15" dirty="0">
                <a:solidFill>
                  <a:srgbClr val="323232"/>
                </a:solidFill>
                <a:latin typeface="Arial"/>
                <a:cs typeface="Arial"/>
              </a:rPr>
              <a:t>CTIVE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71344" y="6583268"/>
            <a:ext cx="13214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5" dirty="0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600" b="1" spc="-15" dirty="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600" b="1" spc="-20" dirty="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600" b="1" spc="-20" dirty="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600" b="1" spc="-185" dirty="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600" b="1" spc="-15" dirty="0">
                <a:solidFill>
                  <a:srgbClr val="323232"/>
                </a:solidFill>
                <a:latin typeface="Arial"/>
                <a:cs typeface="Arial"/>
              </a:rPr>
              <a:t>TIVE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0321" y="1400542"/>
            <a:ext cx="8271509" cy="493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28905" indent="-457200">
              <a:lnSpc>
                <a:spcPct val="109000"/>
              </a:lnSpc>
              <a:buFont typeface="Arial"/>
              <a:buAutoNum type="alphaUcPeriod"/>
              <a:tabLst>
                <a:tab pos="469900" algn="l"/>
              </a:tabLst>
            </a:pP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10" dirty="0">
                <a:latin typeface="Arial"/>
                <a:cs typeface="Arial"/>
              </a:rPr>
              <a:t>a</a:t>
            </a:r>
            <a:r>
              <a:rPr sz="2000" b="1" spc="15" dirty="0">
                <a:latin typeface="Arial"/>
                <a:cs typeface="Arial"/>
              </a:rPr>
              <a:t>t</a:t>
            </a:r>
            <a:r>
              <a:rPr sz="2000" b="1" spc="5" dirty="0">
                <a:latin typeface="Arial"/>
                <a:cs typeface="Arial"/>
              </a:rPr>
              <a:t>ho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5" dirty="0">
                <a:latin typeface="Arial"/>
                <a:cs typeface="Arial"/>
              </a:rPr>
              <a:t>og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10" dirty="0">
                <a:latin typeface="Arial"/>
                <a:cs typeface="Arial"/>
              </a:rPr>
              <a:t>ca</a:t>
            </a:r>
            <a:r>
              <a:rPr sz="2000" b="1" dirty="0">
                <a:latin typeface="Arial"/>
                <a:cs typeface="Arial"/>
              </a:rPr>
              <a:t>l: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gani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ion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evailin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ud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‘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’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and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he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tt</a:t>
            </a:r>
            <a:r>
              <a:rPr sz="2000" spc="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inve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ment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imp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ovin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15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69900" marR="172720" indent="-457200">
              <a:lnSpc>
                <a:spcPct val="109000"/>
              </a:lnSpc>
              <a:buFont typeface="Arial"/>
              <a:buAutoNum type="alphaUcPeriod"/>
              <a:tabLst>
                <a:tab pos="469900" algn="l"/>
              </a:tabLst>
            </a:pPr>
            <a:r>
              <a:rPr sz="2000" b="1" spc="15" dirty="0">
                <a:latin typeface="Arial"/>
                <a:cs typeface="Arial"/>
              </a:rPr>
              <a:t>R</a:t>
            </a:r>
            <a:r>
              <a:rPr sz="2000" b="1" spc="10" dirty="0">
                <a:latin typeface="Arial"/>
                <a:cs typeface="Arial"/>
              </a:rPr>
              <a:t>eac</a:t>
            </a:r>
            <a:r>
              <a:rPr sz="2000" b="1" spc="1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15" dirty="0">
                <a:latin typeface="Arial"/>
                <a:cs typeface="Arial"/>
              </a:rPr>
              <a:t>v</a:t>
            </a:r>
            <a:r>
              <a:rPr sz="2000" b="1" spc="2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-14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o</a:t>
            </a:r>
            <a:r>
              <a:rPr sz="2000" spc="15" dirty="0">
                <a:latin typeface="Arial"/>
                <a:cs typeface="Arial"/>
              </a:rPr>
              <a:t>r</a:t>
            </a:r>
            <a:r>
              <a:rPr sz="2000" spc="10" dirty="0">
                <a:latin typeface="Arial"/>
                <a:cs typeface="Arial"/>
              </a:rPr>
              <a:t>gan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15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ha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h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abou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ty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ft</a:t>
            </a:r>
            <a:r>
              <a:rPr sz="2000" spc="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10" dirty="0">
                <a:latin typeface="Arial"/>
                <a:cs typeface="Arial"/>
              </a:rPr>
              <a:t>n</a:t>
            </a:r>
            <a:r>
              <a:rPr sz="2000" spc="15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10" dirty="0">
                <a:latin typeface="Arial"/>
                <a:cs typeface="Arial"/>
              </a:rPr>
              <a:t>den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ha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o</a:t>
            </a:r>
            <a:r>
              <a:rPr sz="2000" spc="15" dirty="0">
                <a:latin typeface="Arial"/>
                <a:cs typeface="Arial"/>
              </a:rPr>
              <a:t>cc</a:t>
            </a:r>
            <a:r>
              <a:rPr sz="2000" spc="10" dirty="0">
                <a:latin typeface="Arial"/>
                <a:cs typeface="Arial"/>
              </a:rPr>
              <a:t>u</a:t>
            </a:r>
            <a:r>
              <a:rPr sz="2000" spc="15" dirty="0">
                <a:latin typeface="Arial"/>
                <a:cs typeface="Arial"/>
              </a:rPr>
              <a:t>rr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10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69900" marR="184150" indent="-457200">
              <a:lnSpc>
                <a:spcPct val="109000"/>
              </a:lnSpc>
              <a:buFont typeface="Arial"/>
              <a:buAutoNum type="alphaUcPeriod"/>
              <a:tabLst>
                <a:tab pos="469900" algn="l"/>
              </a:tabLst>
            </a:pPr>
            <a:r>
              <a:rPr sz="2000" b="1" spc="15" dirty="0">
                <a:latin typeface="Arial"/>
                <a:cs typeface="Arial"/>
              </a:rPr>
              <a:t>B</a:t>
            </a:r>
            <a:r>
              <a:rPr sz="2000" b="1" spc="5" dirty="0">
                <a:latin typeface="Arial"/>
                <a:cs typeface="Arial"/>
              </a:rPr>
              <a:t>u</a:t>
            </a:r>
            <a:r>
              <a:rPr sz="2000" b="1" spc="10" dirty="0">
                <a:latin typeface="Arial"/>
                <a:cs typeface="Arial"/>
              </a:rPr>
              <a:t>rea</a:t>
            </a:r>
            <a:r>
              <a:rPr sz="2000" b="1" spc="5" dirty="0">
                <a:latin typeface="Arial"/>
                <a:cs typeface="Arial"/>
              </a:rPr>
              <a:t>u</a:t>
            </a:r>
            <a:r>
              <a:rPr sz="2000" b="1" spc="10" dirty="0">
                <a:latin typeface="Arial"/>
                <a:cs typeface="Arial"/>
              </a:rPr>
              <a:t>cr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15" dirty="0">
                <a:latin typeface="Arial"/>
                <a:cs typeface="Arial"/>
              </a:rPr>
              <a:t>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30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gani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ion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ha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e</a:t>
            </a:r>
            <a:r>
              <a:rPr sz="2000" spc="1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pape</a:t>
            </a:r>
            <a:r>
              <a:rPr sz="2000" spc="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5" dirty="0">
                <a:latin typeface="Arial"/>
                <a:cs typeface="Arial"/>
              </a:rPr>
              <a:t>ba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ck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boxe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ov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audi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rs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a</a:t>
            </a:r>
            <a:r>
              <a:rPr sz="2000" spc="15" dirty="0">
                <a:latin typeface="Arial"/>
                <a:cs typeface="Arial"/>
              </a:rPr>
              <a:t>ss</a:t>
            </a:r>
            <a:r>
              <a:rPr sz="2000" spc="10" dirty="0">
                <a:latin typeface="Arial"/>
                <a:cs typeface="Arial"/>
              </a:rPr>
              <a:t>e</a:t>
            </a:r>
            <a:r>
              <a:rPr sz="2000" spc="1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rs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ha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hey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10" dirty="0">
                <a:latin typeface="Arial"/>
                <a:cs typeface="Arial"/>
              </a:rPr>
              <a:t>o</a:t>
            </a:r>
            <a:r>
              <a:rPr sz="2000" spc="15" dirty="0">
                <a:latin typeface="Arial"/>
                <a:cs typeface="Arial"/>
              </a:rPr>
              <a:t>c</a:t>
            </a:r>
            <a:r>
              <a:rPr sz="2000" spc="10" dirty="0">
                <a:latin typeface="Arial"/>
                <a:cs typeface="Arial"/>
              </a:rPr>
              <a:t>u</a:t>
            </a:r>
            <a:r>
              <a:rPr sz="2000" spc="15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15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69900" marR="762000" indent="-457200" algn="just">
              <a:lnSpc>
                <a:spcPct val="109000"/>
              </a:lnSpc>
              <a:buFont typeface="Arial"/>
              <a:buAutoNum type="alphaUcPeriod"/>
              <a:tabLst>
                <a:tab pos="469900" algn="l"/>
              </a:tabLst>
            </a:pP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10" dirty="0">
                <a:latin typeface="Arial"/>
                <a:cs typeface="Arial"/>
              </a:rPr>
              <a:t>r</a:t>
            </a:r>
            <a:r>
              <a:rPr sz="2000" b="1" spc="5" dirty="0">
                <a:latin typeface="Arial"/>
                <a:cs typeface="Arial"/>
              </a:rPr>
              <a:t>o</a:t>
            </a:r>
            <a:r>
              <a:rPr sz="2000" b="1" spc="10" dirty="0">
                <a:latin typeface="Arial"/>
                <a:cs typeface="Arial"/>
              </a:rPr>
              <a:t>ac</a:t>
            </a:r>
            <a:r>
              <a:rPr sz="2000" b="1" spc="1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15" dirty="0">
                <a:latin typeface="Arial"/>
                <a:cs typeface="Arial"/>
              </a:rPr>
              <a:t>v</a:t>
            </a:r>
            <a:r>
              <a:rPr sz="2000" b="1" spc="2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gani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ion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ha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pla</a:t>
            </a:r>
            <a:r>
              <a:rPr sz="2000" dirty="0">
                <a:latin typeface="Arial"/>
                <a:cs typeface="Arial"/>
              </a:rPr>
              <a:t>ce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hig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valu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imp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oving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15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a</a:t>
            </a:r>
            <a:r>
              <a:rPr sz="2000" spc="1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e</a:t>
            </a:r>
            <a:r>
              <a:rPr sz="2000" spc="1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on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inuou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imp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ovemen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rd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4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Arial"/>
                <a:cs typeface="Arial"/>
              </a:rPr>
              <a:t>r</a:t>
            </a:r>
            <a:r>
              <a:rPr sz="2000" spc="1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1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5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1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l</a:t>
            </a:r>
            <a:r>
              <a:rPr sz="2000" spc="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2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15" dirty="0">
                <a:latin typeface="Arial"/>
                <a:cs typeface="Arial"/>
              </a:rPr>
              <a:t>ss</a:t>
            </a:r>
            <a:r>
              <a:rPr sz="2000" spc="10" dirty="0">
                <a:latin typeface="Arial"/>
                <a:cs typeface="Arial"/>
              </a:rPr>
              <a:t>ue</a:t>
            </a:r>
            <a:r>
              <a:rPr sz="2000" spc="1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69900" marR="5080" indent="-457200">
              <a:lnSpc>
                <a:spcPct val="109000"/>
              </a:lnSpc>
              <a:buFont typeface="Arial"/>
              <a:buAutoNum type="alphaUcPeriod"/>
              <a:tabLst>
                <a:tab pos="469900" algn="l"/>
              </a:tabLst>
            </a:pPr>
            <a:r>
              <a:rPr sz="2000" b="1" spc="10" dirty="0">
                <a:latin typeface="Arial"/>
                <a:cs typeface="Arial"/>
              </a:rPr>
              <a:t>Ge</a:t>
            </a:r>
            <a:r>
              <a:rPr sz="2000" b="1" spc="5" dirty="0">
                <a:latin typeface="Arial"/>
                <a:cs typeface="Arial"/>
              </a:rPr>
              <a:t>n</a:t>
            </a:r>
            <a:r>
              <a:rPr sz="2000" b="1" spc="10" dirty="0">
                <a:latin typeface="Arial"/>
                <a:cs typeface="Arial"/>
              </a:rPr>
              <a:t>era</a:t>
            </a:r>
            <a:r>
              <a:rPr sz="2000" b="1" dirty="0">
                <a:latin typeface="Arial"/>
                <a:cs typeface="Arial"/>
              </a:rPr>
              <a:t>ti</a:t>
            </a:r>
            <a:r>
              <a:rPr sz="2000" b="1" spc="-15" dirty="0">
                <a:latin typeface="Arial"/>
                <a:cs typeface="Arial"/>
              </a:rPr>
              <a:t>v</a:t>
            </a:r>
            <a:r>
              <a:rPr sz="2000" b="1" spc="2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1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an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ty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o</a:t>
            </a:r>
            <a:r>
              <a:rPr sz="2000" spc="15" dirty="0">
                <a:latin typeface="Arial"/>
                <a:cs typeface="Arial"/>
              </a:rPr>
              <a:t>r</a:t>
            </a:r>
            <a:r>
              <a:rPr sz="2000" spc="10" dirty="0">
                <a:latin typeface="Arial"/>
                <a:cs typeface="Arial"/>
              </a:rPr>
              <a:t>gan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15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Arial"/>
                <a:cs typeface="Arial"/>
              </a:rPr>
              <a:t>w</a:t>
            </a:r>
            <a:r>
              <a:rPr sz="2000" spc="10" dirty="0">
                <a:latin typeface="Arial"/>
                <a:cs typeface="Arial"/>
              </a:rPr>
              <a:t>h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1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ty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eg</a:t>
            </a:r>
            <a:r>
              <a:rPr sz="2000" spc="15" dirty="0">
                <a:latin typeface="Arial"/>
                <a:cs typeface="Arial"/>
              </a:rPr>
              <a:t>r</a:t>
            </a:r>
            <a:r>
              <a:rPr sz="2000" spc="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pa</a:t>
            </a:r>
            <a:r>
              <a:rPr sz="2000" spc="1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e</a:t>
            </a:r>
            <a:r>
              <a:rPr sz="2000" spc="1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yt</a:t>
            </a:r>
            <a:r>
              <a:rPr sz="2000" spc="10" dirty="0">
                <a:latin typeface="Arial"/>
                <a:cs typeface="Arial"/>
              </a:rPr>
              <a:t>h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ha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he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do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gene</a:t>
            </a:r>
            <a:r>
              <a:rPr sz="2000" spc="15" dirty="0">
                <a:latin typeface="Arial"/>
                <a:cs typeface="Arial"/>
              </a:rPr>
              <a:t>r</a:t>
            </a:r>
            <a:r>
              <a:rPr sz="2000" spc="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ve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o</a:t>
            </a:r>
            <a:r>
              <a:rPr sz="2000" spc="15" dirty="0">
                <a:latin typeface="Arial"/>
                <a:cs typeface="Arial"/>
              </a:rPr>
              <a:t>r</a:t>
            </a:r>
            <a:r>
              <a:rPr sz="2000" spc="10" dirty="0">
                <a:latin typeface="Arial"/>
                <a:cs typeface="Arial"/>
              </a:rPr>
              <a:t>gan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1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10" dirty="0">
                <a:latin typeface="Arial"/>
                <a:cs typeface="Arial"/>
              </a:rPr>
              <a:t>o</a:t>
            </a:r>
            <a:r>
              <a:rPr sz="2000" spc="2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ty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5" dirty="0">
                <a:latin typeface="Arial"/>
                <a:cs typeface="Arial"/>
              </a:rPr>
              <a:t>r</a:t>
            </a:r>
            <a:r>
              <a:rPr sz="2000" spc="1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hea</a:t>
            </a:r>
            <a:r>
              <a:rPr sz="2000" spc="1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ts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an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10" dirty="0">
                <a:latin typeface="Arial"/>
                <a:cs typeface="Arial"/>
              </a:rPr>
              <a:t>nd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e</a:t>
            </a:r>
            <a:r>
              <a:rPr sz="2000" spc="1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10" dirty="0">
                <a:latin typeface="Arial"/>
                <a:cs typeface="Arial"/>
              </a:rPr>
              <a:t>one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om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en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manage</a:t>
            </a:r>
            <a:r>
              <a:rPr sz="2000" spc="1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spc="15" dirty="0">
                <a:latin typeface="Arial"/>
                <a:cs typeface="Arial"/>
              </a:rPr>
              <a:t>r</a:t>
            </a:r>
            <a:r>
              <a:rPr sz="2000" spc="10" dirty="0">
                <a:latin typeface="Arial"/>
                <a:cs typeface="Arial"/>
              </a:rPr>
              <a:t>on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li</a:t>
            </a:r>
            <a:r>
              <a:rPr sz="2000" spc="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4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5067" y="502920"/>
            <a:ext cx="8842247" cy="911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70660" y="2567332"/>
            <a:ext cx="58108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Cli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ca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Go</a:t>
            </a:r>
            <a:r>
              <a:rPr sz="2400" b="1" spc="-5" dirty="0">
                <a:latin typeface="Arial"/>
                <a:cs typeface="Arial"/>
              </a:rPr>
              <a:t>verna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Ri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k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mm</a:t>
            </a:r>
            <a:r>
              <a:rPr sz="2400" b="1" dirty="0">
                <a:latin typeface="Arial"/>
                <a:cs typeface="Arial"/>
              </a:rPr>
              <a:t>itt</a:t>
            </a:r>
            <a:r>
              <a:rPr sz="2400" b="1" spc="-5" dirty="0">
                <a:latin typeface="Arial"/>
                <a:cs typeface="Arial"/>
              </a:rPr>
              <a:t>ee</a:t>
            </a:r>
            <a:r>
              <a:rPr sz="2400" b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6616" y="1638517"/>
            <a:ext cx="588708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6500"/>
                </a:solidFill>
                <a:latin typeface="Arial"/>
                <a:cs typeface="Arial"/>
              </a:rPr>
              <a:t>Wh</a:t>
            </a:r>
            <a:r>
              <a:rPr sz="3200" b="1" dirty="0">
                <a:solidFill>
                  <a:srgbClr val="FF6500"/>
                </a:solidFill>
                <a:latin typeface="Arial"/>
                <a:cs typeface="Arial"/>
              </a:rPr>
              <a:t>o</a:t>
            </a:r>
            <a:r>
              <a:rPr sz="3200" b="1" spc="5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6500"/>
                </a:solidFill>
                <a:latin typeface="Arial"/>
                <a:cs typeface="Arial"/>
              </a:rPr>
              <a:t>ca</a:t>
            </a:r>
            <a:r>
              <a:rPr sz="3200" b="1" dirty="0">
                <a:solidFill>
                  <a:srgbClr val="FF6500"/>
                </a:solidFill>
                <a:latin typeface="Arial"/>
                <a:cs typeface="Arial"/>
              </a:rPr>
              <a:t>n</a:t>
            </a:r>
            <a:r>
              <a:rPr sz="3200" b="1" spc="7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6500"/>
                </a:solidFill>
                <a:latin typeface="Arial"/>
                <a:cs typeface="Arial"/>
              </a:rPr>
              <a:t>MaPSa</a:t>
            </a:r>
            <a:r>
              <a:rPr sz="3200" b="1" dirty="0">
                <a:solidFill>
                  <a:srgbClr val="FF6500"/>
                </a:solidFill>
                <a:latin typeface="Arial"/>
                <a:cs typeface="Arial"/>
              </a:rPr>
              <a:t>F</a:t>
            </a:r>
            <a:r>
              <a:rPr sz="3200" b="1" spc="8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6500"/>
                </a:solidFill>
                <a:latin typeface="Arial"/>
                <a:cs typeface="Arial"/>
              </a:rPr>
              <a:t>b</a:t>
            </a:r>
            <a:r>
              <a:rPr sz="3200" b="1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3200" b="1" spc="7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6500"/>
                </a:solidFill>
                <a:latin typeface="Arial"/>
                <a:cs typeface="Arial"/>
              </a:rPr>
              <a:t>use</a:t>
            </a:r>
            <a:r>
              <a:rPr sz="3200" b="1" dirty="0">
                <a:solidFill>
                  <a:srgbClr val="FF6500"/>
                </a:solidFill>
                <a:latin typeface="Arial"/>
                <a:cs typeface="Arial"/>
              </a:rPr>
              <a:t>d</a:t>
            </a:r>
            <a:r>
              <a:rPr sz="3200" b="1" spc="7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6500"/>
                </a:solidFill>
                <a:latin typeface="Arial"/>
                <a:cs typeface="Arial"/>
              </a:rPr>
              <a:t>b</a:t>
            </a:r>
            <a:r>
              <a:rPr sz="3200" b="1" dirty="0">
                <a:solidFill>
                  <a:srgbClr val="FF6500"/>
                </a:solidFill>
                <a:latin typeface="Arial"/>
                <a:cs typeface="Arial"/>
              </a:rPr>
              <a:t>y</a:t>
            </a:r>
            <a:r>
              <a:rPr sz="3200" b="1" dirty="0">
                <a:solidFill>
                  <a:srgbClr val="FF9800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45429" y="2996184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107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5429" y="2881884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7123" y="4068318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>
                <a:moveTo>
                  <a:pt x="0" y="0"/>
                </a:moveTo>
                <a:lnTo>
                  <a:pt x="893063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3219" y="4068318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>
                <a:moveTo>
                  <a:pt x="0" y="0"/>
                </a:moveTo>
                <a:lnTo>
                  <a:pt x="893063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1408" y="4834220"/>
            <a:ext cx="3176270" cy="659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tabLst>
                <a:tab pos="3162935" algn="l"/>
              </a:tabLst>
            </a:pPr>
            <a:r>
              <a:rPr sz="2400" b="1" spc="-10" dirty="0">
                <a:latin typeface="Arial"/>
                <a:cs typeface="Arial"/>
              </a:rPr>
              <a:t>Di</a:t>
            </a:r>
            <a:r>
              <a:rPr sz="2400" b="1" spc="-5" dirty="0">
                <a:latin typeface="Arial"/>
                <a:cs typeface="Arial"/>
              </a:rPr>
              <a:t>rec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ra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150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latin typeface="Arial"/>
                <a:cs typeface="Arial"/>
              </a:rPr>
              <a:t> </a:t>
            </a:r>
            <a:r>
              <a:rPr sz="2400" b="1" u="heavy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Sp</a:t>
            </a:r>
            <a:r>
              <a:rPr sz="2400" b="1" spc="-5" dirty="0">
                <a:latin typeface="Arial"/>
                <a:cs typeface="Arial"/>
              </a:rPr>
              <a:t>ec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55438" y="3934166"/>
            <a:ext cx="190118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0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rus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B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ard</a:t>
            </a:r>
            <a:r>
              <a:rPr sz="2400" b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5635" y="4870796"/>
            <a:ext cx="341439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7615" marR="5080" indent="-1225550">
              <a:lnSpc>
                <a:spcPct val="100000"/>
              </a:lnSpc>
              <a:tabLst>
                <a:tab pos="894715" algn="l"/>
              </a:tabLst>
            </a:pPr>
            <a:r>
              <a:rPr sz="2400" b="1" u="heavy" spc="-10" dirty="0">
                <a:latin typeface="Arial"/>
                <a:cs typeface="Arial"/>
              </a:rPr>
              <a:t> </a:t>
            </a:r>
            <a:r>
              <a:rPr sz="2400" b="1" u="heavy" spc="-10" dirty="0">
                <a:latin typeface="Times New Roman"/>
                <a:cs typeface="Times New Roman"/>
              </a:rPr>
              <a:t>	</a:t>
            </a:r>
            <a:r>
              <a:rPr sz="2400" b="1" u="heavy" spc="-10" dirty="0">
                <a:latin typeface="Arial"/>
                <a:cs typeface="Arial"/>
              </a:rPr>
              <a:t>M</a:t>
            </a:r>
            <a:r>
              <a:rPr sz="2400" b="1" u="heavy" spc="-20" dirty="0">
                <a:latin typeface="Arial"/>
                <a:cs typeface="Arial"/>
              </a:rPr>
              <a:t>u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ti-</a:t>
            </a:r>
            <a:r>
              <a:rPr sz="2400" b="1" spc="-20" dirty="0">
                <a:latin typeface="Arial"/>
                <a:cs typeface="Arial"/>
              </a:rPr>
              <a:t>di</a:t>
            </a:r>
            <a:r>
              <a:rPr sz="2400" b="1" spc="-5" dirty="0">
                <a:latin typeface="Arial"/>
                <a:cs typeface="Arial"/>
              </a:rPr>
              <a:t>sc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in</a:t>
            </a:r>
            <a:r>
              <a:rPr sz="2400" b="1" spc="-5" dirty="0">
                <a:latin typeface="Arial"/>
                <a:cs typeface="Arial"/>
              </a:rPr>
              <a:t>ary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00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eams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5251" y="3718270"/>
            <a:ext cx="18529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ro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5" dirty="0">
                <a:latin typeface="Arial"/>
                <a:cs typeface="Arial"/>
              </a:rPr>
              <a:t>ess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on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18151" y="4084030"/>
            <a:ext cx="11087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ro</a:t>
            </a:r>
            <a:r>
              <a:rPr sz="2400" b="1" spc="-20" dirty="0">
                <a:latin typeface="Arial"/>
                <a:cs typeface="Arial"/>
              </a:rPr>
              <a:t>up</a:t>
            </a:r>
            <a:r>
              <a:rPr sz="2400" b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10515" y="6167785"/>
            <a:ext cx="31940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10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ard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ar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17057" y="6054852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107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7057" y="5916167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83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17057" y="5718810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5">
                <a:moveTo>
                  <a:pt x="0" y="0"/>
                </a:moveTo>
                <a:lnTo>
                  <a:pt x="0" y="159257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44823" y="3060192"/>
            <a:ext cx="3619500" cy="2752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5523" cy="3430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6839" y="608076"/>
            <a:ext cx="8105140" cy="1437640"/>
          </a:xfrm>
          <a:custGeom>
            <a:avLst/>
            <a:gdLst/>
            <a:ahLst/>
            <a:cxnLst/>
            <a:rect l="l" t="t" r="r" b="b"/>
            <a:pathLst>
              <a:path w="8105140" h="1437639">
                <a:moveTo>
                  <a:pt x="0" y="1437131"/>
                </a:moveTo>
                <a:lnTo>
                  <a:pt x="8104631" y="1437131"/>
                </a:lnTo>
                <a:lnTo>
                  <a:pt x="8104631" y="0"/>
                </a:lnTo>
                <a:lnTo>
                  <a:pt x="0" y="0"/>
                </a:lnTo>
                <a:lnTo>
                  <a:pt x="0" y="1437131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5416" y="1165860"/>
            <a:ext cx="530351" cy="274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2503" y="1165860"/>
            <a:ext cx="731519" cy="274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8916" y="1165860"/>
            <a:ext cx="274319" cy="2743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5240" y="1165860"/>
            <a:ext cx="786383" cy="2743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3200" y="1170432"/>
            <a:ext cx="256031" cy="2697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35807" y="1170432"/>
            <a:ext cx="260603" cy="265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05555" y="1170432"/>
            <a:ext cx="292607" cy="2651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1879" y="1170432"/>
            <a:ext cx="256031" cy="2651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1455" y="1170432"/>
            <a:ext cx="91439" cy="2651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28615" y="1170432"/>
            <a:ext cx="224027" cy="2651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0076" y="1170432"/>
            <a:ext cx="260603" cy="2651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86984" y="1170432"/>
            <a:ext cx="246887" cy="2651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1303" y="1170432"/>
            <a:ext cx="224027" cy="2651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7335" y="1170432"/>
            <a:ext cx="260603" cy="2651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96228" y="1170432"/>
            <a:ext cx="91439" cy="2651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28816" y="1170432"/>
            <a:ext cx="256031" cy="2651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07707" y="1170432"/>
            <a:ext cx="251459" cy="2651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82028" y="1170432"/>
            <a:ext cx="228599" cy="2651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49056" y="1170432"/>
            <a:ext cx="91439" cy="2651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2668" y="3779520"/>
            <a:ext cx="9145523" cy="343052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57897" y="2659190"/>
            <a:ext cx="7056755" cy="407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b="1" spc="-45" dirty="0">
                <a:latin typeface="Arial"/>
                <a:cs typeface="Arial"/>
              </a:rPr>
              <a:t>K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30" dirty="0">
                <a:latin typeface="Arial"/>
                <a:cs typeface="Arial"/>
              </a:rPr>
              <a:t>p</a:t>
            </a:r>
            <a:r>
              <a:rPr sz="2400" b="1" spc="-20" dirty="0">
                <a:latin typeface="Arial"/>
                <a:cs typeface="Arial"/>
              </a:rPr>
              <a:t>on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45" dirty="0">
                <a:latin typeface="Arial"/>
                <a:cs typeface="Arial"/>
              </a:rPr>
              <a:t>d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uh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90" dirty="0">
                <a:latin typeface="Arial"/>
                <a:cs typeface="Arial"/>
              </a:rPr>
              <a:t>P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114" dirty="0">
                <a:latin typeface="Arial"/>
                <a:cs typeface="Arial"/>
              </a:rPr>
              <a:t>T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130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50" dirty="0">
                <a:latin typeface="Arial"/>
                <a:cs typeface="Arial"/>
              </a:rPr>
              <a:t>t</a:t>
            </a:r>
            <a:r>
              <a:rPr sz="2400" b="1" spc="5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g</a:t>
            </a:r>
            <a:r>
              <a:rPr sz="2400" b="1" spc="60" dirty="0">
                <a:latin typeface="Arial"/>
                <a:cs typeface="Arial"/>
              </a:rPr>
              <a:t>r</a:t>
            </a:r>
            <a:r>
              <a:rPr sz="2400" b="1" spc="8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1268095" marR="588010" lvl="1" indent="-513715" algn="just">
              <a:lnSpc>
                <a:spcPct val="100000"/>
              </a:lnSpc>
              <a:spcBef>
                <a:spcPts val="575"/>
              </a:spcBef>
              <a:buFont typeface="Arial"/>
              <a:buAutoNum type="alphaUcPeriod"/>
              <a:tabLst>
                <a:tab pos="1270000" algn="l"/>
              </a:tabLst>
            </a:pP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210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45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g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9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60" dirty="0">
                <a:latin typeface="Arial"/>
                <a:cs typeface="Arial"/>
              </a:rPr>
              <a:t>t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spc="50" dirty="0">
                <a:latin typeface="Arial"/>
                <a:cs typeface="Arial"/>
              </a:rPr>
              <a:t>r</a:t>
            </a:r>
            <a:r>
              <a:rPr sz="2400" b="1" spc="30" dirty="0">
                <a:latin typeface="Arial"/>
                <a:cs typeface="Arial"/>
              </a:rPr>
              <a:t>d</a:t>
            </a:r>
            <a:r>
              <a:rPr sz="2400" b="1" spc="-20" dirty="0">
                <a:latin typeface="Arial"/>
                <a:cs typeface="Arial"/>
              </a:rPr>
              <a:t>i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i</a:t>
            </a:r>
            <a:r>
              <a:rPr sz="2400" b="1" spc="30" dirty="0">
                <a:latin typeface="Arial"/>
                <a:cs typeface="Arial"/>
              </a:rPr>
              <a:t>p</a:t>
            </a:r>
            <a:r>
              <a:rPr sz="2400" b="1" spc="-20" dirty="0">
                <a:latin typeface="Arial"/>
                <a:cs typeface="Arial"/>
              </a:rPr>
              <a:t>li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45" dirty="0">
                <a:latin typeface="Arial"/>
                <a:cs typeface="Arial"/>
              </a:rPr>
              <a:t>d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5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55" dirty="0">
                <a:latin typeface="Arial"/>
                <a:cs typeface="Arial"/>
              </a:rPr>
              <a:t>J</a:t>
            </a:r>
            <a:r>
              <a:rPr sz="2400" b="1" dirty="0">
                <a:latin typeface="Arial"/>
                <a:cs typeface="Arial"/>
              </a:rPr>
              <a:t>P 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65" dirty="0">
                <a:latin typeface="Arial"/>
                <a:cs typeface="Arial"/>
              </a:rPr>
              <a:t>e</a:t>
            </a:r>
            <a:r>
              <a:rPr sz="2400" b="1" spc="45" dirty="0">
                <a:latin typeface="Arial"/>
                <a:cs typeface="Arial"/>
              </a:rPr>
              <a:t>b</a:t>
            </a:r>
            <a:r>
              <a:rPr sz="2400" b="1" spc="65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g</a:t>
            </a:r>
            <a:r>
              <a:rPr sz="2400" b="1" spc="8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50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li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90" dirty="0">
                <a:latin typeface="Arial"/>
                <a:cs typeface="Arial"/>
              </a:rPr>
              <a:t>c</a:t>
            </a:r>
            <a:r>
              <a:rPr sz="2400" b="1" spc="8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</a:t>
            </a:r>
            <a:r>
              <a:rPr sz="2400" b="1" spc="100" dirty="0">
                <a:latin typeface="Arial"/>
                <a:cs typeface="Arial"/>
              </a:rPr>
              <a:t>ea</a:t>
            </a:r>
            <a:r>
              <a:rPr sz="2400" b="1" spc="45" dirty="0">
                <a:latin typeface="Arial"/>
                <a:cs typeface="Arial"/>
              </a:rPr>
              <a:t>d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,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45" dirty="0">
                <a:latin typeface="Arial"/>
                <a:cs typeface="Arial"/>
              </a:rPr>
              <a:t>K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65" dirty="0">
                <a:latin typeface="Arial"/>
                <a:cs typeface="Arial"/>
              </a:rPr>
              <a:t>a</a:t>
            </a:r>
            <a:r>
              <a:rPr sz="2400" b="1" spc="30" dirty="0">
                <a:latin typeface="Arial"/>
                <a:cs typeface="Arial"/>
              </a:rPr>
              <a:t>b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60" dirty="0">
                <a:latin typeface="Arial"/>
                <a:cs typeface="Arial"/>
              </a:rPr>
              <a:t>r</a:t>
            </a:r>
            <a:r>
              <a:rPr sz="2400" b="1" spc="8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 </a:t>
            </a:r>
            <a:r>
              <a:rPr sz="2400" b="1" spc="9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50" dirty="0">
                <a:latin typeface="Arial"/>
                <a:cs typeface="Arial"/>
              </a:rPr>
              <a:t>t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spc="85" dirty="0">
                <a:latin typeface="Arial"/>
                <a:cs typeface="Arial"/>
              </a:rPr>
              <a:t>r</a:t>
            </a:r>
            <a:r>
              <a:rPr sz="2400" b="1" spc="30" dirty="0">
                <a:latin typeface="Arial"/>
                <a:cs typeface="Arial"/>
              </a:rPr>
              <a:t>p</a:t>
            </a:r>
            <a:r>
              <a:rPr sz="2400" b="1" spc="25" dirty="0">
                <a:latin typeface="Arial"/>
                <a:cs typeface="Arial"/>
              </a:rPr>
              <a:t>r</a:t>
            </a:r>
            <a:r>
              <a:rPr sz="2400" b="1" spc="-30" dirty="0">
                <a:latin typeface="Arial"/>
                <a:cs typeface="Arial"/>
              </a:rPr>
              <a:t>o</a:t>
            </a:r>
            <a:r>
              <a:rPr sz="2400" b="1" spc="-35" dirty="0">
                <a:latin typeface="Arial"/>
                <a:cs typeface="Arial"/>
              </a:rPr>
              <a:t>f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io</a:t>
            </a:r>
            <a:r>
              <a:rPr sz="2400" b="1" spc="-30" dirty="0">
                <a:latin typeface="Arial"/>
                <a:cs typeface="Arial"/>
              </a:rPr>
              <a:t>n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1268095" lvl="1" indent="-514984">
              <a:lnSpc>
                <a:spcPct val="100000"/>
              </a:lnSpc>
              <a:spcBef>
                <a:spcPts val="575"/>
              </a:spcBef>
              <a:buFont typeface="Arial"/>
              <a:buAutoNum type="alphaUcPeriod"/>
              <a:tabLst>
                <a:tab pos="1268730" algn="l"/>
              </a:tabLst>
            </a:pPr>
            <a:r>
              <a:rPr sz="2400" b="1" spc="9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50" dirty="0">
                <a:latin typeface="Arial"/>
                <a:cs typeface="Arial"/>
              </a:rPr>
              <a:t>t</a:t>
            </a:r>
            <a:r>
              <a:rPr sz="2400" b="1" spc="5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g</a:t>
            </a:r>
            <a:r>
              <a:rPr sz="2400" b="1" spc="60" dirty="0">
                <a:latin typeface="Arial"/>
                <a:cs typeface="Arial"/>
              </a:rPr>
              <a:t>r</a:t>
            </a:r>
            <a:r>
              <a:rPr sz="2400" b="1" spc="30" dirty="0">
                <a:latin typeface="Arial"/>
                <a:cs typeface="Arial"/>
              </a:rPr>
              <a:t>a</a:t>
            </a:r>
            <a:r>
              <a:rPr sz="2400" b="1" spc="50" dirty="0">
                <a:latin typeface="Arial"/>
                <a:cs typeface="Arial"/>
              </a:rPr>
              <a:t>t</a:t>
            </a:r>
            <a:r>
              <a:rPr sz="2400" b="1" spc="8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50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li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-20" dirty="0">
                <a:latin typeface="Arial"/>
                <a:cs typeface="Arial"/>
              </a:rPr>
              <a:t>i</a:t>
            </a:r>
            <a:r>
              <a:rPr sz="2400" b="1" spc="90" dirty="0">
                <a:latin typeface="Arial"/>
                <a:cs typeface="Arial"/>
              </a:rPr>
              <a:t>c</a:t>
            </a:r>
            <a:r>
              <a:rPr sz="2400" b="1" spc="8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90" dirty="0">
                <a:latin typeface="Arial"/>
                <a:cs typeface="Arial"/>
              </a:rPr>
              <a:t>P</a:t>
            </a:r>
            <a:r>
              <a:rPr sz="2400" b="1" spc="45" dirty="0">
                <a:latin typeface="Arial"/>
                <a:cs typeface="Arial"/>
              </a:rPr>
              <a:t>a</a:t>
            </a:r>
            <a:r>
              <a:rPr sz="2400" b="1" spc="60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spc="50" dirty="0">
                <a:latin typeface="Arial"/>
                <a:cs typeface="Arial"/>
              </a:rPr>
              <a:t>w</a:t>
            </a:r>
            <a:r>
              <a:rPr sz="2400" b="1" spc="6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1268095" lvl="1" indent="-514984">
              <a:lnSpc>
                <a:spcPct val="100000"/>
              </a:lnSpc>
              <a:spcBef>
                <a:spcPts val="575"/>
              </a:spcBef>
              <a:buFont typeface="Arial"/>
              <a:buAutoNum type="alphaUcPeriod"/>
              <a:tabLst>
                <a:tab pos="1268730" algn="l"/>
              </a:tabLst>
            </a:pPr>
            <a:r>
              <a:rPr sz="2400" b="1" spc="9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50" dirty="0">
                <a:latin typeface="Arial"/>
                <a:cs typeface="Arial"/>
              </a:rPr>
              <a:t>t</a:t>
            </a:r>
            <a:r>
              <a:rPr sz="2400" b="1" spc="5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g</a:t>
            </a:r>
            <a:r>
              <a:rPr sz="2400" b="1" spc="60" dirty="0">
                <a:latin typeface="Arial"/>
                <a:cs typeface="Arial"/>
              </a:rPr>
              <a:t>r</a:t>
            </a:r>
            <a:r>
              <a:rPr sz="2400" b="1" spc="30" dirty="0">
                <a:latin typeface="Arial"/>
                <a:cs typeface="Arial"/>
              </a:rPr>
              <a:t>a</a:t>
            </a:r>
            <a:r>
              <a:rPr sz="2400" b="1" spc="50" dirty="0">
                <a:latin typeface="Arial"/>
                <a:cs typeface="Arial"/>
              </a:rPr>
              <a:t>t</a:t>
            </a:r>
            <a:r>
              <a:rPr sz="2400" b="1" spc="8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5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45" dirty="0">
                <a:latin typeface="Arial"/>
                <a:cs typeface="Arial"/>
              </a:rPr>
              <a:t>c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spc="80" dirty="0">
                <a:latin typeface="Arial"/>
                <a:cs typeface="Arial"/>
              </a:rPr>
              <a:t>a</a:t>
            </a:r>
            <a:r>
              <a:rPr sz="2400" b="1" spc="60" dirty="0">
                <a:latin typeface="Arial"/>
                <a:cs typeface="Arial"/>
              </a:rPr>
              <a:t>r</a:t>
            </a:r>
            <a:r>
              <a:rPr sz="2400" b="1" spc="-3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nnin</a:t>
            </a:r>
            <a:r>
              <a:rPr sz="2400" b="1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68095" marR="617855" lvl="1" indent="-514984">
              <a:lnSpc>
                <a:spcPct val="100000"/>
              </a:lnSpc>
              <a:spcBef>
                <a:spcPts val="575"/>
              </a:spcBef>
              <a:buFont typeface="Arial"/>
              <a:buAutoNum type="alphaUcPeriod"/>
              <a:tabLst>
                <a:tab pos="1268730" algn="l"/>
              </a:tabLst>
            </a:pPr>
            <a:r>
              <a:rPr sz="2400" b="1" spc="50" dirty="0">
                <a:latin typeface="Arial"/>
                <a:cs typeface="Arial"/>
              </a:rPr>
              <a:t>C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M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55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g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M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j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90" dirty="0">
                <a:latin typeface="Arial"/>
                <a:cs typeface="Arial"/>
              </a:rPr>
              <a:t>P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65" dirty="0">
                <a:latin typeface="Arial"/>
                <a:cs typeface="Arial"/>
              </a:rPr>
              <a:t>a</a:t>
            </a:r>
            <a:r>
              <a:rPr sz="2400" b="1" spc="-65" dirty="0">
                <a:latin typeface="Arial"/>
                <a:cs typeface="Arial"/>
              </a:rPr>
              <a:t>y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 </a:t>
            </a:r>
            <a:r>
              <a:rPr sz="2400" b="1" spc="-90" dirty="0">
                <a:latin typeface="Arial"/>
                <a:cs typeface="Arial"/>
              </a:rPr>
              <a:t>P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68095" lvl="1" indent="-514984">
              <a:lnSpc>
                <a:spcPct val="100000"/>
              </a:lnSpc>
              <a:spcBef>
                <a:spcPts val="575"/>
              </a:spcBef>
              <a:buFont typeface="Arial"/>
              <a:buAutoNum type="alphaUcPeriod"/>
              <a:tabLst>
                <a:tab pos="1268730" algn="l"/>
              </a:tabLst>
            </a:pP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u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spc="8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35" dirty="0">
                <a:latin typeface="Arial"/>
                <a:cs typeface="Arial"/>
              </a:rPr>
              <a:t>G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55" dirty="0">
                <a:latin typeface="Arial"/>
                <a:cs typeface="Arial"/>
              </a:rPr>
              <a:t>z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14" dirty="0">
                <a:latin typeface="Arial"/>
                <a:cs typeface="Arial"/>
              </a:rPr>
              <a:t>T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130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50" dirty="0">
                <a:latin typeface="Arial"/>
                <a:cs typeface="Arial"/>
              </a:rPr>
              <a:t>t</a:t>
            </a:r>
            <a:r>
              <a:rPr sz="2400" b="1" spc="5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g</a:t>
            </a:r>
            <a:r>
              <a:rPr sz="2400" b="1" spc="60" dirty="0">
                <a:latin typeface="Arial"/>
                <a:cs typeface="Arial"/>
              </a:rPr>
              <a:t>r</a:t>
            </a:r>
            <a:r>
              <a:rPr sz="2400" b="1" spc="8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1268095" lvl="1" indent="-514984">
              <a:lnSpc>
                <a:spcPct val="100000"/>
              </a:lnSpc>
              <a:spcBef>
                <a:spcPts val="575"/>
              </a:spcBef>
              <a:buFont typeface="Arial"/>
              <a:buAutoNum type="alphaUcPeriod"/>
              <a:tabLst>
                <a:tab pos="1268730" algn="l"/>
              </a:tabLst>
            </a:pPr>
            <a:r>
              <a:rPr sz="2400" b="1" spc="-45" dirty="0">
                <a:latin typeface="Arial"/>
                <a:cs typeface="Arial"/>
              </a:rPr>
              <a:t>K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60" dirty="0">
                <a:latin typeface="Arial"/>
                <a:cs typeface="Arial"/>
              </a:rPr>
              <a:t>t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spc="70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i</a:t>
            </a:r>
            <a:r>
              <a:rPr sz="2400" b="1" spc="30" dirty="0">
                <a:latin typeface="Arial"/>
                <a:cs typeface="Arial"/>
              </a:rPr>
              <a:t>ba</a:t>
            </a:r>
            <a:r>
              <a:rPr sz="2400" b="1" spc="40" dirty="0">
                <a:latin typeface="Arial"/>
                <a:cs typeface="Arial"/>
              </a:rPr>
              <a:t>t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90" dirty="0">
                <a:latin typeface="Arial"/>
                <a:cs typeface="Arial"/>
              </a:rPr>
              <a:t>P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-45" dirty="0">
                <a:latin typeface="Arial"/>
                <a:cs typeface="Arial"/>
              </a:rPr>
              <a:t>K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spc="60" dirty="0">
                <a:latin typeface="Arial"/>
                <a:cs typeface="Arial"/>
              </a:rPr>
              <a:t>r</a:t>
            </a:r>
            <a:r>
              <a:rPr sz="2400" b="1" spc="-3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5523" cy="3430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0379" y="883920"/>
            <a:ext cx="2737103" cy="1909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0379" y="883920"/>
            <a:ext cx="2737103" cy="1909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0379" y="883920"/>
            <a:ext cx="2737103" cy="19095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7895" y="822960"/>
            <a:ext cx="2863850" cy="2033270"/>
          </a:xfrm>
          <a:custGeom>
            <a:avLst/>
            <a:gdLst/>
            <a:ahLst/>
            <a:cxnLst/>
            <a:rect l="l" t="t" r="r" b="b"/>
            <a:pathLst>
              <a:path w="2863850" h="2033270">
                <a:moveTo>
                  <a:pt x="130301" y="954023"/>
                </a:moveTo>
                <a:lnTo>
                  <a:pt x="58610" y="954023"/>
                </a:lnTo>
                <a:lnTo>
                  <a:pt x="72678" y="957071"/>
                </a:lnTo>
                <a:lnTo>
                  <a:pt x="85364" y="960119"/>
                </a:lnTo>
                <a:lnTo>
                  <a:pt x="96579" y="963167"/>
                </a:lnTo>
                <a:lnTo>
                  <a:pt x="106231" y="972311"/>
                </a:lnTo>
                <a:lnTo>
                  <a:pt x="114229" y="978407"/>
                </a:lnTo>
                <a:lnTo>
                  <a:pt x="120485" y="990599"/>
                </a:lnTo>
                <a:lnTo>
                  <a:pt x="123443" y="996695"/>
                </a:lnTo>
                <a:lnTo>
                  <a:pt x="231" y="1014949"/>
                </a:lnTo>
                <a:lnTo>
                  <a:pt x="0" y="1018031"/>
                </a:lnTo>
                <a:lnTo>
                  <a:pt x="0" y="1045463"/>
                </a:lnTo>
                <a:lnTo>
                  <a:pt x="1523" y="1069847"/>
                </a:lnTo>
                <a:lnTo>
                  <a:pt x="7619" y="1124711"/>
                </a:lnTo>
                <a:lnTo>
                  <a:pt x="16763" y="1176527"/>
                </a:lnTo>
                <a:lnTo>
                  <a:pt x="38099" y="1252727"/>
                </a:lnTo>
                <a:lnTo>
                  <a:pt x="56387" y="1301495"/>
                </a:lnTo>
                <a:lnTo>
                  <a:pt x="77723" y="1350263"/>
                </a:lnTo>
                <a:lnTo>
                  <a:pt x="131063" y="1444751"/>
                </a:lnTo>
                <a:lnTo>
                  <a:pt x="161543" y="1490471"/>
                </a:lnTo>
                <a:lnTo>
                  <a:pt x="196595" y="1533143"/>
                </a:lnTo>
                <a:lnTo>
                  <a:pt x="213359" y="1554479"/>
                </a:lnTo>
                <a:lnTo>
                  <a:pt x="233171" y="1575815"/>
                </a:lnTo>
                <a:lnTo>
                  <a:pt x="251459" y="1594103"/>
                </a:lnTo>
                <a:lnTo>
                  <a:pt x="271271" y="1615439"/>
                </a:lnTo>
                <a:lnTo>
                  <a:pt x="313943" y="1655063"/>
                </a:lnTo>
                <a:lnTo>
                  <a:pt x="335279" y="1673351"/>
                </a:lnTo>
                <a:lnTo>
                  <a:pt x="380999" y="1709927"/>
                </a:lnTo>
                <a:lnTo>
                  <a:pt x="403859" y="1725167"/>
                </a:lnTo>
                <a:lnTo>
                  <a:pt x="428243" y="1743455"/>
                </a:lnTo>
                <a:lnTo>
                  <a:pt x="478535" y="1776983"/>
                </a:lnTo>
                <a:lnTo>
                  <a:pt x="530351" y="1807463"/>
                </a:lnTo>
                <a:lnTo>
                  <a:pt x="585215" y="1837943"/>
                </a:lnTo>
                <a:lnTo>
                  <a:pt x="640079" y="1865375"/>
                </a:lnTo>
                <a:lnTo>
                  <a:pt x="697991" y="1892807"/>
                </a:lnTo>
                <a:lnTo>
                  <a:pt x="757427" y="1914143"/>
                </a:lnTo>
                <a:lnTo>
                  <a:pt x="819911" y="1938527"/>
                </a:lnTo>
                <a:lnTo>
                  <a:pt x="946403" y="1975103"/>
                </a:lnTo>
                <a:lnTo>
                  <a:pt x="1011935" y="1990343"/>
                </a:lnTo>
                <a:lnTo>
                  <a:pt x="1147571" y="2014727"/>
                </a:lnTo>
                <a:lnTo>
                  <a:pt x="1217675" y="2023871"/>
                </a:lnTo>
                <a:lnTo>
                  <a:pt x="1287779" y="2029967"/>
                </a:lnTo>
                <a:lnTo>
                  <a:pt x="1322831" y="2029967"/>
                </a:lnTo>
                <a:lnTo>
                  <a:pt x="1395983" y="2033015"/>
                </a:lnTo>
                <a:lnTo>
                  <a:pt x="1431035" y="2033015"/>
                </a:lnTo>
                <a:lnTo>
                  <a:pt x="1432520" y="2026919"/>
                </a:lnTo>
                <a:lnTo>
                  <a:pt x="1402079" y="2026919"/>
                </a:lnTo>
                <a:lnTo>
                  <a:pt x="1391306" y="2020823"/>
                </a:lnTo>
                <a:lnTo>
                  <a:pt x="1367603" y="1978151"/>
                </a:lnTo>
                <a:lnTo>
                  <a:pt x="1367288" y="1965959"/>
                </a:lnTo>
                <a:lnTo>
                  <a:pt x="1372208" y="1950719"/>
                </a:lnTo>
                <a:lnTo>
                  <a:pt x="1397319" y="1917191"/>
                </a:lnTo>
                <a:lnTo>
                  <a:pt x="1420869" y="1908047"/>
                </a:lnTo>
                <a:lnTo>
                  <a:pt x="1395983" y="1908047"/>
                </a:lnTo>
                <a:lnTo>
                  <a:pt x="1295399" y="1901951"/>
                </a:lnTo>
                <a:lnTo>
                  <a:pt x="1164335" y="1889759"/>
                </a:lnTo>
                <a:lnTo>
                  <a:pt x="1036319" y="1865375"/>
                </a:lnTo>
                <a:lnTo>
                  <a:pt x="915923" y="1834895"/>
                </a:lnTo>
                <a:lnTo>
                  <a:pt x="858011" y="1816607"/>
                </a:lnTo>
                <a:lnTo>
                  <a:pt x="800099" y="1795271"/>
                </a:lnTo>
                <a:lnTo>
                  <a:pt x="745235" y="1773935"/>
                </a:lnTo>
                <a:lnTo>
                  <a:pt x="691895" y="1749551"/>
                </a:lnTo>
                <a:lnTo>
                  <a:pt x="641603" y="1725167"/>
                </a:lnTo>
                <a:lnTo>
                  <a:pt x="591311" y="1697735"/>
                </a:lnTo>
                <a:lnTo>
                  <a:pt x="544067" y="1667255"/>
                </a:lnTo>
                <a:lnTo>
                  <a:pt x="499871" y="1639823"/>
                </a:lnTo>
                <a:lnTo>
                  <a:pt x="478535" y="1624583"/>
                </a:lnTo>
                <a:lnTo>
                  <a:pt x="457199" y="1606295"/>
                </a:lnTo>
                <a:lnTo>
                  <a:pt x="435863" y="1591055"/>
                </a:lnTo>
                <a:lnTo>
                  <a:pt x="396239" y="1557527"/>
                </a:lnTo>
                <a:lnTo>
                  <a:pt x="377951" y="1539239"/>
                </a:lnTo>
                <a:lnTo>
                  <a:pt x="359663" y="1523999"/>
                </a:lnTo>
                <a:lnTo>
                  <a:pt x="341375" y="1505711"/>
                </a:lnTo>
                <a:lnTo>
                  <a:pt x="307847" y="1469135"/>
                </a:lnTo>
                <a:lnTo>
                  <a:pt x="277367" y="1432559"/>
                </a:lnTo>
                <a:lnTo>
                  <a:pt x="263651" y="1411223"/>
                </a:lnTo>
                <a:lnTo>
                  <a:pt x="236219" y="1374647"/>
                </a:lnTo>
                <a:lnTo>
                  <a:pt x="202691" y="1313687"/>
                </a:lnTo>
                <a:lnTo>
                  <a:pt x="173735" y="1252727"/>
                </a:lnTo>
                <a:lnTo>
                  <a:pt x="158495" y="1210055"/>
                </a:lnTo>
                <a:lnTo>
                  <a:pt x="140207" y="1146047"/>
                </a:lnTo>
                <a:lnTo>
                  <a:pt x="137159" y="1124711"/>
                </a:lnTo>
                <a:lnTo>
                  <a:pt x="132587" y="1103375"/>
                </a:lnTo>
                <a:lnTo>
                  <a:pt x="129539" y="1082039"/>
                </a:lnTo>
                <a:lnTo>
                  <a:pt x="129322" y="1078991"/>
                </a:lnTo>
                <a:lnTo>
                  <a:pt x="51176" y="1078991"/>
                </a:lnTo>
                <a:lnTo>
                  <a:pt x="10105" y="1051559"/>
                </a:lnTo>
                <a:lnTo>
                  <a:pt x="3047" y="1036319"/>
                </a:lnTo>
                <a:lnTo>
                  <a:pt x="126491" y="1014983"/>
                </a:lnTo>
                <a:lnTo>
                  <a:pt x="126682" y="1014983"/>
                </a:lnTo>
                <a:lnTo>
                  <a:pt x="128015" y="993647"/>
                </a:lnTo>
                <a:lnTo>
                  <a:pt x="128015" y="972311"/>
                </a:lnTo>
                <a:lnTo>
                  <a:pt x="130301" y="954023"/>
                </a:lnTo>
                <a:close/>
              </a:path>
              <a:path w="2863850" h="2033270">
                <a:moveTo>
                  <a:pt x="1459991" y="1914143"/>
                </a:moveTo>
                <a:lnTo>
                  <a:pt x="1431035" y="2033015"/>
                </a:lnTo>
                <a:lnTo>
                  <a:pt x="1440571" y="2033015"/>
                </a:lnTo>
                <a:lnTo>
                  <a:pt x="1482769" y="2005583"/>
                </a:lnTo>
                <a:lnTo>
                  <a:pt x="1494783" y="1978151"/>
                </a:lnTo>
                <a:lnTo>
                  <a:pt x="1494468" y="1965959"/>
                </a:lnTo>
                <a:lnTo>
                  <a:pt x="1479752" y="1929383"/>
                </a:lnTo>
                <a:lnTo>
                  <a:pt x="1459991" y="1914143"/>
                </a:lnTo>
                <a:close/>
              </a:path>
              <a:path w="2863850" h="2033270">
                <a:moveTo>
                  <a:pt x="2107691" y="1914143"/>
                </a:moveTo>
                <a:lnTo>
                  <a:pt x="1459991" y="1914143"/>
                </a:lnTo>
                <a:lnTo>
                  <a:pt x="1470765" y="1920239"/>
                </a:lnTo>
                <a:lnTo>
                  <a:pt x="1479752" y="1929383"/>
                </a:lnTo>
                <a:lnTo>
                  <a:pt x="1486800" y="1941575"/>
                </a:lnTo>
                <a:lnTo>
                  <a:pt x="1491756" y="1953767"/>
                </a:lnTo>
                <a:lnTo>
                  <a:pt x="1494468" y="1965959"/>
                </a:lnTo>
                <a:lnTo>
                  <a:pt x="1494783" y="1978151"/>
                </a:lnTo>
                <a:lnTo>
                  <a:pt x="1489760" y="1993391"/>
                </a:lnTo>
                <a:lnTo>
                  <a:pt x="1463972" y="2023871"/>
                </a:lnTo>
                <a:lnTo>
                  <a:pt x="1440571" y="2033015"/>
                </a:lnTo>
                <a:lnTo>
                  <a:pt x="1467611" y="2033015"/>
                </a:lnTo>
                <a:lnTo>
                  <a:pt x="1540763" y="2029967"/>
                </a:lnTo>
                <a:lnTo>
                  <a:pt x="1575815" y="2029967"/>
                </a:lnTo>
                <a:lnTo>
                  <a:pt x="1647443" y="2023871"/>
                </a:lnTo>
                <a:lnTo>
                  <a:pt x="1717547" y="2014727"/>
                </a:lnTo>
                <a:lnTo>
                  <a:pt x="1853183" y="1990343"/>
                </a:lnTo>
                <a:lnTo>
                  <a:pt x="1918715" y="1975103"/>
                </a:lnTo>
                <a:lnTo>
                  <a:pt x="1982723" y="1956815"/>
                </a:lnTo>
                <a:lnTo>
                  <a:pt x="2107691" y="1914143"/>
                </a:lnTo>
                <a:close/>
              </a:path>
              <a:path w="2863850" h="2033270">
                <a:moveTo>
                  <a:pt x="1432559" y="1908047"/>
                </a:moveTo>
                <a:lnTo>
                  <a:pt x="1420869" y="1908047"/>
                </a:lnTo>
                <a:lnTo>
                  <a:pt x="1408534" y="1911095"/>
                </a:lnTo>
                <a:lnTo>
                  <a:pt x="1378974" y="1935479"/>
                </a:lnTo>
                <a:lnTo>
                  <a:pt x="1367288" y="1965959"/>
                </a:lnTo>
                <a:lnTo>
                  <a:pt x="1367603" y="1978151"/>
                </a:lnTo>
                <a:lnTo>
                  <a:pt x="1391306" y="2020823"/>
                </a:lnTo>
                <a:lnTo>
                  <a:pt x="1402079" y="2026919"/>
                </a:lnTo>
                <a:lnTo>
                  <a:pt x="1403603" y="2026919"/>
                </a:lnTo>
                <a:lnTo>
                  <a:pt x="1432559" y="1908047"/>
                </a:lnTo>
                <a:close/>
              </a:path>
              <a:path w="2863850" h="2033270">
                <a:moveTo>
                  <a:pt x="2735579" y="1024127"/>
                </a:moveTo>
                <a:lnTo>
                  <a:pt x="2735579" y="1039367"/>
                </a:lnTo>
                <a:lnTo>
                  <a:pt x="2734055" y="1063751"/>
                </a:lnTo>
                <a:lnTo>
                  <a:pt x="2732531" y="1085087"/>
                </a:lnTo>
                <a:lnTo>
                  <a:pt x="2726435" y="1127759"/>
                </a:lnTo>
                <a:lnTo>
                  <a:pt x="2721863" y="1149095"/>
                </a:lnTo>
                <a:lnTo>
                  <a:pt x="2715767" y="1170431"/>
                </a:lnTo>
                <a:lnTo>
                  <a:pt x="2711195" y="1191767"/>
                </a:lnTo>
                <a:lnTo>
                  <a:pt x="2688335" y="1255775"/>
                </a:lnTo>
                <a:lnTo>
                  <a:pt x="2679191" y="1274063"/>
                </a:lnTo>
                <a:lnTo>
                  <a:pt x="2670047" y="1295399"/>
                </a:lnTo>
                <a:lnTo>
                  <a:pt x="2648711" y="1335023"/>
                </a:lnTo>
                <a:lnTo>
                  <a:pt x="2612135" y="1395983"/>
                </a:lnTo>
                <a:lnTo>
                  <a:pt x="2598419" y="1414271"/>
                </a:lnTo>
                <a:lnTo>
                  <a:pt x="2583179" y="1432559"/>
                </a:lnTo>
                <a:lnTo>
                  <a:pt x="2569463" y="1450847"/>
                </a:lnTo>
                <a:lnTo>
                  <a:pt x="2552699" y="1469135"/>
                </a:lnTo>
                <a:lnTo>
                  <a:pt x="2537459" y="1487423"/>
                </a:lnTo>
                <a:lnTo>
                  <a:pt x="2519171" y="1505711"/>
                </a:lnTo>
                <a:lnTo>
                  <a:pt x="2502407" y="1523999"/>
                </a:lnTo>
                <a:lnTo>
                  <a:pt x="2484119" y="1542287"/>
                </a:lnTo>
                <a:lnTo>
                  <a:pt x="2464307" y="1557527"/>
                </a:lnTo>
                <a:lnTo>
                  <a:pt x="2446019" y="1575815"/>
                </a:lnTo>
                <a:lnTo>
                  <a:pt x="2426207" y="1591055"/>
                </a:lnTo>
                <a:lnTo>
                  <a:pt x="2404871" y="1609343"/>
                </a:lnTo>
                <a:lnTo>
                  <a:pt x="2362199" y="1639823"/>
                </a:lnTo>
                <a:lnTo>
                  <a:pt x="2316479" y="1670303"/>
                </a:lnTo>
                <a:lnTo>
                  <a:pt x="2269235" y="1697735"/>
                </a:lnTo>
                <a:lnTo>
                  <a:pt x="2218943" y="1725167"/>
                </a:lnTo>
                <a:lnTo>
                  <a:pt x="2168651" y="1749551"/>
                </a:lnTo>
                <a:lnTo>
                  <a:pt x="2115311" y="1773935"/>
                </a:lnTo>
                <a:lnTo>
                  <a:pt x="2060447" y="1795271"/>
                </a:lnTo>
                <a:lnTo>
                  <a:pt x="2002535" y="1816607"/>
                </a:lnTo>
                <a:lnTo>
                  <a:pt x="1944623" y="1834895"/>
                </a:lnTo>
                <a:lnTo>
                  <a:pt x="1824227" y="1865375"/>
                </a:lnTo>
                <a:lnTo>
                  <a:pt x="1696211" y="1889759"/>
                </a:lnTo>
                <a:lnTo>
                  <a:pt x="1533143" y="1904999"/>
                </a:lnTo>
                <a:lnTo>
                  <a:pt x="1498091" y="1904999"/>
                </a:lnTo>
                <a:lnTo>
                  <a:pt x="1464563" y="1908047"/>
                </a:lnTo>
                <a:lnTo>
                  <a:pt x="1432559" y="1908047"/>
                </a:lnTo>
                <a:lnTo>
                  <a:pt x="1403603" y="2026919"/>
                </a:lnTo>
                <a:lnTo>
                  <a:pt x="1432520" y="2026919"/>
                </a:lnTo>
                <a:lnTo>
                  <a:pt x="1459991" y="1914143"/>
                </a:lnTo>
                <a:lnTo>
                  <a:pt x="2107691" y="1914143"/>
                </a:lnTo>
                <a:lnTo>
                  <a:pt x="2167127" y="1889759"/>
                </a:lnTo>
                <a:lnTo>
                  <a:pt x="2225039" y="1865375"/>
                </a:lnTo>
                <a:lnTo>
                  <a:pt x="2279903" y="1837943"/>
                </a:lnTo>
                <a:lnTo>
                  <a:pt x="2334767" y="1807463"/>
                </a:lnTo>
                <a:lnTo>
                  <a:pt x="2386583" y="1776983"/>
                </a:lnTo>
                <a:lnTo>
                  <a:pt x="2459735" y="1725167"/>
                </a:lnTo>
                <a:lnTo>
                  <a:pt x="2506979" y="1688591"/>
                </a:lnTo>
                <a:lnTo>
                  <a:pt x="2528315" y="1670303"/>
                </a:lnTo>
                <a:lnTo>
                  <a:pt x="2551175" y="1652015"/>
                </a:lnTo>
                <a:lnTo>
                  <a:pt x="2631947" y="1572767"/>
                </a:lnTo>
                <a:lnTo>
                  <a:pt x="2668523" y="1530095"/>
                </a:lnTo>
                <a:lnTo>
                  <a:pt x="2702051" y="1487423"/>
                </a:lnTo>
                <a:lnTo>
                  <a:pt x="2732531" y="1441703"/>
                </a:lnTo>
                <a:lnTo>
                  <a:pt x="2773679" y="1374647"/>
                </a:lnTo>
                <a:lnTo>
                  <a:pt x="2807207" y="1301495"/>
                </a:lnTo>
                <a:lnTo>
                  <a:pt x="2825495" y="1249679"/>
                </a:lnTo>
                <a:lnTo>
                  <a:pt x="2840735" y="1200911"/>
                </a:lnTo>
                <a:lnTo>
                  <a:pt x="2855975" y="1121663"/>
                </a:lnTo>
                <a:lnTo>
                  <a:pt x="2860547" y="1069847"/>
                </a:lnTo>
                <a:lnTo>
                  <a:pt x="2862520" y="1036319"/>
                </a:lnTo>
                <a:lnTo>
                  <a:pt x="2738627" y="1036319"/>
                </a:lnTo>
                <a:lnTo>
                  <a:pt x="2735579" y="1024127"/>
                </a:lnTo>
                <a:close/>
              </a:path>
              <a:path w="2863850" h="2033270">
                <a:moveTo>
                  <a:pt x="126491" y="1014983"/>
                </a:moveTo>
                <a:lnTo>
                  <a:pt x="3047" y="1036319"/>
                </a:lnTo>
                <a:lnTo>
                  <a:pt x="4459" y="1042415"/>
                </a:lnTo>
                <a:lnTo>
                  <a:pt x="10105" y="1051559"/>
                </a:lnTo>
                <a:lnTo>
                  <a:pt x="17825" y="1060703"/>
                </a:lnTo>
                <a:lnTo>
                  <a:pt x="27393" y="1069847"/>
                </a:lnTo>
                <a:lnTo>
                  <a:pt x="38585" y="1075943"/>
                </a:lnTo>
                <a:lnTo>
                  <a:pt x="51176" y="1078991"/>
                </a:lnTo>
                <a:lnTo>
                  <a:pt x="79653" y="1078991"/>
                </a:lnTo>
                <a:lnTo>
                  <a:pt x="113262" y="1057655"/>
                </a:lnTo>
                <a:lnTo>
                  <a:pt x="126491" y="1018031"/>
                </a:lnTo>
                <a:lnTo>
                  <a:pt x="126491" y="1014983"/>
                </a:lnTo>
                <a:close/>
              </a:path>
              <a:path w="2863850" h="2033270">
                <a:moveTo>
                  <a:pt x="126491" y="1018031"/>
                </a:moveTo>
                <a:lnTo>
                  <a:pt x="113262" y="1057655"/>
                </a:lnTo>
                <a:lnTo>
                  <a:pt x="79653" y="1078991"/>
                </a:lnTo>
                <a:lnTo>
                  <a:pt x="129322" y="1078991"/>
                </a:lnTo>
                <a:lnTo>
                  <a:pt x="128015" y="1060703"/>
                </a:lnTo>
                <a:lnTo>
                  <a:pt x="126491" y="1036319"/>
                </a:lnTo>
                <a:lnTo>
                  <a:pt x="126491" y="1018031"/>
                </a:lnTo>
                <a:close/>
              </a:path>
              <a:path w="2863850" h="2033270">
                <a:moveTo>
                  <a:pt x="2735579" y="1014983"/>
                </a:moveTo>
                <a:lnTo>
                  <a:pt x="2735579" y="1024127"/>
                </a:lnTo>
                <a:lnTo>
                  <a:pt x="2738627" y="1036319"/>
                </a:lnTo>
                <a:lnTo>
                  <a:pt x="2735579" y="1014983"/>
                </a:lnTo>
                <a:close/>
              </a:path>
              <a:path w="2863850" h="2033270">
                <a:moveTo>
                  <a:pt x="2104643" y="118871"/>
                </a:moveTo>
                <a:lnTo>
                  <a:pt x="1402079" y="118871"/>
                </a:lnTo>
                <a:lnTo>
                  <a:pt x="1431035" y="124967"/>
                </a:lnTo>
                <a:lnTo>
                  <a:pt x="1466087" y="124967"/>
                </a:lnTo>
                <a:lnTo>
                  <a:pt x="1499615" y="128015"/>
                </a:lnTo>
                <a:lnTo>
                  <a:pt x="1534667" y="128015"/>
                </a:lnTo>
                <a:lnTo>
                  <a:pt x="1665731" y="140207"/>
                </a:lnTo>
                <a:lnTo>
                  <a:pt x="1699259" y="146303"/>
                </a:lnTo>
                <a:lnTo>
                  <a:pt x="1763267" y="155447"/>
                </a:lnTo>
                <a:lnTo>
                  <a:pt x="1825751" y="167639"/>
                </a:lnTo>
                <a:lnTo>
                  <a:pt x="1947671" y="198119"/>
                </a:lnTo>
                <a:lnTo>
                  <a:pt x="2005583" y="216407"/>
                </a:lnTo>
                <a:lnTo>
                  <a:pt x="2061971" y="237743"/>
                </a:lnTo>
                <a:lnTo>
                  <a:pt x="2116835" y="259079"/>
                </a:lnTo>
                <a:lnTo>
                  <a:pt x="2170175" y="283463"/>
                </a:lnTo>
                <a:lnTo>
                  <a:pt x="2221991" y="307847"/>
                </a:lnTo>
                <a:lnTo>
                  <a:pt x="2270759" y="335279"/>
                </a:lnTo>
                <a:lnTo>
                  <a:pt x="2318003" y="365759"/>
                </a:lnTo>
                <a:lnTo>
                  <a:pt x="2363723" y="396239"/>
                </a:lnTo>
                <a:lnTo>
                  <a:pt x="2406395" y="426719"/>
                </a:lnTo>
                <a:lnTo>
                  <a:pt x="2446019" y="457199"/>
                </a:lnTo>
                <a:lnTo>
                  <a:pt x="2485643" y="493775"/>
                </a:lnTo>
                <a:lnTo>
                  <a:pt x="2520695" y="527303"/>
                </a:lnTo>
                <a:lnTo>
                  <a:pt x="2554223" y="563879"/>
                </a:lnTo>
                <a:lnTo>
                  <a:pt x="2584703" y="600455"/>
                </a:lnTo>
                <a:lnTo>
                  <a:pt x="2598419" y="621791"/>
                </a:lnTo>
                <a:lnTo>
                  <a:pt x="2625851" y="658367"/>
                </a:lnTo>
                <a:lnTo>
                  <a:pt x="2650235" y="697991"/>
                </a:lnTo>
                <a:lnTo>
                  <a:pt x="2671571" y="737615"/>
                </a:lnTo>
                <a:lnTo>
                  <a:pt x="2689859" y="780287"/>
                </a:lnTo>
                <a:lnTo>
                  <a:pt x="2705099" y="822959"/>
                </a:lnTo>
                <a:lnTo>
                  <a:pt x="2717291" y="865631"/>
                </a:lnTo>
                <a:lnTo>
                  <a:pt x="2726435" y="908303"/>
                </a:lnTo>
                <a:lnTo>
                  <a:pt x="2732531" y="950975"/>
                </a:lnTo>
                <a:lnTo>
                  <a:pt x="2735579" y="996695"/>
                </a:lnTo>
                <a:lnTo>
                  <a:pt x="2735579" y="1014983"/>
                </a:lnTo>
                <a:lnTo>
                  <a:pt x="2738627" y="1036319"/>
                </a:lnTo>
                <a:lnTo>
                  <a:pt x="2862520" y="1036319"/>
                </a:lnTo>
                <a:lnTo>
                  <a:pt x="2863595" y="1018031"/>
                </a:lnTo>
                <a:lnTo>
                  <a:pt x="2863587" y="1014949"/>
                </a:lnTo>
                <a:lnTo>
                  <a:pt x="2859023" y="996695"/>
                </a:lnTo>
                <a:lnTo>
                  <a:pt x="2862579" y="996695"/>
                </a:lnTo>
                <a:lnTo>
                  <a:pt x="2860547" y="960119"/>
                </a:lnTo>
                <a:lnTo>
                  <a:pt x="2859023" y="935735"/>
                </a:lnTo>
                <a:lnTo>
                  <a:pt x="2854451" y="908303"/>
                </a:lnTo>
                <a:lnTo>
                  <a:pt x="2851403" y="883919"/>
                </a:lnTo>
                <a:lnTo>
                  <a:pt x="2839211" y="832103"/>
                </a:lnTo>
                <a:lnTo>
                  <a:pt x="2823971" y="780287"/>
                </a:lnTo>
                <a:lnTo>
                  <a:pt x="2784347" y="682751"/>
                </a:lnTo>
                <a:lnTo>
                  <a:pt x="2759963" y="633983"/>
                </a:lnTo>
                <a:lnTo>
                  <a:pt x="2700527" y="542543"/>
                </a:lnTo>
                <a:lnTo>
                  <a:pt x="2666999" y="499871"/>
                </a:lnTo>
                <a:lnTo>
                  <a:pt x="2630423" y="460247"/>
                </a:lnTo>
                <a:lnTo>
                  <a:pt x="2610611" y="438911"/>
                </a:lnTo>
                <a:lnTo>
                  <a:pt x="2549651" y="377951"/>
                </a:lnTo>
                <a:lnTo>
                  <a:pt x="2528315" y="359663"/>
                </a:lnTo>
                <a:lnTo>
                  <a:pt x="2482595" y="323087"/>
                </a:lnTo>
                <a:lnTo>
                  <a:pt x="2458211" y="307847"/>
                </a:lnTo>
                <a:lnTo>
                  <a:pt x="2433827" y="289559"/>
                </a:lnTo>
                <a:lnTo>
                  <a:pt x="2383535" y="256031"/>
                </a:lnTo>
                <a:lnTo>
                  <a:pt x="2331719" y="225551"/>
                </a:lnTo>
                <a:lnTo>
                  <a:pt x="2278379" y="195071"/>
                </a:lnTo>
                <a:lnTo>
                  <a:pt x="2221991" y="167639"/>
                </a:lnTo>
                <a:lnTo>
                  <a:pt x="2164079" y="140207"/>
                </a:lnTo>
                <a:lnTo>
                  <a:pt x="2104643" y="118871"/>
                </a:lnTo>
                <a:close/>
              </a:path>
              <a:path w="2863850" h="2033270">
                <a:moveTo>
                  <a:pt x="126682" y="1014983"/>
                </a:moveTo>
                <a:lnTo>
                  <a:pt x="126491" y="1014983"/>
                </a:lnTo>
                <a:lnTo>
                  <a:pt x="126491" y="1018031"/>
                </a:lnTo>
                <a:lnTo>
                  <a:pt x="126682" y="1014983"/>
                </a:lnTo>
                <a:close/>
              </a:path>
              <a:path w="2863850" h="2033270">
                <a:moveTo>
                  <a:pt x="1432559" y="0"/>
                </a:moveTo>
                <a:lnTo>
                  <a:pt x="1394459" y="0"/>
                </a:lnTo>
                <a:lnTo>
                  <a:pt x="1321307" y="3047"/>
                </a:lnTo>
                <a:lnTo>
                  <a:pt x="1286255" y="3047"/>
                </a:lnTo>
                <a:lnTo>
                  <a:pt x="1216151" y="9143"/>
                </a:lnTo>
                <a:lnTo>
                  <a:pt x="1146047" y="18287"/>
                </a:lnTo>
                <a:lnTo>
                  <a:pt x="1010411" y="42671"/>
                </a:lnTo>
                <a:lnTo>
                  <a:pt x="943355" y="57911"/>
                </a:lnTo>
                <a:lnTo>
                  <a:pt x="879347" y="76199"/>
                </a:lnTo>
                <a:lnTo>
                  <a:pt x="755903" y="118871"/>
                </a:lnTo>
                <a:lnTo>
                  <a:pt x="696467" y="143255"/>
                </a:lnTo>
                <a:lnTo>
                  <a:pt x="638555" y="167639"/>
                </a:lnTo>
                <a:lnTo>
                  <a:pt x="582167" y="195071"/>
                </a:lnTo>
                <a:lnTo>
                  <a:pt x="475487" y="256031"/>
                </a:lnTo>
                <a:lnTo>
                  <a:pt x="402335" y="307847"/>
                </a:lnTo>
                <a:lnTo>
                  <a:pt x="333755" y="362711"/>
                </a:lnTo>
                <a:lnTo>
                  <a:pt x="291083" y="399287"/>
                </a:lnTo>
                <a:lnTo>
                  <a:pt x="231647" y="460247"/>
                </a:lnTo>
                <a:lnTo>
                  <a:pt x="195071" y="502919"/>
                </a:lnTo>
                <a:lnTo>
                  <a:pt x="144779" y="566927"/>
                </a:lnTo>
                <a:lnTo>
                  <a:pt x="131063" y="591311"/>
                </a:lnTo>
                <a:lnTo>
                  <a:pt x="115823" y="612647"/>
                </a:lnTo>
                <a:lnTo>
                  <a:pt x="102107" y="637031"/>
                </a:lnTo>
                <a:lnTo>
                  <a:pt x="89915" y="661415"/>
                </a:lnTo>
                <a:lnTo>
                  <a:pt x="77723" y="682751"/>
                </a:lnTo>
                <a:lnTo>
                  <a:pt x="45719" y="755903"/>
                </a:lnTo>
                <a:lnTo>
                  <a:pt x="38099" y="783335"/>
                </a:lnTo>
                <a:lnTo>
                  <a:pt x="22859" y="832103"/>
                </a:lnTo>
                <a:lnTo>
                  <a:pt x="16763" y="859535"/>
                </a:lnTo>
                <a:lnTo>
                  <a:pt x="7619" y="911351"/>
                </a:lnTo>
                <a:lnTo>
                  <a:pt x="4571" y="938783"/>
                </a:lnTo>
                <a:lnTo>
                  <a:pt x="1523" y="963167"/>
                </a:lnTo>
                <a:lnTo>
                  <a:pt x="0" y="990599"/>
                </a:lnTo>
                <a:lnTo>
                  <a:pt x="0" y="1014983"/>
                </a:lnTo>
                <a:lnTo>
                  <a:pt x="231" y="1014949"/>
                </a:lnTo>
                <a:lnTo>
                  <a:pt x="914" y="1005839"/>
                </a:lnTo>
                <a:lnTo>
                  <a:pt x="4804" y="990599"/>
                </a:lnTo>
                <a:lnTo>
                  <a:pt x="43252" y="957071"/>
                </a:lnTo>
                <a:lnTo>
                  <a:pt x="58610" y="954023"/>
                </a:lnTo>
                <a:lnTo>
                  <a:pt x="130301" y="954023"/>
                </a:lnTo>
                <a:lnTo>
                  <a:pt x="131063" y="947927"/>
                </a:lnTo>
                <a:lnTo>
                  <a:pt x="146303" y="862583"/>
                </a:lnTo>
                <a:lnTo>
                  <a:pt x="158495" y="819911"/>
                </a:lnTo>
                <a:lnTo>
                  <a:pt x="173735" y="777239"/>
                </a:lnTo>
                <a:lnTo>
                  <a:pt x="182879" y="758951"/>
                </a:lnTo>
                <a:lnTo>
                  <a:pt x="192023" y="737615"/>
                </a:lnTo>
                <a:lnTo>
                  <a:pt x="213359" y="697991"/>
                </a:lnTo>
                <a:lnTo>
                  <a:pt x="237743" y="658367"/>
                </a:lnTo>
                <a:lnTo>
                  <a:pt x="278891" y="600455"/>
                </a:lnTo>
                <a:lnTo>
                  <a:pt x="309371" y="563879"/>
                </a:lnTo>
                <a:lnTo>
                  <a:pt x="342899" y="527303"/>
                </a:lnTo>
                <a:lnTo>
                  <a:pt x="397763" y="475487"/>
                </a:lnTo>
                <a:lnTo>
                  <a:pt x="457199" y="423671"/>
                </a:lnTo>
                <a:lnTo>
                  <a:pt x="547115" y="362711"/>
                </a:lnTo>
                <a:lnTo>
                  <a:pt x="594359" y="335279"/>
                </a:lnTo>
                <a:lnTo>
                  <a:pt x="643127" y="307847"/>
                </a:lnTo>
                <a:lnTo>
                  <a:pt x="694943" y="283463"/>
                </a:lnTo>
                <a:lnTo>
                  <a:pt x="748283" y="259079"/>
                </a:lnTo>
                <a:lnTo>
                  <a:pt x="803147" y="237743"/>
                </a:lnTo>
                <a:lnTo>
                  <a:pt x="859535" y="216407"/>
                </a:lnTo>
                <a:lnTo>
                  <a:pt x="917447" y="198119"/>
                </a:lnTo>
                <a:lnTo>
                  <a:pt x="976883" y="182879"/>
                </a:lnTo>
                <a:lnTo>
                  <a:pt x="1039367" y="167639"/>
                </a:lnTo>
                <a:lnTo>
                  <a:pt x="1165859" y="143255"/>
                </a:lnTo>
                <a:lnTo>
                  <a:pt x="1296923" y="131063"/>
                </a:lnTo>
                <a:lnTo>
                  <a:pt x="1397507" y="124967"/>
                </a:lnTo>
                <a:lnTo>
                  <a:pt x="1418126" y="124967"/>
                </a:lnTo>
                <a:lnTo>
                  <a:pt x="1405881" y="121919"/>
                </a:lnTo>
                <a:lnTo>
                  <a:pt x="1402079" y="118871"/>
                </a:lnTo>
                <a:lnTo>
                  <a:pt x="2104643" y="118871"/>
                </a:lnTo>
                <a:lnTo>
                  <a:pt x="2043683" y="94487"/>
                </a:lnTo>
                <a:lnTo>
                  <a:pt x="1917191" y="57911"/>
                </a:lnTo>
                <a:lnTo>
                  <a:pt x="1850135" y="42671"/>
                </a:lnTo>
                <a:lnTo>
                  <a:pt x="1716023" y="18287"/>
                </a:lnTo>
                <a:lnTo>
                  <a:pt x="1645919" y="9143"/>
                </a:lnTo>
                <a:lnTo>
                  <a:pt x="1610867" y="6095"/>
                </a:lnTo>
                <a:lnTo>
                  <a:pt x="1459991" y="6095"/>
                </a:lnTo>
                <a:lnTo>
                  <a:pt x="1432559" y="0"/>
                </a:lnTo>
                <a:close/>
              </a:path>
              <a:path w="2863850" h="2033270">
                <a:moveTo>
                  <a:pt x="2859023" y="996695"/>
                </a:moveTo>
                <a:lnTo>
                  <a:pt x="2863595" y="1014983"/>
                </a:lnTo>
                <a:lnTo>
                  <a:pt x="2863341" y="1010411"/>
                </a:lnTo>
                <a:lnTo>
                  <a:pt x="2862071" y="1002791"/>
                </a:lnTo>
                <a:lnTo>
                  <a:pt x="2859023" y="996695"/>
                </a:lnTo>
                <a:close/>
              </a:path>
              <a:path w="2863850" h="2033270">
                <a:moveTo>
                  <a:pt x="2863341" y="1010411"/>
                </a:moveTo>
                <a:lnTo>
                  <a:pt x="2863595" y="1014983"/>
                </a:lnTo>
                <a:lnTo>
                  <a:pt x="2863595" y="1011935"/>
                </a:lnTo>
                <a:lnTo>
                  <a:pt x="2863341" y="1010411"/>
                </a:lnTo>
                <a:close/>
              </a:path>
              <a:path w="2863850" h="2033270">
                <a:moveTo>
                  <a:pt x="58610" y="954023"/>
                </a:moveTo>
                <a:lnTo>
                  <a:pt x="20139" y="969263"/>
                </a:lnTo>
                <a:lnTo>
                  <a:pt x="914" y="1005839"/>
                </a:lnTo>
                <a:lnTo>
                  <a:pt x="231" y="1014949"/>
                </a:lnTo>
                <a:lnTo>
                  <a:pt x="123443" y="996695"/>
                </a:lnTo>
                <a:lnTo>
                  <a:pt x="120485" y="990599"/>
                </a:lnTo>
                <a:lnTo>
                  <a:pt x="114229" y="978407"/>
                </a:lnTo>
                <a:lnTo>
                  <a:pt x="106231" y="972311"/>
                </a:lnTo>
                <a:lnTo>
                  <a:pt x="96579" y="963167"/>
                </a:lnTo>
                <a:lnTo>
                  <a:pt x="85364" y="960119"/>
                </a:lnTo>
                <a:lnTo>
                  <a:pt x="72678" y="957071"/>
                </a:lnTo>
                <a:lnTo>
                  <a:pt x="58610" y="954023"/>
                </a:lnTo>
                <a:close/>
              </a:path>
              <a:path w="2863850" h="2033270">
                <a:moveTo>
                  <a:pt x="2862579" y="996695"/>
                </a:moveTo>
                <a:lnTo>
                  <a:pt x="2859023" y="996695"/>
                </a:lnTo>
                <a:lnTo>
                  <a:pt x="2862071" y="1002791"/>
                </a:lnTo>
                <a:lnTo>
                  <a:pt x="2863341" y="1010411"/>
                </a:lnTo>
                <a:lnTo>
                  <a:pt x="2862579" y="996695"/>
                </a:lnTo>
                <a:close/>
              </a:path>
              <a:path w="2863850" h="2033270">
                <a:moveTo>
                  <a:pt x="1402079" y="118871"/>
                </a:moveTo>
                <a:lnTo>
                  <a:pt x="1405881" y="121919"/>
                </a:lnTo>
                <a:lnTo>
                  <a:pt x="1418126" y="124967"/>
                </a:lnTo>
                <a:lnTo>
                  <a:pt x="1431035" y="124967"/>
                </a:lnTo>
                <a:lnTo>
                  <a:pt x="1402079" y="118871"/>
                </a:lnTo>
                <a:close/>
              </a:path>
              <a:path w="2863850" h="2033270">
                <a:moveTo>
                  <a:pt x="1443410" y="0"/>
                </a:moveTo>
                <a:lnTo>
                  <a:pt x="1432559" y="0"/>
                </a:lnTo>
                <a:lnTo>
                  <a:pt x="1459991" y="6095"/>
                </a:lnTo>
                <a:lnTo>
                  <a:pt x="1456023" y="3047"/>
                </a:lnTo>
                <a:lnTo>
                  <a:pt x="1443410" y="0"/>
                </a:lnTo>
                <a:close/>
              </a:path>
              <a:path w="2863850" h="2033270">
                <a:moveTo>
                  <a:pt x="1504187" y="0"/>
                </a:moveTo>
                <a:lnTo>
                  <a:pt x="1443410" y="0"/>
                </a:lnTo>
                <a:lnTo>
                  <a:pt x="1456023" y="3047"/>
                </a:lnTo>
                <a:lnTo>
                  <a:pt x="1459991" y="6095"/>
                </a:lnTo>
                <a:lnTo>
                  <a:pt x="1610867" y="6095"/>
                </a:lnTo>
                <a:lnTo>
                  <a:pt x="1575815" y="3047"/>
                </a:lnTo>
                <a:lnTo>
                  <a:pt x="1539239" y="3047"/>
                </a:lnTo>
                <a:lnTo>
                  <a:pt x="15041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80559" y="3130296"/>
            <a:ext cx="2266315" cy="78105"/>
          </a:xfrm>
          <a:custGeom>
            <a:avLst/>
            <a:gdLst/>
            <a:ahLst/>
            <a:cxnLst/>
            <a:rect l="l" t="t" r="r" b="b"/>
            <a:pathLst>
              <a:path w="2266315" h="78105">
                <a:moveTo>
                  <a:pt x="0" y="0"/>
                </a:moveTo>
                <a:lnTo>
                  <a:pt x="0" y="76199"/>
                </a:lnTo>
                <a:lnTo>
                  <a:pt x="2266187" y="77723"/>
                </a:lnTo>
                <a:lnTo>
                  <a:pt x="2266187" y="15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1603" y="2791968"/>
            <a:ext cx="85725" cy="396240"/>
          </a:xfrm>
          <a:custGeom>
            <a:avLst/>
            <a:gdLst/>
            <a:ahLst/>
            <a:cxnLst/>
            <a:rect l="l" t="t" r="r" b="b"/>
            <a:pathLst>
              <a:path w="85725" h="396239">
                <a:moveTo>
                  <a:pt x="9143" y="0"/>
                </a:moveTo>
                <a:lnTo>
                  <a:pt x="0" y="394715"/>
                </a:lnTo>
                <a:lnTo>
                  <a:pt x="76199" y="396239"/>
                </a:lnTo>
                <a:lnTo>
                  <a:pt x="85343" y="152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75119" y="2805684"/>
            <a:ext cx="100965" cy="381000"/>
          </a:xfrm>
          <a:custGeom>
            <a:avLst/>
            <a:gdLst/>
            <a:ahLst/>
            <a:cxnLst/>
            <a:rect l="l" t="t" r="r" b="b"/>
            <a:pathLst>
              <a:path w="100965" h="381000">
                <a:moveTo>
                  <a:pt x="76199" y="0"/>
                </a:moveTo>
                <a:lnTo>
                  <a:pt x="0" y="4571"/>
                </a:lnTo>
                <a:lnTo>
                  <a:pt x="24383" y="380999"/>
                </a:lnTo>
                <a:lnTo>
                  <a:pt x="100583" y="376427"/>
                </a:lnTo>
                <a:lnTo>
                  <a:pt x="76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0316" y="3166872"/>
            <a:ext cx="313055" cy="434340"/>
          </a:xfrm>
          <a:custGeom>
            <a:avLst/>
            <a:gdLst/>
            <a:ahLst/>
            <a:cxnLst/>
            <a:rect l="l" t="t" r="r" b="b"/>
            <a:pathLst>
              <a:path w="313054" h="434339">
                <a:moveTo>
                  <a:pt x="37517" y="117269"/>
                </a:moveTo>
                <a:lnTo>
                  <a:pt x="335" y="144015"/>
                </a:lnTo>
                <a:lnTo>
                  <a:pt x="0" y="155952"/>
                </a:lnTo>
                <a:lnTo>
                  <a:pt x="3891" y="167639"/>
                </a:lnTo>
                <a:lnTo>
                  <a:pt x="145623" y="434339"/>
                </a:lnTo>
                <a:lnTo>
                  <a:pt x="188185" y="367283"/>
                </a:lnTo>
                <a:lnTo>
                  <a:pt x="182199" y="367283"/>
                </a:lnTo>
                <a:lnTo>
                  <a:pt x="112095" y="364235"/>
                </a:lnTo>
                <a:lnTo>
                  <a:pt x="117544" y="233984"/>
                </a:lnTo>
                <a:lnTo>
                  <a:pt x="64591" y="135126"/>
                </a:lnTo>
                <a:lnTo>
                  <a:pt x="57688" y="125885"/>
                </a:lnTo>
                <a:lnTo>
                  <a:pt x="48483" y="119832"/>
                </a:lnTo>
                <a:lnTo>
                  <a:pt x="37517" y="117269"/>
                </a:lnTo>
                <a:close/>
              </a:path>
              <a:path w="313054" h="434339">
                <a:moveTo>
                  <a:pt x="117544" y="233984"/>
                </a:moveTo>
                <a:lnTo>
                  <a:pt x="112095" y="364235"/>
                </a:lnTo>
                <a:lnTo>
                  <a:pt x="182199" y="367283"/>
                </a:lnTo>
                <a:lnTo>
                  <a:pt x="182964" y="348995"/>
                </a:lnTo>
                <a:lnTo>
                  <a:pt x="179151" y="348995"/>
                </a:lnTo>
                <a:lnTo>
                  <a:pt x="118191" y="347471"/>
                </a:lnTo>
                <a:lnTo>
                  <a:pt x="150973" y="296392"/>
                </a:lnTo>
                <a:lnTo>
                  <a:pt x="117544" y="233984"/>
                </a:lnTo>
                <a:close/>
              </a:path>
              <a:path w="313054" h="434339">
                <a:moveTo>
                  <a:pt x="279900" y="126889"/>
                </a:moveTo>
                <a:lnTo>
                  <a:pt x="187549" y="239401"/>
                </a:lnTo>
                <a:lnTo>
                  <a:pt x="182199" y="367283"/>
                </a:lnTo>
                <a:lnTo>
                  <a:pt x="188185" y="367283"/>
                </a:lnTo>
                <a:lnTo>
                  <a:pt x="307167" y="179831"/>
                </a:lnTo>
                <a:lnTo>
                  <a:pt x="311541" y="170591"/>
                </a:lnTo>
                <a:lnTo>
                  <a:pt x="312563" y="159591"/>
                </a:lnTo>
                <a:lnTo>
                  <a:pt x="309600" y="148479"/>
                </a:lnTo>
                <a:lnTo>
                  <a:pt x="302543" y="138181"/>
                </a:lnTo>
                <a:lnTo>
                  <a:pt x="291282" y="129621"/>
                </a:lnTo>
                <a:lnTo>
                  <a:pt x="279900" y="126889"/>
                </a:lnTo>
                <a:close/>
              </a:path>
              <a:path w="313054" h="434339">
                <a:moveTo>
                  <a:pt x="150973" y="296392"/>
                </a:moveTo>
                <a:lnTo>
                  <a:pt x="118191" y="347471"/>
                </a:lnTo>
                <a:lnTo>
                  <a:pt x="179151" y="348995"/>
                </a:lnTo>
                <a:lnTo>
                  <a:pt x="150973" y="296392"/>
                </a:lnTo>
                <a:close/>
              </a:path>
              <a:path w="313054" h="434339">
                <a:moveTo>
                  <a:pt x="187549" y="239401"/>
                </a:moveTo>
                <a:lnTo>
                  <a:pt x="150973" y="296392"/>
                </a:lnTo>
                <a:lnTo>
                  <a:pt x="179151" y="348995"/>
                </a:lnTo>
                <a:lnTo>
                  <a:pt x="182964" y="348995"/>
                </a:lnTo>
                <a:lnTo>
                  <a:pt x="187549" y="239401"/>
                </a:lnTo>
                <a:close/>
              </a:path>
              <a:path w="313054" h="434339">
                <a:moveTo>
                  <a:pt x="127335" y="0"/>
                </a:moveTo>
                <a:lnTo>
                  <a:pt x="117544" y="233984"/>
                </a:lnTo>
                <a:lnTo>
                  <a:pt x="150973" y="296392"/>
                </a:lnTo>
                <a:lnTo>
                  <a:pt x="187549" y="239401"/>
                </a:lnTo>
                <a:lnTo>
                  <a:pt x="197439" y="3047"/>
                </a:lnTo>
                <a:lnTo>
                  <a:pt x="127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6443" y="3572256"/>
            <a:ext cx="383540" cy="208915"/>
          </a:xfrm>
          <a:custGeom>
            <a:avLst/>
            <a:gdLst/>
            <a:ahLst/>
            <a:cxnLst/>
            <a:rect l="l" t="t" r="r" b="b"/>
            <a:pathLst>
              <a:path w="383539" h="208914">
                <a:moveTo>
                  <a:pt x="25036" y="178307"/>
                </a:moveTo>
                <a:lnTo>
                  <a:pt x="14368" y="190499"/>
                </a:lnTo>
                <a:lnTo>
                  <a:pt x="0" y="208787"/>
                </a:lnTo>
                <a:lnTo>
                  <a:pt x="60032" y="208787"/>
                </a:lnTo>
                <a:lnTo>
                  <a:pt x="25036" y="178307"/>
                </a:lnTo>
                <a:close/>
              </a:path>
              <a:path w="383539" h="208914">
                <a:moveTo>
                  <a:pt x="125620" y="88391"/>
                </a:moveTo>
                <a:lnTo>
                  <a:pt x="72280" y="129539"/>
                </a:lnTo>
                <a:lnTo>
                  <a:pt x="114952" y="178307"/>
                </a:lnTo>
                <a:lnTo>
                  <a:pt x="127144" y="167639"/>
                </a:lnTo>
                <a:lnTo>
                  <a:pt x="143908" y="153923"/>
                </a:lnTo>
                <a:lnTo>
                  <a:pt x="162196" y="140207"/>
                </a:lnTo>
                <a:lnTo>
                  <a:pt x="125620" y="88391"/>
                </a:lnTo>
                <a:close/>
              </a:path>
              <a:path w="383539" h="208914">
                <a:moveTo>
                  <a:pt x="247540" y="27431"/>
                </a:moveTo>
                <a:lnTo>
                  <a:pt x="239920" y="30479"/>
                </a:lnTo>
                <a:lnTo>
                  <a:pt x="215536" y="39623"/>
                </a:lnTo>
                <a:lnTo>
                  <a:pt x="192676" y="50291"/>
                </a:lnTo>
                <a:lnTo>
                  <a:pt x="183532" y="54863"/>
                </a:lnTo>
                <a:lnTo>
                  <a:pt x="212488" y="111251"/>
                </a:lnTo>
                <a:lnTo>
                  <a:pt x="221632" y="106679"/>
                </a:lnTo>
                <a:lnTo>
                  <a:pt x="241444" y="97535"/>
                </a:lnTo>
                <a:lnTo>
                  <a:pt x="262780" y="89915"/>
                </a:lnTo>
                <a:lnTo>
                  <a:pt x="267352" y="88391"/>
                </a:lnTo>
                <a:lnTo>
                  <a:pt x="247540" y="27431"/>
                </a:lnTo>
                <a:close/>
              </a:path>
              <a:path w="383539" h="208914">
                <a:moveTo>
                  <a:pt x="378604" y="0"/>
                </a:moveTo>
                <a:lnTo>
                  <a:pt x="367936" y="0"/>
                </a:lnTo>
                <a:lnTo>
                  <a:pt x="316120" y="9143"/>
                </a:lnTo>
                <a:lnTo>
                  <a:pt x="311548" y="9143"/>
                </a:lnTo>
                <a:lnTo>
                  <a:pt x="325264" y="71627"/>
                </a:lnTo>
                <a:lnTo>
                  <a:pt x="329836" y="70103"/>
                </a:lnTo>
                <a:lnTo>
                  <a:pt x="375556" y="64007"/>
                </a:lnTo>
                <a:lnTo>
                  <a:pt x="383176" y="62483"/>
                </a:lnTo>
                <a:lnTo>
                  <a:pt x="378604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0579" y="3570732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7" y="0"/>
                </a:moveTo>
                <a:lnTo>
                  <a:pt x="0" y="0"/>
                </a:lnTo>
                <a:lnTo>
                  <a:pt x="0" y="62483"/>
                </a:lnTo>
                <a:lnTo>
                  <a:pt x="64007" y="62483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67071" y="3570732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7" y="0"/>
                </a:moveTo>
                <a:lnTo>
                  <a:pt x="0" y="0"/>
                </a:lnTo>
                <a:lnTo>
                  <a:pt x="0" y="62483"/>
                </a:lnTo>
                <a:lnTo>
                  <a:pt x="64007" y="62483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95088" y="357073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3" y="0"/>
                </a:moveTo>
                <a:lnTo>
                  <a:pt x="0" y="0"/>
                </a:lnTo>
                <a:lnTo>
                  <a:pt x="0" y="62483"/>
                </a:lnTo>
                <a:lnTo>
                  <a:pt x="62483" y="62483"/>
                </a:lnTo>
                <a:lnTo>
                  <a:pt x="6248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1579" y="3570732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7" y="0"/>
                </a:moveTo>
                <a:lnTo>
                  <a:pt x="0" y="0"/>
                </a:lnTo>
                <a:lnTo>
                  <a:pt x="0" y="62483"/>
                </a:lnTo>
                <a:lnTo>
                  <a:pt x="64007" y="62483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48071" y="3570732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7" y="0"/>
                </a:moveTo>
                <a:lnTo>
                  <a:pt x="0" y="0"/>
                </a:lnTo>
                <a:lnTo>
                  <a:pt x="0" y="62483"/>
                </a:lnTo>
                <a:lnTo>
                  <a:pt x="64007" y="62483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76088" y="357073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3" y="0"/>
                </a:moveTo>
                <a:lnTo>
                  <a:pt x="0" y="0"/>
                </a:lnTo>
                <a:lnTo>
                  <a:pt x="0" y="62483"/>
                </a:lnTo>
                <a:lnTo>
                  <a:pt x="62483" y="62483"/>
                </a:lnTo>
                <a:lnTo>
                  <a:pt x="6248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02579" y="3570732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7" y="0"/>
                </a:moveTo>
                <a:lnTo>
                  <a:pt x="0" y="0"/>
                </a:lnTo>
                <a:lnTo>
                  <a:pt x="0" y="62483"/>
                </a:lnTo>
                <a:lnTo>
                  <a:pt x="64007" y="62483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29071" y="3570732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7" y="0"/>
                </a:moveTo>
                <a:lnTo>
                  <a:pt x="0" y="0"/>
                </a:lnTo>
                <a:lnTo>
                  <a:pt x="0" y="62483"/>
                </a:lnTo>
                <a:lnTo>
                  <a:pt x="64007" y="62483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57088" y="357073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3" y="0"/>
                </a:moveTo>
                <a:lnTo>
                  <a:pt x="0" y="0"/>
                </a:lnTo>
                <a:lnTo>
                  <a:pt x="0" y="62483"/>
                </a:lnTo>
                <a:lnTo>
                  <a:pt x="62483" y="62483"/>
                </a:lnTo>
                <a:lnTo>
                  <a:pt x="6248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83579" y="3570732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7" y="0"/>
                </a:moveTo>
                <a:lnTo>
                  <a:pt x="0" y="0"/>
                </a:lnTo>
                <a:lnTo>
                  <a:pt x="0" y="62483"/>
                </a:lnTo>
                <a:lnTo>
                  <a:pt x="64007" y="62483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10071" y="3570732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7" y="0"/>
                </a:moveTo>
                <a:lnTo>
                  <a:pt x="0" y="0"/>
                </a:lnTo>
                <a:lnTo>
                  <a:pt x="0" y="62483"/>
                </a:lnTo>
                <a:lnTo>
                  <a:pt x="64007" y="62483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38088" y="3570732"/>
            <a:ext cx="995680" cy="210820"/>
          </a:xfrm>
          <a:custGeom>
            <a:avLst/>
            <a:gdLst/>
            <a:ahLst/>
            <a:cxnLst/>
            <a:rect l="l" t="t" r="r" b="b"/>
            <a:pathLst>
              <a:path w="995679" h="210820">
                <a:moveTo>
                  <a:pt x="62483" y="0"/>
                </a:moveTo>
                <a:lnTo>
                  <a:pt x="0" y="0"/>
                </a:lnTo>
                <a:lnTo>
                  <a:pt x="0" y="62483"/>
                </a:lnTo>
                <a:lnTo>
                  <a:pt x="62483" y="62483"/>
                </a:lnTo>
                <a:lnTo>
                  <a:pt x="62483" y="0"/>
                </a:lnTo>
                <a:close/>
              </a:path>
              <a:path w="995679" h="210820">
                <a:moveTo>
                  <a:pt x="190499" y="0"/>
                </a:moveTo>
                <a:lnTo>
                  <a:pt x="126491" y="0"/>
                </a:lnTo>
                <a:lnTo>
                  <a:pt x="126491" y="62483"/>
                </a:lnTo>
                <a:lnTo>
                  <a:pt x="190499" y="62483"/>
                </a:lnTo>
                <a:lnTo>
                  <a:pt x="190499" y="0"/>
                </a:lnTo>
                <a:close/>
              </a:path>
              <a:path w="995679" h="210820">
                <a:moveTo>
                  <a:pt x="316991" y="0"/>
                </a:moveTo>
                <a:lnTo>
                  <a:pt x="252983" y="0"/>
                </a:lnTo>
                <a:lnTo>
                  <a:pt x="252983" y="62483"/>
                </a:lnTo>
                <a:lnTo>
                  <a:pt x="316991" y="62483"/>
                </a:lnTo>
                <a:lnTo>
                  <a:pt x="316991" y="0"/>
                </a:lnTo>
                <a:close/>
              </a:path>
              <a:path w="995679" h="210820">
                <a:moveTo>
                  <a:pt x="443483" y="0"/>
                </a:moveTo>
                <a:lnTo>
                  <a:pt x="380999" y="0"/>
                </a:lnTo>
                <a:lnTo>
                  <a:pt x="380999" y="62483"/>
                </a:lnTo>
                <a:lnTo>
                  <a:pt x="443483" y="62483"/>
                </a:lnTo>
                <a:lnTo>
                  <a:pt x="443483" y="0"/>
                </a:lnTo>
                <a:close/>
              </a:path>
              <a:path w="995679" h="210820">
                <a:moveTo>
                  <a:pt x="571499" y="0"/>
                </a:moveTo>
                <a:lnTo>
                  <a:pt x="507491" y="0"/>
                </a:lnTo>
                <a:lnTo>
                  <a:pt x="507491" y="62483"/>
                </a:lnTo>
                <a:lnTo>
                  <a:pt x="571499" y="62483"/>
                </a:lnTo>
                <a:lnTo>
                  <a:pt x="571499" y="0"/>
                </a:lnTo>
                <a:close/>
              </a:path>
              <a:path w="995679" h="210820">
                <a:moveTo>
                  <a:pt x="638555" y="3047"/>
                </a:moveTo>
                <a:lnTo>
                  <a:pt x="630935" y="67055"/>
                </a:lnTo>
                <a:lnTo>
                  <a:pt x="644651" y="68579"/>
                </a:lnTo>
                <a:lnTo>
                  <a:pt x="690371" y="77723"/>
                </a:lnTo>
                <a:lnTo>
                  <a:pt x="704087" y="15239"/>
                </a:lnTo>
                <a:lnTo>
                  <a:pt x="679703" y="10667"/>
                </a:lnTo>
                <a:lnTo>
                  <a:pt x="653795" y="4571"/>
                </a:lnTo>
                <a:lnTo>
                  <a:pt x="638555" y="3047"/>
                </a:lnTo>
                <a:close/>
              </a:path>
              <a:path w="995679" h="210820">
                <a:moveTo>
                  <a:pt x="768095" y="36575"/>
                </a:moveTo>
                <a:lnTo>
                  <a:pt x="745235" y="96011"/>
                </a:lnTo>
                <a:lnTo>
                  <a:pt x="755903" y="99059"/>
                </a:lnTo>
                <a:lnTo>
                  <a:pt x="775715" y="109727"/>
                </a:lnTo>
                <a:lnTo>
                  <a:pt x="795527" y="118871"/>
                </a:lnTo>
                <a:lnTo>
                  <a:pt x="798575" y="120395"/>
                </a:lnTo>
                <a:lnTo>
                  <a:pt x="830579" y="65531"/>
                </a:lnTo>
                <a:lnTo>
                  <a:pt x="824483" y="62483"/>
                </a:lnTo>
                <a:lnTo>
                  <a:pt x="778763" y="41147"/>
                </a:lnTo>
                <a:lnTo>
                  <a:pt x="768095" y="36575"/>
                </a:lnTo>
                <a:close/>
              </a:path>
              <a:path w="995679" h="210820">
                <a:moveTo>
                  <a:pt x="886967" y="102107"/>
                </a:moveTo>
                <a:lnTo>
                  <a:pt x="848867" y="153923"/>
                </a:lnTo>
                <a:lnTo>
                  <a:pt x="853439" y="155447"/>
                </a:lnTo>
                <a:lnTo>
                  <a:pt x="870203" y="169163"/>
                </a:lnTo>
                <a:lnTo>
                  <a:pt x="886967" y="184403"/>
                </a:lnTo>
                <a:lnTo>
                  <a:pt x="894587" y="192023"/>
                </a:lnTo>
                <a:lnTo>
                  <a:pt x="938783" y="144779"/>
                </a:lnTo>
                <a:lnTo>
                  <a:pt x="928115" y="135635"/>
                </a:lnTo>
                <a:lnTo>
                  <a:pt x="909827" y="120395"/>
                </a:lnTo>
                <a:lnTo>
                  <a:pt x="890015" y="103631"/>
                </a:lnTo>
                <a:lnTo>
                  <a:pt x="886967" y="102107"/>
                </a:lnTo>
                <a:close/>
              </a:path>
              <a:path w="995679" h="210820">
                <a:moveTo>
                  <a:pt x="984503" y="195071"/>
                </a:moveTo>
                <a:lnTo>
                  <a:pt x="965161" y="210311"/>
                </a:lnTo>
                <a:lnTo>
                  <a:pt x="995587" y="210311"/>
                </a:lnTo>
                <a:lnTo>
                  <a:pt x="984503" y="195071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16296" y="899160"/>
            <a:ext cx="2593847" cy="1909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17819" y="899160"/>
            <a:ext cx="2592323" cy="19095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16296" y="899160"/>
            <a:ext cx="2593847" cy="19095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53811" y="838200"/>
            <a:ext cx="2719070" cy="2033270"/>
          </a:xfrm>
          <a:custGeom>
            <a:avLst/>
            <a:gdLst/>
            <a:ahLst/>
            <a:cxnLst/>
            <a:rect l="l" t="t" r="r" b="b"/>
            <a:pathLst>
              <a:path w="2719070" h="2033270">
                <a:moveTo>
                  <a:pt x="130301" y="954023"/>
                </a:moveTo>
                <a:lnTo>
                  <a:pt x="69907" y="954023"/>
                </a:lnTo>
                <a:lnTo>
                  <a:pt x="80569" y="957071"/>
                </a:lnTo>
                <a:lnTo>
                  <a:pt x="90648" y="960119"/>
                </a:lnTo>
                <a:lnTo>
                  <a:pt x="91439" y="960119"/>
                </a:lnTo>
                <a:lnTo>
                  <a:pt x="351" y="1014773"/>
                </a:lnTo>
                <a:lnTo>
                  <a:pt x="0" y="1018031"/>
                </a:lnTo>
                <a:lnTo>
                  <a:pt x="0" y="1045463"/>
                </a:lnTo>
                <a:lnTo>
                  <a:pt x="1523" y="1069847"/>
                </a:lnTo>
                <a:lnTo>
                  <a:pt x="10667" y="1149095"/>
                </a:lnTo>
                <a:lnTo>
                  <a:pt x="22859" y="1200911"/>
                </a:lnTo>
                <a:lnTo>
                  <a:pt x="36575" y="1252727"/>
                </a:lnTo>
                <a:lnTo>
                  <a:pt x="53339" y="1301495"/>
                </a:lnTo>
                <a:lnTo>
                  <a:pt x="85343" y="1374647"/>
                </a:lnTo>
                <a:lnTo>
                  <a:pt x="97535" y="1395983"/>
                </a:lnTo>
                <a:lnTo>
                  <a:pt x="124967" y="1444751"/>
                </a:lnTo>
                <a:lnTo>
                  <a:pt x="169163" y="1508759"/>
                </a:lnTo>
                <a:lnTo>
                  <a:pt x="202691" y="1551431"/>
                </a:lnTo>
                <a:lnTo>
                  <a:pt x="257555" y="1612391"/>
                </a:lnTo>
                <a:lnTo>
                  <a:pt x="318515" y="1673351"/>
                </a:lnTo>
                <a:lnTo>
                  <a:pt x="361187" y="1709927"/>
                </a:lnTo>
                <a:lnTo>
                  <a:pt x="406907" y="1743455"/>
                </a:lnTo>
                <a:lnTo>
                  <a:pt x="454151" y="1776983"/>
                </a:lnTo>
                <a:lnTo>
                  <a:pt x="502919" y="1807463"/>
                </a:lnTo>
                <a:lnTo>
                  <a:pt x="554735" y="1837943"/>
                </a:lnTo>
                <a:lnTo>
                  <a:pt x="608075" y="1865375"/>
                </a:lnTo>
                <a:lnTo>
                  <a:pt x="662939" y="1889759"/>
                </a:lnTo>
                <a:lnTo>
                  <a:pt x="719327" y="1914143"/>
                </a:lnTo>
                <a:lnTo>
                  <a:pt x="777239" y="1935479"/>
                </a:lnTo>
                <a:lnTo>
                  <a:pt x="838199" y="1956815"/>
                </a:lnTo>
                <a:lnTo>
                  <a:pt x="899159" y="1975103"/>
                </a:lnTo>
                <a:lnTo>
                  <a:pt x="961643" y="1990343"/>
                </a:lnTo>
                <a:lnTo>
                  <a:pt x="1089659" y="2014727"/>
                </a:lnTo>
                <a:lnTo>
                  <a:pt x="1123187" y="2017775"/>
                </a:lnTo>
                <a:lnTo>
                  <a:pt x="1155191" y="2023871"/>
                </a:lnTo>
                <a:lnTo>
                  <a:pt x="1257299" y="2033015"/>
                </a:lnTo>
                <a:lnTo>
                  <a:pt x="1360931" y="2033015"/>
                </a:lnTo>
                <a:lnTo>
                  <a:pt x="1391750" y="1990343"/>
                </a:lnTo>
                <a:lnTo>
                  <a:pt x="1299971" y="1990343"/>
                </a:lnTo>
                <a:lnTo>
                  <a:pt x="1296779" y="1978151"/>
                </a:lnTo>
                <a:lnTo>
                  <a:pt x="1312339" y="1929383"/>
                </a:lnTo>
                <a:lnTo>
                  <a:pt x="1355874" y="1908047"/>
                </a:lnTo>
                <a:lnTo>
                  <a:pt x="1327403" y="1908047"/>
                </a:lnTo>
                <a:lnTo>
                  <a:pt x="1231391" y="1901951"/>
                </a:lnTo>
                <a:lnTo>
                  <a:pt x="1107947" y="1889759"/>
                </a:lnTo>
                <a:lnTo>
                  <a:pt x="987551" y="1865375"/>
                </a:lnTo>
                <a:lnTo>
                  <a:pt x="873251" y="1834895"/>
                </a:lnTo>
                <a:lnTo>
                  <a:pt x="818387" y="1816607"/>
                </a:lnTo>
                <a:lnTo>
                  <a:pt x="711707" y="1773935"/>
                </a:lnTo>
                <a:lnTo>
                  <a:pt x="614171" y="1725167"/>
                </a:lnTo>
                <a:lnTo>
                  <a:pt x="566927" y="1697735"/>
                </a:lnTo>
                <a:lnTo>
                  <a:pt x="522731" y="1670303"/>
                </a:lnTo>
                <a:lnTo>
                  <a:pt x="480059" y="1639823"/>
                </a:lnTo>
                <a:lnTo>
                  <a:pt x="438911" y="1609343"/>
                </a:lnTo>
                <a:lnTo>
                  <a:pt x="400811" y="1575815"/>
                </a:lnTo>
                <a:lnTo>
                  <a:pt x="382523" y="1557527"/>
                </a:lnTo>
                <a:lnTo>
                  <a:pt x="365759" y="1542287"/>
                </a:lnTo>
                <a:lnTo>
                  <a:pt x="330707" y="1505711"/>
                </a:lnTo>
                <a:lnTo>
                  <a:pt x="269747" y="1432559"/>
                </a:lnTo>
                <a:lnTo>
                  <a:pt x="243839" y="1395983"/>
                </a:lnTo>
                <a:lnTo>
                  <a:pt x="219455" y="1356359"/>
                </a:lnTo>
                <a:lnTo>
                  <a:pt x="198119" y="1316735"/>
                </a:lnTo>
                <a:lnTo>
                  <a:pt x="170687" y="1252727"/>
                </a:lnTo>
                <a:lnTo>
                  <a:pt x="144779" y="1170431"/>
                </a:lnTo>
                <a:lnTo>
                  <a:pt x="135635" y="1124711"/>
                </a:lnTo>
                <a:lnTo>
                  <a:pt x="129539" y="1082039"/>
                </a:lnTo>
                <a:lnTo>
                  <a:pt x="129336" y="1078991"/>
                </a:lnTo>
                <a:lnTo>
                  <a:pt x="44847" y="1078991"/>
                </a:lnTo>
                <a:lnTo>
                  <a:pt x="35051" y="1072895"/>
                </a:lnTo>
                <a:lnTo>
                  <a:pt x="126491" y="1014983"/>
                </a:lnTo>
                <a:lnTo>
                  <a:pt x="126682" y="1014983"/>
                </a:lnTo>
                <a:lnTo>
                  <a:pt x="128015" y="993647"/>
                </a:lnTo>
                <a:lnTo>
                  <a:pt x="128015" y="972311"/>
                </a:lnTo>
                <a:lnTo>
                  <a:pt x="130301" y="954023"/>
                </a:lnTo>
                <a:close/>
              </a:path>
              <a:path w="2719070" h="2033270">
                <a:moveTo>
                  <a:pt x="1420367" y="1950719"/>
                </a:moveTo>
                <a:lnTo>
                  <a:pt x="1360931" y="2033015"/>
                </a:lnTo>
                <a:lnTo>
                  <a:pt x="1373303" y="2033015"/>
                </a:lnTo>
                <a:lnTo>
                  <a:pt x="1406122" y="2011679"/>
                </a:lnTo>
                <a:lnTo>
                  <a:pt x="1423203" y="1975103"/>
                </a:lnTo>
                <a:lnTo>
                  <a:pt x="1423003" y="1962911"/>
                </a:lnTo>
                <a:lnTo>
                  <a:pt x="1420367" y="1950719"/>
                </a:lnTo>
                <a:close/>
              </a:path>
              <a:path w="2719070" h="2033270">
                <a:moveTo>
                  <a:pt x="1901081" y="1950719"/>
                </a:moveTo>
                <a:lnTo>
                  <a:pt x="1420367" y="1950719"/>
                </a:lnTo>
                <a:lnTo>
                  <a:pt x="1423003" y="1962911"/>
                </a:lnTo>
                <a:lnTo>
                  <a:pt x="1423203" y="1975103"/>
                </a:lnTo>
                <a:lnTo>
                  <a:pt x="1406122" y="2011679"/>
                </a:lnTo>
                <a:lnTo>
                  <a:pt x="1373303" y="2033015"/>
                </a:lnTo>
                <a:lnTo>
                  <a:pt x="1429511" y="2033015"/>
                </a:lnTo>
                <a:lnTo>
                  <a:pt x="1463039" y="2029967"/>
                </a:lnTo>
                <a:lnTo>
                  <a:pt x="1498091" y="2029967"/>
                </a:lnTo>
                <a:lnTo>
                  <a:pt x="1565147" y="2023871"/>
                </a:lnTo>
                <a:lnTo>
                  <a:pt x="1632203" y="2014727"/>
                </a:lnTo>
                <a:lnTo>
                  <a:pt x="1760219" y="1990343"/>
                </a:lnTo>
                <a:lnTo>
                  <a:pt x="1822703" y="1975103"/>
                </a:lnTo>
                <a:lnTo>
                  <a:pt x="1883663" y="1956815"/>
                </a:lnTo>
                <a:lnTo>
                  <a:pt x="1901081" y="1950719"/>
                </a:lnTo>
                <a:close/>
              </a:path>
              <a:path w="2719070" h="2033270">
                <a:moveTo>
                  <a:pt x="1360931" y="1908047"/>
                </a:moveTo>
                <a:lnTo>
                  <a:pt x="1355874" y="1908047"/>
                </a:lnTo>
                <a:lnTo>
                  <a:pt x="1344271" y="1911095"/>
                </a:lnTo>
                <a:lnTo>
                  <a:pt x="1302358" y="1944623"/>
                </a:lnTo>
                <a:lnTo>
                  <a:pt x="1296319" y="1965959"/>
                </a:lnTo>
                <a:lnTo>
                  <a:pt x="1296779" y="1978151"/>
                </a:lnTo>
                <a:lnTo>
                  <a:pt x="1299971" y="1990343"/>
                </a:lnTo>
                <a:lnTo>
                  <a:pt x="1360931" y="1908047"/>
                </a:lnTo>
                <a:close/>
              </a:path>
              <a:path w="2719070" h="2033270">
                <a:moveTo>
                  <a:pt x="2592323" y="1014983"/>
                </a:moveTo>
                <a:lnTo>
                  <a:pt x="2592323" y="1039367"/>
                </a:lnTo>
                <a:lnTo>
                  <a:pt x="2590799" y="1063751"/>
                </a:lnTo>
                <a:lnTo>
                  <a:pt x="2583179" y="1127759"/>
                </a:lnTo>
                <a:lnTo>
                  <a:pt x="2574035" y="1170431"/>
                </a:lnTo>
                <a:lnTo>
                  <a:pt x="2561843" y="1213103"/>
                </a:lnTo>
                <a:lnTo>
                  <a:pt x="2538983" y="1277111"/>
                </a:lnTo>
                <a:lnTo>
                  <a:pt x="2510027" y="1338071"/>
                </a:lnTo>
                <a:lnTo>
                  <a:pt x="2497835" y="1356359"/>
                </a:lnTo>
                <a:lnTo>
                  <a:pt x="2487167" y="1377695"/>
                </a:lnTo>
                <a:lnTo>
                  <a:pt x="2474975" y="1395983"/>
                </a:lnTo>
                <a:lnTo>
                  <a:pt x="2461259" y="1414271"/>
                </a:lnTo>
                <a:lnTo>
                  <a:pt x="2447543" y="1435607"/>
                </a:lnTo>
                <a:lnTo>
                  <a:pt x="2433827" y="1453895"/>
                </a:lnTo>
                <a:lnTo>
                  <a:pt x="2403347" y="1490471"/>
                </a:lnTo>
                <a:lnTo>
                  <a:pt x="2386583" y="1508759"/>
                </a:lnTo>
                <a:lnTo>
                  <a:pt x="2369819" y="1523999"/>
                </a:lnTo>
                <a:lnTo>
                  <a:pt x="2353055" y="1542287"/>
                </a:lnTo>
                <a:lnTo>
                  <a:pt x="2316479" y="1575815"/>
                </a:lnTo>
                <a:lnTo>
                  <a:pt x="2278379" y="1609343"/>
                </a:lnTo>
                <a:lnTo>
                  <a:pt x="2237231" y="1639823"/>
                </a:lnTo>
                <a:lnTo>
                  <a:pt x="2194559" y="1670303"/>
                </a:lnTo>
                <a:lnTo>
                  <a:pt x="2150363" y="1700783"/>
                </a:lnTo>
                <a:lnTo>
                  <a:pt x="2103119" y="1725167"/>
                </a:lnTo>
                <a:lnTo>
                  <a:pt x="2054351" y="1752599"/>
                </a:lnTo>
                <a:lnTo>
                  <a:pt x="2004059" y="1773935"/>
                </a:lnTo>
                <a:lnTo>
                  <a:pt x="1952243" y="1798319"/>
                </a:lnTo>
                <a:lnTo>
                  <a:pt x="1898903" y="1816607"/>
                </a:lnTo>
                <a:lnTo>
                  <a:pt x="1787651" y="1853183"/>
                </a:lnTo>
                <a:lnTo>
                  <a:pt x="1610867" y="1889759"/>
                </a:lnTo>
                <a:lnTo>
                  <a:pt x="1487423" y="1901951"/>
                </a:lnTo>
                <a:lnTo>
                  <a:pt x="1391411" y="1908047"/>
                </a:lnTo>
                <a:lnTo>
                  <a:pt x="1360931" y="1908047"/>
                </a:lnTo>
                <a:lnTo>
                  <a:pt x="1299971" y="1990343"/>
                </a:lnTo>
                <a:lnTo>
                  <a:pt x="1391750" y="1990343"/>
                </a:lnTo>
                <a:lnTo>
                  <a:pt x="1420367" y="1950719"/>
                </a:lnTo>
                <a:lnTo>
                  <a:pt x="1901081" y="1950719"/>
                </a:lnTo>
                <a:lnTo>
                  <a:pt x="1944623" y="1935479"/>
                </a:lnTo>
                <a:lnTo>
                  <a:pt x="2002535" y="1914143"/>
                </a:lnTo>
                <a:lnTo>
                  <a:pt x="2058923" y="1889759"/>
                </a:lnTo>
                <a:lnTo>
                  <a:pt x="2113787" y="1865375"/>
                </a:lnTo>
                <a:lnTo>
                  <a:pt x="2167127" y="1834895"/>
                </a:lnTo>
                <a:lnTo>
                  <a:pt x="2218943" y="1807463"/>
                </a:lnTo>
                <a:lnTo>
                  <a:pt x="2267711" y="1773935"/>
                </a:lnTo>
                <a:lnTo>
                  <a:pt x="2314955" y="1740407"/>
                </a:lnTo>
                <a:lnTo>
                  <a:pt x="2360675" y="1706879"/>
                </a:lnTo>
                <a:lnTo>
                  <a:pt x="2403347" y="1670303"/>
                </a:lnTo>
                <a:lnTo>
                  <a:pt x="2442971" y="1630679"/>
                </a:lnTo>
                <a:lnTo>
                  <a:pt x="2462783" y="1612391"/>
                </a:lnTo>
                <a:lnTo>
                  <a:pt x="2499359" y="1572767"/>
                </a:lnTo>
                <a:lnTo>
                  <a:pt x="2551175" y="1508759"/>
                </a:lnTo>
                <a:lnTo>
                  <a:pt x="2581655" y="1463039"/>
                </a:lnTo>
                <a:lnTo>
                  <a:pt x="2595371" y="1441703"/>
                </a:lnTo>
                <a:lnTo>
                  <a:pt x="2609087" y="1417319"/>
                </a:lnTo>
                <a:lnTo>
                  <a:pt x="2622803" y="1395983"/>
                </a:lnTo>
                <a:lnTo>
                  <a:pt x="2634995" y="1371599"/>
                </a:lnTo>
                <a:lnTo>
                  <a:pt x="2666999" y="1298447"/>
                </a:lnTo>
                <a:lnTo>
                  <a:pt x="2691383" y="1225295"/>
                </a:lnTo>
                <a:lnTo>
                  <a:pt x="2703575" y="1173479"/>
                </a:lnTo>
                <a:lnTo>
                  <a:pt x="2712719" y="1121663"/>
                </a:lnTo>
                <a:lnTo>
                  <a:pt x="2717101" y="1072895"/>
                </a:lnTo>
                <a:lnTo>
                  <a:pt x="2627375" y="1072895"/>
                </a:lnTo>
                <a:lnTo>
                  <a:pt x="2616011" y="1066799"/>
                </a:lnTo>
                <a:lnTo>
                  <a:pt x="2594514" y="1033271"/>
                </a:lnTo>
                <a:lnTo>
                  <a:pt x="2592384" y="1015084"/>
                </a:lnTo>
                <a:close/>
              </a:path>
              <a:path w="2719070" h="2033270">
                <a:moveTo>
                  <a:pt x="126491" y="1014983"/>
                </a:moveTo>
                <a:lnTo>
                  <a:pt x="35051" y="1072895"/>
                </a:lnTo>
                <a:lnTo>
                  <a:pt x="44847" y="1078991"/>
                </a:lnTo>
                <a:lnTo>
                  <a:pt x="79108" y="1078991"/>
                </a:lnTo>
                <a:lnTo>
                  <a:pt x="114546" y="1054607"/>
                </a:lnTo>
                <a:lnTo>
                  <a:pt x="126491" y="1018031"/>
                </a:lnTo>
                <a:lnTo>
                  <a:pt x="126491" y="1014983"/>
                </a:lnTo>
                <a:close/>
              </a:path>
              <a:path w="2719070" h="2033270">
                <a:moveTo>
                  <a:pt x="126491" y="1018031"/>
                </a:moveTo>
                <a:lnTo>
                  <a:pt x="114546" y="1054607"/>
                </a:lnTo>
                <a:lnTo>
                  <a:pt x="79108" y="1078991"/>
                </a:lnTo>
                <a:lnTo>
                  <a:pt x="129336" y="1078991"/>
                </a:lnTo>
                <a:lnTo>
                  <a:pt x="126491" y="1036319"/>
                </a:lnTo>
                <a:lnTo>
                  <a:pt x="126491" y="1018031"/>
                </a:lnTo>
                <a:close/>
              </a:path>
              <a:path w="2719070" h="2033270">
                <a:moveTo>
                  <a:pt x="2592384" y="1015084"/>
                </a:moveTo>
                <a:lnTo>
                  <a:pt x="2606575" y="1057655"/>
                </a:lnTo>
                <a:lnTo>
                  <a:pt x="2627375" y="1072895"/>
                </a:lnTo>
                <a:lnTo>
                  <a:pt x="2592384" y="1015084"/>
                </a:lnTo>
                <a:close/>
              </a:path>
              <a:path w="2719070" h="2033270">
                <a:moveTo>
                  <a:pt x="1899121" y="82295"/>
                </a:moveTo>
                <a:lnTo>
                  <a:pt x="1299971" y="82295"/>
                </a:lnTo>
                <a:lnTo>
                  <a:pt x="1360931" y="124967"/>
                </a:lnTo>
                <a:lnTo>
                  <a:pt x="1392935" y="124967"/>
                </a:lnTo>
                <a:lnTo>
                  <a:pt x="1456943" y="128015"/>
                </a:lnTo>
                <a:lnTo>
                  <a:pt x="1581911" y="140207"/>
                </a:lnTo>
                <a:lnTo>
                  <a:pt x="1673351" y="155447"/>
                </a:lnTo>
                <a:lnTo>
                  <a:pt x="1732787" y="167639"/>
                </a:lnTo>
                <a:lnTo>
                  <a:pt x="1847087" y="198119"/>
                </a:lnTo>
                <a:lnTo>
                  <a:pt x="1901951" y="216407"/>
                </a:lnTo>
                <a:lnTo>
                  <a:pt x="1955291" y="237743"/>
                </a:lnTo>
                <a:lnTo>
                  <a:pt x="2007107" y="259079"/>
                </a:lnTo>
                <a:lnTo>
                  <a:pt x="2057399" y="283463"/>
                </a:lnTo>
                <a:lnTo>
                  <a:pt x="2106167" y="307847"/>
                </a:lnTo>
                <a:lnTo>
                  <a:pt x="2197607" y="362711"/>
                </a:lnTo>
                <a:lnTo>
                  <a:pt x="2240279" y="393191"/>
                </a:lnTo>
                <a:lnTo>
                  <a:pt x="2319527" y="457199"/>
                </a:lnTo>
                <a:lnTo>
                  <a:pt x="2336291" y="475487"/>
                </a:lnTo>
                <a:lnTo>
                  <a:pt x="2354579" y="490727"/>
                </a:lnTo>
                <a:lnTo>
                  <a:pt x="2404871" y="545591"/>
                </a:lnTo>
                <a:lnTo>
                  <a:pt x="2420111" y="563879"/>
                </a:lnTo>
                <a:lnTo>
                  <a:pt x="2433827" y="582167"/>
                </a:lnTo>
                <a:lnTo>
                  <a:pt x="2449067" y="600455"/>
                </a:lnTo>
                <a:lnTo>
                  <a:pt x="2474975" y="637031"/>
                </a:lnTo>
                <a:lnTo>
                  <a:pt x="2499359" y="676655"/>
                </a:lnTo>
                <a:lnTo>
                  <a:pt x="2520695" y="716279"/>
                </a:lnTo>
                <a:lnTo>
                  <a:pt x="2548127" y="780287"/>
                </a:lnTo>
                <a:lnTo>
                  <a:pt x="2574035" y="862583"/>
                </a:lnTo>
                <a:lnTo>
                  <a:pt x="2583179" y="908303"/>
                </a:lnTo>
                <a:lnTo>
                  <a:pt x="2589275" y="950975"/>
                </a:lnTo>
                <a:lnTo>
                  <a:pt x="2592323" y="993647"/>
                </a:lnTo>
                <a:lnTo>
                  <a:pt x="2592384" y="1015084"/>
                </a:lnTo>
                <a:lnTo>
                  <a:pt x="2627375" y="1072895"/>
                </a:lnTo>
                <a:lnTo>
                  <a:pt x="2717101" y="1072895"/>
                </a:lnTo>
                <a:lnTo>
                  <a:pt x="2717291" y="1069847"/>
                </a:lnTo>
                <a:lnTo>
                  <a:pt x="2718815" y="1042415"/>
                </a:lnTo>
                <a:lnTo>
                  <a:pt x="2718874" y="1014983"/>
                </a:lnTo>
                <a:lnTo>
                  <a:pt x="2683763" y="960119"/>
                </a:lnTo>
                <a:lnTo>
                  <a:pt x="2716953" y="960119"/>
                </a:lnTo>
                <a:lnTo>
                  <a:pt x="2714243" y="935735"/>
                </a:lnTo>
                <a:lnTo>
                  <a:pt x="2708147" y="883919"/>
                </a:lnTo>
                <a:lnTo>
                  <a:pt x="2702051" y="856487"/>
                </a:lnTo>
                <a:lnTo>
                  <a:pt x="2697479" y="832103"/>
                </a:lnTo>
                <a:lnTo>
                  <a:pt x="2689859" y="807719"/>
                </a:lnTo>
                <a:lnTo>
                  <a:pt x="2682239" y="780287"/>
                </a:lnTo>
                <a:lnTo>
                  <a:pt x="2674619" y="755903"/>
                </a:lnTo>
                <a:lnTo>
                  <a:pt x="2633471" y="658367"/>
                </a:lnTo>
                <a:lnTo>
                  <a:pt x="2609087" y="612647"/>
                </a:lnTo>
                <a:lnTo>
                  <a:pt x="2564891" y="545591"/>
                </a:lnTo>
                <a:lnTo>
                  <a:pt x="2499359" y="460247"/>
                </a:lnTo>
                <a:lnTo>
                  <a:pt x="2461259" y="420623"/>
                </a:lnTo>
                <a:lnTo>
                  <a:pt x="2442971" y="399287"/>
                </a:lnTo>
                <a:lnTo>
                  <a:pt x="2357627" y="326135"/>
                </a:lnTo>
                <a:lnTo>
                  <a:pt x="2313431" y="289559"/>
                </a:lnTo>
                <a:lnTo>
                  <a:pt x="2264663" y="256031"/>
                </a:lnTo>
                <a:lnTo>
                  <a:pt x="2215895" y="225551"/>
                </a:lnTo>
                <a:lnTo>
                  <a:pt x="2164079" y="195071"/>
                </a:lnTo>
                <a:lnTo>
                  <a:pt x="2112263" y="167639"/>
                </a:lnTo>
                <a:lnTo>
                  <a:pt x="1999487" y="118871"/>
                </a:lnTo>
                <a:lnTo>
                  <a:pt x="1899121" y="82295"/>
                </a:lnTo>
                <a:close/>
              </a:path>
              <a:path w="2719070" h="2033270">
                <a:moveTo>
                  <a:pt x="126682" y="1014983"/>
                </a:moveTo>
                <a:lnTo>
                  <a:pt x="126491" y="1014983"/>
                </a:lnTo>
                <a:lnTo>
                  <a:pt x="126491" y="1018031"/>
                </a:lnTo>
                <a:lnTo>
                  <a:pt x="126682" y="1014983"/>
                </a:lnTo>
                <a:close/>
              </a:path>
              <a:path w="2719070" h="2033270">
                <a:moveTo>
                  <a:pt x="1360931" y="0"/>
                </a:moveTo>
                <a:lnTo>
                  <a:pt x="1289303" y="0"/>
                </a:lnTo>
                <a:lnTo>
                  <a:pt x="1222247" y="3047"/>
                </a:lnTo>
                <a:lnTo>
                  <a:pt x="1155191" y="9143"/>
                </a:lnTo>
                <a:lnTo>
                  <a:pt x="1088135" y="18287"/>
                </a:lnTo>
                <a:lnTo>
                  <a:pt x="958595" y="42671"/>
                </a:lnTo>
                <a:lnTo>
                  <a:pt x="896111" y="57911"/>
                </a:lnTo>
                <a:lnTo>
                  <a:pt x="835151" y="76199"/>
                </a:lnTo>
                <a:lnTo>
                  <a:pt x="775715" y="97535"/>
                </a:lnTo>
                <a:lnTo>
                  <a:pt x="659891" y="143255"/>
                </a:lnTo>
                <a:lnTo>
                  <a:pt x="605027" y="167639"/>
                </a:lnTo>
                <a:lnTo>
                  <a:pt x="551687" y="198119"/>
                </a:lnTo>
                <a:lnTo>
                  <a:pt x="501395" y="225551"/>
                </a:lnTo>
                <a:lnTo>
                  <a:pt x="451103" y="259079"/>
                </a:lnTo>
                <a:lnTo>
                  <a:pt x="403859" y="292607"/>
                </a:lnTo>
                <a:lnTo>
                  <a:pt x="359663" y="326135"/>
                </a:lnTo>
                <a:lnTo>
                  <a:pt x="295655" y="380999"/>
                </a:lnTo>
                <a:lnTo>
                  <a:pt x="256031" y="420623"/>
                </a:lnTo>
                <a:lnTo>
                  <a:pt x="219455" y="460247"/>
                </a:lnTo>
                <a:lnTo>
                  <a:pt x="167639" y="524255"/>
                </a:lnTo>
                <a:lnTo>
                  <a:pt x="137159" y="569975"/>
                </a:lnTo>
                <a:lnTo>
                  <a:pt x="109727" y="615695"/>
                </a:lnTo>
                <a:lnTo>
                  <a:pt x="85343" y="661415"/>
                </a:lnTo>
                <a:lnTo>
                  <a:pt x="62483" y="710183"/>
                </a:lnTo>
                <a:lnTo>
                  <a:pt x="44195" y="758951"/>
                </a:lnTo>
                <a:lnTo>
                  <a:pt x="21335" y="835151"/>
                </a:lnTo>
                <a:lnTo>
                  <a:pt x="16763" y="859535"/>
                </a:lnTo>
                <a:lnTo>
                  <a:pt x="10667" y="883919"/>
                </a:lnTo>
                <a:lnTo>
                  <a:pt x="7619" y="911351"/>
                </a:lnTo>
                <a:lnTo>
                  <a:pt x="1523" y="963167"/>
                </a:lnTo>
                <a:lnTo>
                  <a:pt x="0" y="990599"/>
                </a:lnTo>
                <a:lnTo>
                  <a:pt x="0" y="1014983"/>
                </a:lnTo>
                <a:lnTo>
                  <a:pt x="351" y="1014773"/>
                </a:lnTo>
                <a:lnTo>
                  <a:pt x="1315" y="1005839"/>
                </a:lnTo>
                <a:lnTo>
                  <a:pt x="5155" y="993647"/>
                </a:lnTo>
                <a:lnTo>
                  <a:pt x="11365" y="981455"/>
                </a:lnTo>
                <a:lnTo>
                  <a:pt x="19786" y="969263"/>
                </a:lnTo>
                <a:lnTo>
                  <a:pt x="33601" y="963167"/>
                </a:lnTo>
                <a:lnTo>
                  <a:pt x="46505" y="957071"/>
                </a:lnTo>
                <a:lnTo>
                  <a:pt x="58579" y="954023"/>
                </a:lnTo>
                <a:lnTo>
                  <a:pt x="130301" y="954023"/>
                </a:lnTo>
                <a:lnTo>
                  <a:pt x="131063" y="947927"/>
                </a:lnTo>
                <a:lnTo>
                  <a:pt x="132587" y="926591"/>
                </a:lnTo>
                <a:lnTo>
                  <a:pt x="137159" y="905255"/>
                </a:lnTo>
                <a:lnTo>
                  <a:pt x="140207" y="883919"/>
                </a:lnTo>
                <a:lnTo>
                  <a:pt x="146303" y="862583"/>
                </a:lnTo>
                <a:lnTo>
                  <a:pt x="150875" y="841247"/>
                </a:lnTo>
                <a:lnTo>
                  <a:pt x="156971" y="819911"/>
                </a:lnTo>
                <a:lnTo>
                  <a:pt x="172211" y="777239"/>
                </a:lnTo>
                <a:lnTo>
                  <a:pt x="181355" y="755903"/>
                </a:lnTo>
                <a:lnTo>
                  <a:pt x="190499" y="737615"/>
                </a:lnTo>
                <a:lnTo>
                  <a:pt x="199643" y="716279"/>
                </a:lnTo>
                <a:lnTo>
                  <a:pt x="220979" y="676655"/>
                </a:lnTo>
                <a:lnTo>
                  <a:pt x="245363" y="637031"/>
                </a:lnTo>
                <a:lnTo>
                  <a:pt x="257555" y="618743"/>
                </a:lnTo>
                <a:lnTo>
                  <a:pt x="271271" y="597407"/>
                </a:lnTo>
                <a:lnTo>
                  <a:pt x="286511" y="579119"/>
                </a:lnTo>
                <a:lnTo>
                  <a:pt x="300227" y="560831"/>
                </a:lnTo>
                <a:lnTo>
                  <a:pt x="315467" y="542543"/>
                </a:lnTo>
                <a:lnTo>
                  <a:pt x="332231" y="524255"/>
                </a:lnTo>
                <a:lnTo>
                  <a:pt x="348995" y="509015"/>
                </a:lnTo>
                <a:lnTo>
                  <a:pt x="365759" y="490727"/>
                </a:lnTo>
                <a:lnTo>
                  <a:pt x="402335" y="457199"/>
                </a:lnTo>
                <a:lnTo>
                  <a:pt x="441959" y="423671"/>
                </a:lnTo>
                <a:lnTo>
                  <a:pt x="481583" y="393191"/>
                </a:lnTo>
                <a:lnTo>
                  <a:pt x="524255" y="362711"/>
                </a:lnTo>
                <a:lnTo>
                  <a:pt x="615695" y="307847"/>
                </a:lnTo>
                <a:lnTo>
                  <a:pt x="664463" y="280415"/>
                </a:lnTo>
                <a:lnTo>
                  <a:pt x="714755" y="259079"/>
                </a:lnTo>
                <a:lnTo>
                  <a:pt x="766571" y="234695"/>
                </a:lnTo>
                <a:lnTo>
                  <a:pt x="874775" y="198119"/>
                </a:lnTo>
                <a:lnTo>
                  <a:pt x="931163" y="179831"/>
                </a:lnTo>
                <a:lnTo>
                  <a:pt x="1109471" y="143255"/>
                </a:lnTo>
                <a:lnTo>
                  <a:pt x="1263395" y="128015"/>
                </a:lnTo>
                <a:lnTo>
                  <a:pt x="1327403" y="124967"/>
                </a:lnTo>
                <a:lnTo>
                  <a:pt x="1345470" y="124967"/>
                </a:lnTo>
                <a:lnTo>
                  <a:pt x="1332514" y="121919"/>
                </a:lnTo>
                <a:lnTo>
                  <a:pt x="1320970" y="112775"/>
                </a:lnTo>
                <a:lnTo>
                  <a:pt x="1311268" y="103631"/>
                </a:lnTo>
                <a:lnTo>
                  <a:pt x="1303838" y="94487"/>
                </a:lnTo>
                <a:lnTo>
                  <a:pt x="1299971" y="82295"/>
                </a:lnTo>
                <a:lnTo>
                  <a:pt x="1899121" y="82295"/>
                </a:lnTo>
                <a:lnTo>
                  <a:pt x="1882139" y="76199"/>
                </a:lnTo>
                <a:lnTo>
                  <a:pt x="1821179" y="57911"/>
                </a:lnTo>
                <a:lnTo>
                  <a:pt x="1758695" y="42671"/>
                </a:lnTo>
                <a:lnTo>
                  <a:pt x="1420367" y="42671"/>
                </a:lnTo>
                <a:lnTo>
                  <a:pt x="1360931" y="0"/>
                </a:lnTo>
                <a:close/>
              </a:path>
              <a:path w="2719070" h="2033270">
                <a:moveTo>
                  <a:pt x="2683763" y="960119"/>
                </a:moveTo>
                <a:lnTo>
                  <a:pt x="2718815" y="1014983"/>
                </a:lnTo>
                <a:lnTo>
                  <a:pt x="2718815" y="1011537"/>
                </a:lnTo>
                <a:lnTo>
                  <a:pt x="2704909" y="975359"/>
                </a:lnTo>
                <a:lnTo>
                  <a:pt x="2683763" y="960119"/>
                </a:lnTo>
                <a:close/>
              </a:path>
              <a:path w="2719070" h="2033270">
                <a:moveTo>
                  <a:pt x="2718815" y="1011537"/>
                </a:moveTo>
                <a:lnTo>
                  <a:pt x="2718815" y="1014983"/>
                </a:lnTo>
                <a:lnTo>
                  <a:pt x="2718881" y="1011935"/>
                </a:lnTo>
                <a:lnTo>
                  <a:pt x="2718815" y="1011537"/>
                </a:lnTo>
                <a:close/>
              </a:path>
              <a:path w="2719070" h="2033270">
                <a:moveTo>
                  <a:pt x="69907" y="954023"/>
                </a:moveTo>
                <a:lnTo>
                  <a:pt x="58579" y="954023"/>
                </a:lnTo>
                <a:lnTo>
                  <a:pt x="46505" y="957071"/>
                </a:lnTo>
                <a:lnTo>
                  <a:pt x="33601" y="963167"/>
                </a:lnTo>
                <a:lnTo>
                  <a:pt x="19786" y="969263"/>
                </a:lnTo>
                <a:lnTo>
                  <a:pt x="11365" y="981455"/>
                </a:lnTo>
                <a:lnTo>
                  <a:pt x="5155" y="993647"/>
                </a:lnTo>
                <a:lnTo>
                  <a:pt x="1315" y="1005839"/>
                </a:lnTo>
                <a:lnTo>
                  <a:pt x="351" y="1014773"/>
                </a:lnTo>
                <a:lnTo>
                  <a:pt x="91439" y="960119"/>
                </a:lnTo>
                <a:lnTo>
                  <a:pt x="90648" y="960119"/>
                </a:lnTo>
                <a:lnTo>
                  <a:pt x="80569" y="957071"/>
                </a:lnTo>
                <a:lnTo>
                  <a:pt x="69907" y="954023"/>
                </a:lnTo>
                <a:close/>
              </a:path>
              <a:path w="2719070" h="2033270">
                <a:moveTo>
                  <a:pt x="2716953" y="960119"/>
                </a:moveTo>
                <a:lnTo>
                  <a:pt x="2683763" y="960119"/>
                </a:lnTo>
                <a:lnTo>
                  <a:pt x="2695369" y="966215"/>
                </a:lnTo>
                <a:lnTo>
                  <a:pt x="2704909" y="975359"/>
                </a:lnTo>
                <a:lnTo>
                  <a:pt x="2712157" y="987551"/>
                </a:lnTo>
                <a:lnTo>
                  <a:pt x="2716890" y="999743"/>
                </a:lnTo>
                <a:lnTo>
                  <a:pt x="2718815" y="1011537"/>
                </a:lnTo>
                <a:lnTo>
                  <a:pt x="2718815" y="987551"/>
                </a:lnTo>
                <a:lnTo>
                  <a:pt x="2717291" y="963167"/>
                </a:lnTo>
                <a:lnTo>
                  <a:pt x="2716953" y="960119"/>
                </a:lnTo>
                <a:close/>
              </a:path>
              <a:path w="2719070" h="2033270">
                <a:moveTo>
                  <a:pt x="1299971" y="82295"/>
                </a:moveTo>
                <a:lnTo>
                  <a:pt x="1332514" y="121919"/>
                </a:lnTo>
                <a:lnTo>
                  <a:pt x="1345470" y="124967"/>
                </a:lnTo>
                <a:lnTo>
                  <a:pt x="1360931" y="124967"/>
                </a:lnTo>
                <a:lnTo>
                  <a:pt x="1299971" y="82295"/>
                </a:lnTo>
                <a:close/>
              </a:path>
              <a:path w="2719070" h="2033270">
                <a:moveTo>
                  <a:pt x="1373126" y="0"/>
                </a:moveTo>
                <a:lnTo>
                  <a:pt x="1360931" y="0"/>
                </a:lnTo>
                <a:lnTo>
                  <a:pt x="1420367" y="42671"/>
                </a:lnTo>
                <a:lnTo>
                  <a:pt x="1385949" y="6095"/>
                </a:lnTo>
                <a:lnTo>
                  <a:pt x="1373126" y="0"/>
                </a:lnTo>
                <a:close/>
              </a:path>
              <a:path w="2719070" h="2033270">
                <a:moveTo>
                  <a:pt x="1427987" y="0"/>
                </a:moveTo>
                <a:lnTo>
                  <a:pt x="1373126" y="0"/>
                </a:lnTo>
                <a:lnTo>
                  <a:pt x="1385949" y="6095"/>
                </a:lnTo>
                <a:lnTo>
                  <a:pt x="1397511" y="12191"/>
                </a:lnTo>
                <a:lnTo>
                  <a:pt x="1407449" y="21335"/>
                </a:lnTo>
                <a:lnTo>
                  <a:pt x="1415400" y="30479"/>
                </a:lnTo>
                <a:lnTo>
                  <a:pt x="1420367" y="42671"/>
                </a:lnTo>
                <a:lnTo>
                  <a:pt x="1758695" y="42671"/>
                </a:lnTo>
                <a:lnTo>
                  <a:pt x="1630679" y="18287"/>
                </a:lnTo>
                <a:lnTo>
                  <a:pt x="1563623" y="9143"/>
                </a:lnTo>
                <a:lnTo>
                  <a:pt x="1496567" y="3047"/>
                </a:lnTo>
                <a:lnTo>
                  <a:pt x="1463039" y="3047"/>
                </a:lnTo>
                <a:lnTo>
                  <a:pt x="14279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835451" y="1255584"/>
            <a:ext cx="1847850" cy="1263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25000"/>
              </a:lnSpc>
            </a:pP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134620" marR="118110" algn="ctr">
              <a:lnSpc>
                <a:spcPct val="135700"/>
              </a:lnSpc>
              <a:spcBef>
                <a:spcPts val="12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spc="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08149" y="1400364"/>
            <a:ext cx="1606550" cy="970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</a:pPr>
            <a:r>
              <a:rPr sz="2000" b="1" spc="2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2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1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22225" algn="ctr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4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5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400" b="1" spc="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73252" y="460248"/>
            <a:ext cx="9044940" cy="375285"/>
          </a:xfrm>
          <a:custGeom>
            <a:avLst/>
            <a:gdLst/>
            <a:ahLst/>
            <a:cxnLst/>
            <a:rect l="l" t="t" r="r" b="b"/>
            <a:pathLst>
              <a:path w="9044940" h="375284">
                <a:moveTo>
                  <a:pt x="9044940" y="0"/>
                </a:moveTo>
                <a:lnTo>
                  <a:pt x="0" y="0"/>
                </a:lnTo>
                <a:lnTo>
                  <a:pt x="0" y="374903"/>
                </a:lnTo>
                <a:lnTo>
                  <a:pt x="9044940" y="374903"/>
                </a:lnTo>
                <a:lnTo>
                  <a:pt x="9044940" y="367283"/>
                </a:lnTo>
                <a:lnTo>
                  <a:pt x="15239" y="367283"/>
                </a:lnTo>
                <a:lnTo>
                  <a:pt x="7619" y="359663"/>
                </a:lnTo>
                <a:lnTo>
                  <a:pt x="15239" y="359663"/>
                </a:lnTo>
                <a:lnTo>
                  <a:pt x="15239" y="15239"/>
                </a:lnTo>
                <a:lnTo>
                  <a:pt x="7619" y="15239"/>
                </a:lnTo>
                <a:lnTo>
                  <a:pt x="15239" y="7619"/>
                </a:lnTo>
                <a:lnTo>
                  <a:pt x="9044940" y="7619"/>
                </a:lnTo>
                <a:lnTo>
                  <a:pt x="9044940" y="0"/>
                </a:lnTo>
                <a:close/>
              </a:path>
              <a:path w="9044940" h="375284">
                <a:moveTo>
                  <a:pt x="15239" y="359663"/>
                </a:moveTo>
                <a:lnTo>
                  <a:pt x="7619" y="359663"/>
                </a:lnTo>
                <a:lnTo>
                  <a:pt x="15239" y="367283"/>
                </a:lnTo>
                <a:lnTo>
                  <a:pt x="15239" y="359663"/>
                </a:lnTo>
                <a:close/>
              </a:path>
              <a:path w="9044940" h="375284">
                <a:moveTo>
                  <a:pt x="9035795" y="359663"/>
                </a:moveTo>
                <a:lnTo>
                  <a:pt x="15239" y="359663"/>
                </a:lnTo>
                <a:lnTo>
                  <a:pt x="15239" y="367283"/>
                </a:lnTo>
                <a:lnTo>
                  <a:pt x="9035795" y="367283"/>
                </a:lnTo>
                <a:lnTo>
                  <a:pt x="9035795" y="359663"/>
                </a:lnTo>
                <a:close/>
              </a:path>
              <a:path w="9044940" h="375284">
                <a:moveTo>
                  <a:pt x="9035795" y="7619"/>
                </a:moveTo>
                <a:lnTo>
                  <a:pt x="9035795" y="367283"/>
                </a:lnTo>
                <a:lnTo>
                  <a:pt x="9043415" y="359663"/>
                </a:lnTo>
                <a:lnTo>
                  <a:pt x="9044940" y="359663"/>
                </a:lnTo>
                <a:lnTo>
                  <a:pt x="9044940" y="15239"/>
                </a:lnTo>
                <a:lnTo>
                  <a:pt x="9043415" y="15239"/>
                </a:lnTo>
                <a:lnTo>
                  <a:pt x="9035795" y="7619"/>
                </a:lnTo>
                <a:close/>
              </a:path>
              <a:path w="9044940" h="375284">
                <a:moveTo>
                  <a:pt x="9044940" y="359663"/>
                </a:moveTo>
                <a:lnTo>
                  <a:pt x="9043415" y="359663"/>
                </a:lnTo>
                <a:lnTo>
                  <a:pt x="9035795" y="367283"/>
                </a:lnTo>
                <a:lnTo>
                  <a:pt x="9044940" y="367283"/>
                </a:lnTo>
                <a:lnTo>
                  <a:pt x="9044940" y="359663"/>
                </a:lnTo>
                <a:close/>
              </a:path>
              <a:path w="9044940" h="375284">
                <a:moveTo>
                  <a:pt x="15239" y="7619"/>
                </a:moveTo>
                <a:lnTo>
                  <a:pt x="7619" y="15239"/>
                </a:lnTo>
                <a:lnTo>
                  <a:pt x="15239" y="15239"/>
                </a:lnTo>
                <a:lnTo>
                  <a:pt x="15239" y="7619"/>
                </a:lnTo>
                <a:close/>
              </a:path>
              <a:path w="9044940" h="375284">
                <a:moveTo>
                  <a:pt x="9035795" y="7619"/>
                </a:moveTo>
                <a:lnTo>
                  <a:pt x="15239" y="7619"/>
                </a:lnTo>
                <a:lnTo>
                  <a:pt x="15239" y="15239"/>
                </a:lnTo>
                <a:lnTo>
                  <a:pt x="9035795" y="15239"/>
                </a:lnTo>
                <a:lnTo>
                  <a:pt x="9035795" y="7619"/>
                </a:lnTo>
                <a:close/>
              </a:path>
              <a:path w="9044940" h="375284">
                <a:moveTo>
                  <a:pt x="9044940" y="7619"/>
                </a:moveTo>
                <a:lnTo>
                  <a:pt x="9035795" y="7619"/>
                </a:lnTo>
                <a:lnTo>
                  <a:pt x="9043415" y="15239"/>
                </a:lnTo>
                <a:lnTo>
                  <a:pt x="9044940" y="15239"/>
                </a:lnTo>
                <a:lnTo>
                  <a:pt x="904494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29907" y="524254"/>
            <a:ext cx="874966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45" dirty="0">
                <a:latin typeface="Arial"/>
                <a:cs typeface="Arial"/>
              </a:rPr>
              <a:t>S</a:t>
            </a:r>
            <a:r>
              <a:rPr sz="2000" b="1" i="1" spc="-120" dirty="0">
                <a:latin typeface="Arial"/>
                <a:cs typeface="Arial"/>
              </a:rPr>
              <a:t>t</a:t>
            </a:r>
            <a:r>
              <a:rPr sz="2000" b="1" i="1" spc="-204" dirty="0">
                <a:latin typeface="Arial"/>
                <a:cs typeface="Arial"/>
              </a:rPr>
              <a:t>a</a:t>
            </a:r>
            <a:r>
              <a:rPr sz="2000" b="1" i="1" spc="-220" dirty="0">
                <a:latin typeface="Arial"/>
                <a:cs typeface="Arial"/>
              </a:rPr>
              <a:t>nd</a:t>
            </a:r>
            <a:r>
              <a:rPr sz="2000" b="1" i="1" spc="-204" dirty="0">
                <a:latin typeface="Arial"/>
                <a:cs typeface="Arial"/>
              </a:rPr>
              <a:t>a</a:t>
            </a:r>
            <a:r>
              <a:rPr sz="2000" b="1" i="1" dirty="0">
                <a:latin typeface="Arial"/>
                <a:cs typeface="Arial"/>
              </a:rPr>
              <a:t>r</a:t>
            </a:r>
            <a:r>
              <a:rPr sz="2000" b="1" i="1" spc="-210" dirty="0">
                <a:latin typeface="Times New Roman"/>
                <a:cs typeface="Times New Roman"/>
              </a:rPr>
              <a:t> </a:t>
            </a:r>
            <a:r>
              <a:rPr sz="2000" b="1" i="1" spc="-245" dirty="0">
                <a:latin typeface="Arial"/>
                <a:cs typeface="Arial"/>
              </a:rPr>
              <a:t>P</a:t>
            </a:r>
            <a:r>
              <a:rPr sz="2000" b="1" i="1" spc="-204" dirty="0">
                <a:latin typeface="Arial"/>
                <a:cs typeface="Arial"/>
              </a:rPr>
              <a:t>e</a:t>
            </a:r>
            <a:r>
              <a:rPr sz="2000" b="1" i="1" spc="-100" dirty="0">
                <a:latin typeface="Arial"/>
                <a:cs typeface="Arial"/>
              </a:rPr>
              <a:t>l</a:t>
            </a:r>
            <a:r>
              <a:rPr sz="2000" b="1" i="1" spc="-204" dirty="0">
                <a:latin typeface="Arial"/>
                <a:cs typeface="Arial"/>
              </a:rPr>
              <a:t>aya</a:t>
            </a:r>
            <a:r>
              <a:rPr sz="2000" b="1" i="1" spc="-220" dirty="0">
                <a:latin typeface="Arial"/>
                <a:cs typeface="Arial"/>
              </a:rPr>
              <a:t>n</a:t>
            </a:r>
            <a:r>
              <a:rPr sz="2000" b="1" i="1" spc="-204" dirty="0">
                <a:latin typeface="Arial"/>
                <a:cs typeface="Arial"/>
              </a:rPr>
              <a:t>a</a:t>
            </a:r>
            <a:r>
              <a:rPr sz="2000" b="1" i="1" dirty="0">
                <a:latin typeface="Arial"/>
                <a:cs typeface="Arial"/>
              </a:rPr>
              <a:t>n</a:t>
            </a:r>
            <a:r>
              <a:rPr sz="2000" b="1" i="1" spc="-295" dirty="0">
                <a:latin typeface="Times New Roman"/>
                <a:cs typeface="Times New Roman"/>
              </a:rPr>
              <a:t> </a:t>
            </a:r>
            <a:r>
              <a:rPr sz="2000" b="1" i="1" spc="-245" dirty="0">
                <a:latin typeface="Arial"/>
                <a:cs typeface="Arial"/>
              </a:rPr>
              <a:t>P</a:t>
            </a:r>
            <a:r>
              <a:rPr sz="2000" b="1" i="1" spc="-204" dirty="0">
                <a:latin typeface="Arial"/>
                <a:cs typeface="Arial"/>
              </a:rPr>
              <a:t>as</a:t>
            </a:r>
            <a:r>
              <a:rPr sz="2000" b="1" i="1" spc="-100" dirty="0">
                <a:latin typeface="Arial"/>
                <a:cs typeface="Arial"/>
              </a:rPr>
              <a:t>i</a:t>
            </a:r>
            <a:r>
              <a:rPr sz="2000" b="1" i="1" spc="-204" dirty="0">
                <a:latin typeface="Arial"/>
                <a:cs typeface="Arial"/>
              </a:rPr>
              <a:t>e</a:t>
            </a:r>
            <a:r>
              <a:rPr sz="2000" b="1" i="1" dirty="0">
                <a:latin typeface="Arial"/>
                <a:cs typeface="Arial"/>
              </a:rPr>
              <a:t>n</a:t>
            </a:r>
            <a:r>
              <a:rPr sz="2000" b="1" i="1" spc="-2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Arial"/>
                <a:cs typeface="Arial"/>
              </a:rPr>
              <a:t>:</a:t>
            </a:r>
            <a:r>
              <a:rPr sz="2000" b="1" i="1" spc="-175" dirty="0">
                <a:latin typeface="Times New Roman"/>
                <a:cs typeface="Times New Roman"/>
              </a:rPr>
              <a:t> </a:t>
            </a:r>
            <a:r>
              <a:rPr sz="2000" b="1" i="1" spc="-365" dirty="0">
                <a:latin typeface="Arial"/>
                <a:cs typeface="Arial"/>
              </a:rPr>
              <a:t>T</a:t>
            </a:r>
            <a:r>
              <a:rPr sz="2000" b="1" i="1" spc="-220" dirty="0">
                <a:latin typeface="Arial"/>
                <a:cs typeface="Arial"/>
              </a:rPr>
              <a:t>u</a:t>
            </a:r>
            <a:r>
              <a:rPr sz="2000" b="1" i="1" spc="-100" dirty="0">
                <a:latin typeface="Arial"/>
                <a:cs typeface="Arial"/>
              </a:rPr>
              <a:t>j</a:t>
            </a:r>
            <a:r>
              <a:rPr sz="2000" b="1" i="1" spc="-220" dirty="0">
                <a:latin typeface="Arial"/>
                <a:cs typeface="Arial"/>
              </a:rPr>
              <a:t>u</a:t>
            </a:r>
            <a:r>
              <a:rPr sz="2000" b="1" i="1" spc="-204" dirty="0">
                <a:latin typeface="Arial"/>
                <a:cs typeface="Arial"/>
              </a:rPr>
              <a:t>a</a:t>
            </a:r>
            <a:r>
              <a:rPr sz="2000" b="1" i="1" dirty="0">
                <a:latin typeface="Arial"/>
                <a:cs typeface="Arial"/>
              </a:rPr>
              <a:t>n</a:t>
            </a:r>
            <a:r>
              <a:rPr sz="2000" b="1" i="1" spc="-310" dirty="0">
                <a:latin typeface="Times New Roman"/>
                <a:cs typeface="Times New Roman"/>
              </a:rPr>
              <a:t> </a:t>
            </a:r>
            <a:r>
              <a:rPr sz="2000" b="1" i="1" spc="-220" dirty="0">
                <a:latin typeface="Arial"/>
                <a:cs typeface="Arial"/>
              </a:rPr>
              <a:t>u</a:t>
            </a:r>
            <a:r>
              <a:rPr sz="2000" b="1" i="1" spc="-120" dirty="0">
                <a:latin typeface="Arial"/>
                <a:cs typeface="Arial"/>
              </a:rPr>
              <a:t>t</a:t>
            </a:r>
            <a:r>
              <a:rPr sz="2000" b="1" i="1" spc="-204" dirty="0">
                <a:latin typeface="Arial"/>
                <a:cs typeface="Arial"/>
              </a:rPr>
              <a:t>a</a:t>
            </a:r>
            <a:r>
              <a:rPr sz="2000" b="1" i="1" spc="-320" dirty="0">
                <a:latin typeface="Arial"/>
                <a:cs typeface="Arial"/>
              </a:rPr>
              <a:t>m</a:t>
            </a:r>
            <a:r>
              <a:rPr sz="2000" b="1" i="1" dirty="0">
                <a:latin typeface="Arial"/>
                <a:cs typeface="Arial"/>
              </a:rPr>
              <a:t>a</a:t>
            </a:r>
            <a:r>
              <a:rPr sz="2000" b="1" i="1" spc="-260" dirty="0">
                <a:latin typeface="Times New Roman"/>
                <a:cs typeface="Times New Roman"/>
              </a:rPr>
              <a:t> </a:t>
            </a:r>
            <a:r>
              <a:rPr sz="2000" b="1" i="1" spc="-220" dirty="0">
                <a:latin typeface="Arial"/>
                <a:cs typeface="Arial"/>
              </a:rPr>
              <a:t>p</a:t>
            </a:r>
            <a:r>
              <a:rPr sz="2000" b="1" i="1" spc="-204" dirty="0">
                <a:latin typeface="Arial"/>
                <a:cs typeface="Arial"/>
              </a:rPr>
              <a:t>e</a:t>
            </a:r>
            <a:r>
              <a:rPr sz="2000" b="1" i="1" spc="-100" dirty="0">
                <a:latin typeface="Arial"/>
                <a:cs typeface="Arial"/>
              </a:rPr>
              <a:t>l</a:t>
            </a:r>
            <a:r>
              <a:rPr sz="2000" b="1" i="1" spc="-204" dirty="0">
                <a:latin typeface="Arial"/>
                <a:cs typeface="Arial"/>
              </a:rPr>
              <a:t>aya</a:t>
            </a:r>
            <a:r>
              <a:rPr sz="2000" b="1" i="1" spc="-220" dirty="0">
                <a:latin typeface="Arial"/>
                <a:cs typeface="Arial"/>
              </a:rPr>
              <a:t>n</a:t>
            </a:r>
            <a:r>
              <a:rPr sz="2000" b="1" i="1" spc="-204" dirty="0">
                <a:latin typeface="Arial"/>
                <a:cs typeface="Arial"/>
              </a:rPr>
              <a:t>a</a:t>
            </a:r>
            <a:r>
              <a:rPr sz="2000" b="1" i="1" dirty="0">
                <a:latin typeface="Arial"/>
                <a:cs typeface="Arial"/>
              </a:rPr>
              <a:t>n</a:t>
            </a:r>
            <a:r>
              <a:rPr sz="2000" b="1" i="1" spc="-300" dirty="0">
                <a:latin typeface="Times New Roman"/>
                <a:cs typeface="Times New Roman"/>
              </a:rPr>
              <a:t> </a:t>
            </a:r>
            <a:r>
              <a:rPr sz="2000" b="1" i="1" spc="-204" dirty="0">
                <a:latin typeface="Arial"/>
                <a:cs typeface="Arial"/>
              </a:rPr>
              <a:t>ke</a:t>
            </a:r>
            <a:r>
              <a:rPr sz="2000" b="1" i="1" dirty="0">
                <a:latin typeface="Arial"/>
                <a:cs typeface="Arial"/>
              </a:rPr>
              <a:t>s</a:t>
            </a:r>
            <a:r>
              <a:rPr sz="2000" b="1" i="1" spc="-265" dirty="0">
                <a:latin typeface="Times New Roman"/>
                <a:cs typeface="Times New Roman"/>
              </a:rPr>
              <a:t> </a:t>
            </a:r>
            <a:r>
              <a:rPr sz="2000" b="1" i="1" spc="-265" dirty="0">
                <a:latin typeface="Arial"/>
                <a:cs typeface="Arial"/>
              </a:rPr>
              <a:t>R</a:t>
            </a:r>
            <a:r>
              <a:rPr sz="2000" b="1" i="1" dirty="0">
                <a:latin typeface="Arial"/>
                <a:cs typeface="Arial"/>
              </a:rPr>
              <a:t>S</a:t>
            </a:r>
            <a:r>
              <a:rPr sz="2000" b="1" i="1" spc="-290" dirty="0">
                <a:latin typeface="Times New Roman"/>
                <a:cs typeface="Times New Roman"/>
              </a:rPr>
              <a:t> </a:t>
            </a:r>
            <a:r>
              <a:rPr sz="2000" b="1" i="1" spc="-204" dirty="0">
                <a:latin typeface="Arial"/>
                <a:cs typeface="Arial"/>
              </a:rPr>
              <a:t>a</a:t>
            </a:r>
            <a:r>
              <a:rPr sz="2000" b="1" i="1" spc="-220" dirty="0">
                <a:latin typeface="Arial"/>
                <a:cs typeface="Arial"/>
              </a:rPr>
              <a:t>d</a:t>
            </a:r>
            <a:r>
              <a:rPr sz="2000" b="1" i="1" spc="-204" dirty="0">
                <a:latin typeface="Arial"/>
                <a:cs typeface="Arial"/>
              </a:rPr>
              <a:t>a</a:t>
            </a:r>
            <a:r>
              <a:rPr sz="2000" b="1" i="1" spc="-100" dirty="0">
                <a:latin typeface="Arial"/>
                <a:cs typeface="Arial"/>
              </a:rPr>
              <a:t>l</a:t>
            </a:r>
            <a:r>
              <a:rPr sz="2000" b="1" i="1" spc="-204" dirty="0">
                <a:latin typeface="Arial"/>
                <a:cs typeface="Arial"/>
              </a:rPr>
              <a:t>a</a:t>
            </a:r>
            <a:r>
              <a:rPr sz="2000" b="1" i="1" dirty="0">
                <a:latin typeface="Arial"/>
                <a:cs typeface="Arial"/>
              </a:rPr>
              <a:t>h</a:t>
            </a:r>
            <a:r>
              <a:rPr sz="2000" b="1" i="1" spc="-290" dirty="0">
                <a:latin typeface="Times New Roman"/>
                <a:cs typeface="Times New Roman"/>
              </a:rPr>
              <a:t> </a:t>
            </a:r>
            <a:r>
              <a:rPr sz="2000" b="1" i="1" spc="-220" dirty="0">
                <a:latin typeface="Arial"/>
                <a:cs typeface="Arial"/>
              </a:rPr>
              <a:t>p</a:t>
            </a:r>
            <a:r>
              <a:rPr sz="2000" b="1" i="1" spc="-204" dirty="0">
                <a:latin typeface="Arial"/>
                <a:cs typeface="Arial"/>
              </a:rPr>
              <a:t>e</a:t>
            </a:r>
            <a:r>
              <a:rPr sz="2000" b="1" i="1" spc="-100" dirty="0">
                <a:latin typeface="Arial"/>
                <a:cs typeface="Arial"/>
              </a:rPr>
              <a:t>l</a:t>
            </a:r>
            <a:r>
              <a:rPr sz="2000" b="1" i="1" spc="-204" dirty="0">
                <a:latin typeface="Arial"/>
                <a:cs typeface="Arial"/>
              </a:rPr>
              <a:t>aya</a:t>
            </a:r>
            <a:r>
              <a:rPr sz="2000" b="1" i="1" spc="-220" dirty="0">
                <a:latin typeface="Arial"/>
                <a:cs typeface="Arial"/>
              </a:rPr>
              <a:t>n</a:t>
            </a:r>
            <a:r>
              <a:rPr sz="2000" b="1" i="1" spc="-204" dirty="0">
                <a:latin typeface="Arial"/>
                <a:cs typeface="Arial"/>
              </a:rPr>
              <a:t>a</a:t>
            </a:r>
            <a:r>
              <a:rPr sz="2000" b="1" i="1" dirty="0">
                <a:latin typeface="Arial"/>
                <a:cs typeface="Arial"/>
              </a:rPr>
              <a:t>n</a:t>
            </a:r>
            <a:r>
              <a:rPr sz="2000" b="1" i="1" spc="-300" dirty="0">
                <a:latin typeface="Times New Roman"/>
                <a:cs typeface="Times New Roman"/>
              </a:rPr>
              <a:t> </a:t>
            </a:r>
            <a:r>
              <a:rPr sz="2000" b="1" i="1" spc="-220" dirty="0">
                <a:latin typeface="Arial"/>
                <a:cs typeface="Arial"/>
              </a:rPr>
              <a:t>p</a:t>
            </a:r>
            <a:r>
              <a:rPr sz="2000" b="1" i="1" spc="-204" dirty="0">
                <a:latin typeface="Arial"/>
                <a:cs typeface="Arial"/>
              </a:rPr>
              <a:t>as</a:t>
            </a:r>
            <a:r>
              <a:rPr sz="2000" b="1" i="1" spc="-100" dirty="0">
                <a:latin typeface="Arial"/>
                <a:cs typeface="Arial"/>
              </a:rPr>
              <a:t>i</a:t>
            </a:r>
            <a:r>
              <a:rPr sz="2000" b="1" i="1" spc="-204" dirty="0">
                <a:latin typeface="Arial"/>
                <a:cs typeface="Arial"/>
              </a:rPr>
              <a:t>e</a:t>
            </a:r>
            <a:r>
              <a:rPr sz="2000" b="1" i="1" spc="-229" dirty="0">
                <a:latin typeface="Arial"/>
                <a:cs typeface="Arial"/>
              </a:rPr>
              <a:t>n</a:t>
            </a:r>
            <a:r>
              <a:rPr sz="2000" b="1" i="1" spc="-365" dirty="0">
                <a:latin typeface="Arial"/>
                <a:cs typeface="Arial"/>
              </a:rPr>
              <a:t>…</a:t>
            </a:r>
            <a:r>
              <a:rPr sz="2000" b="1" i="1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83727" y="2604007"/>
            <a:ext cx="2295525" cy="1177290"/>
          </a:xfrm>
          <a:custGeom>
            <a:avLst/>
            <a:gdLst/>
            <a:ahLst/>
            <a:cxnLst/>
            <a:rect l="l" t="t" r="r" b="b"/>
            <a:pathLst>
              <a:path w="2295525" h="1177289">
                <a:moveTo>
                  <a:pt x="1903821" y="0"/>
                </a:moveTo>
                <a:lnTo>
                  <a:pt x="1855477" y="8078"/>
                </a:lnTo>
                <a:lnTo>
                  <a:pt x="92572" y="762508"/>
                </a:lnTo>
                <a:lnTo>
                  <a:pt x="55624" y="784959"/>
                </a:lnTo>
                <a:lnTo>
                  <a:pt x="23524" y="821324"/>
                </a:lnTo>
                <a:lnTo>
                  <a:pt x="4684" y="865241"/>
                </a:lnTo>
                <a:lnTo>
                  <a:pt x="0" y="901111"/>
                </a:lnTo>
                <a:lnTo>
                  <a:pt x="346" y="913336"/>
                </a:lnTo>
                <a:lnTo>
                  <a:pt x="11800" y="962152"/>
                </a:lnTo>
                <a:lnTo>
                  <a:pt x="104060" y="1177036"/>
                </a:lnTo>
                <a:lnTo>
                  <a:pt x="1445225" y="1177036"/>
                </a:lnTo>
                <a:lnTo>
                  <a:pt x="2203312" y="852424"/>
                </a:lnTo>
                <a:lnTo>
                  <a:pt x="2240806" y="829517"/>
                </a:lnTo>
                <a:lnTo>
                  <a:pt x="2272540" y="793186"/>
                </a:lnTo>
                <a:lnTo>
                  <a:pt x="2290974" y="749354"/>
                </a:lnTo>
                <a:lnTo>
                  <a:pt x="2295261" y="713601"/>
                </a:lnTo>
                <a:lnTo>
                  <a:pt x="2294762" y="701419"/>
                </a:lnTo>
                <a:lnTo>
                  <a:pt x="2282560" y="652780"/>
                </a:lnTo>
                <a:lnTo>
                  <a:pt x="2043292" y="91948"/>
                </a:lnTo>
                <a:lnTo>
                  <a:pt x="2020265" y="54455"/>
                </a:lnTo>
                <a:lnTo>
                  <a:pt x="1983639" y="22720"/>
                </a:lnTo>
                <a:lnTo>
                  <a:pt x="1939569" y="4287"/>
                </a:lnTo>
                <a:lnTo>
                  <a:pt x="19038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2668" y="2587752"/>
            <a:ext cx="2322830" cy="1193800"/>
          </a:xfrm>
          <a:custGeom>
            <a:avLst/>
            <a:gdLst/>
            <a:ahLst/>
            <a:cxnLst/>
            <a:rect l="l" t="t" r="r" b="b"/>
            <a:pathLst>
              <a:path w="2322830" h="1193800">
                <a:moveTo>
                  <a:pt x="1912619" y="0"/>
                </a:moveTo>
                <a:lnTo>
                  <a:pt x="1863851" y="7619"/>
                </a:lnTo>
                <a:lnTo>
                  <a:pt x="96011" y="765047"/>
                </a:lnTo>
                <a:lnTo>
                  <a:pt x="53339" y="790955"/>
                </a:lnTo>
                <a:lnTo>
                  <a:pt x="21335" y="827531"/>
                </a:lnTo>
                <a:lnTo>
                  <a:pt x="1523" y="871727"/>
                </a:lnTo>
                <a:lnTo>
                  <a:pt x="0" y="880109"/>
                </a:lnTo>
                <a:lnTo>
                  <a:pt x="0" y="959104"/>
                </a:lnTo>
                <a:lnTo>
                  <a:pt x="3047" y="969263"/>
                </a:lnTo>
                <a:lnTo>
                  <a:pt x="9143" y="984503"/>
                </a:lnTo>
                <a:lnTo>
                  <a:pt x="98786" y="1193291"/>
                </a:lnTo>
                <a:lnTo>
                  <a:pt x="132633" y="1193291"/>
                </a:lnTo>
                <a:lnTo>
                  <a:pt x="38099" y="972311"/>
                </a:lnTo>
                <a:lnTo>
                  <a:pt x="28955" y="944879"/>
                </a:lnTo>
                <a:lnTo>
                  <a:pt x="27431" y="932687"/>
                </a:lnTo>
                <a:lnTo>
                  <a:pt x="27431" y="905255"/>
                </a:lnTo>
                <a:lnTo>
                  <a:pt x="36575" y="867155"/>
                </a:lnTo>
                <a:lnTo>
                  <a:pt x="56387" y="833627"/>
                </a:lnTo>
                <a:lnTo>
                  <a:pt x="86867" y="806195"/>
                </a:lnTo>
                <a:lnTo>
                  <a:pt x="97535" y="798575"/>
                </a:lnTo>
                <a:lnTo>
                  <a:pt x="109727" y="792479"/>
                </a:lnTo>
                <a:lnTo>
                  <a:pt x="1860803" y="42671"/>
                </a:lnTo>
                <a:lnTo>
                  <a:pt x="1874519" y="38099"/>
                </a:lnTo>
                <a:lnTo>
                  <a:pt x="1888235" y="35051"/>
                </a:lnTo>
                <a:lnTo>
                  <a:pt x="1900427" y="32003"/>
                </a:lnTo>
                <a:lnTo>
                  <a:pt x="2010917" y="32003"/>
                </a:lnTo>
                <a:lnTo>
                  <a:pt x="1990343" y="18287"/>
                </a:lnTo>
                <a:lnTo>
                  <a:pt x="1959863" y="6095"/>
                </a:lnTo>
                <a:lnTo>
                  <a:pt x="1944623" y="3047"/>
                </a:lnTo>
                <a:lnTo>
                  <a:pt x="1912619" y="0"/>
                </a:lnTo>
                <a:close/>
              </a:path>
              <a:path w="2322830" h="1193800">
                <a:moveTo>
                  <a:pt x="2010917" y="32003"/>
                </a:moveTo>
                <a:lnTo>
                  <a:pt x="1927859" y="32003"/>
                </a:lnTo>
                <a:lnTo>
                  <a:pt x="1940051" y="35051"/>
                </a:lnTo>
                <a:lnTo>
                  <a:pt x="1953767" y="38099"/>
                </a:lnTo>
                <a:lnTo>
                  <a:pt x="1978151" y="47243"/>
                </a:lnTo>
                <a:lnTo>
                  <a:pt x="2026919" y="91439"/>
                </a:lnTo>
                <a:lnTo>
                  <a:pt x="2279903" y="675131"/>
                </a:lnTo>
                <a:lnTo>
                  <a:pt x="2290571" y="716279"/>
                </a:lnTo>
                <a:lnTo>
                  <a:pt x="2290571" y="742187"/>
                </a:lnTo>
                <a:lnTo>
                  <a:pt x="2287523" y="754379"/>
                </a:lnTo>
                <a:lnTo>
                  <a:pt x="2284475" y="768095"/>
                </a:lnTo>
                <a:lnTo>
                  <a:pt x="2281427" y="780287"/>
                </a:lnTo>
                <a:lnTo>
                  <a:pt x="2275331" y="792479"/>
                </a:lnTo>
                <a:lnTo>
                  <a:pt x="2269235" y="803147"/>
                </a:lnTo>
                <a:lnTo>
                  <a:pt x="2260091" y="813815"/>
                </a:lnTo>
                <a:lnTo>
                  <a:pt x="2252471" y="824483"/>
                </a:lnTo>
                <a:lnTo>
                  <a:pt x="2241803" y="833627"/>
                </a:lnTo>
                <a:lnTo>
                  <a:pt x="2220467" y="848867"/>
                </a:lnTo>
                <a:lnTo>
                  <a:pt x="2206751" y="854963"/>
                </a:lnTo>
                <a:lnTo>
                  <a:pt x="1417320" y="1193291"/>
                </a:lnTo>
                <a:lnTo>
                  <a:pt x="1497971" y="1193291"/>
                </a:lnTo>
                <a:lnTo>
                  <a:pt x="2220467" y="883919"/>
                </a:lnTo>
                <a:lnTo>
                  <a:pt x="2264663" y="856487"/>
                </a:lnTo>
                <a:lnTo>
                  <a:pt x="2296667" y="819911"/>
                </a:lnTo>
                <a:lnTo>
                  <a:pt x="2316479" y="775715"/>
                </a:lnTo>
                <a:lnTo>
                  <a:pt x="2319527" y="758951"/>
                </a:lnTo>
                <a:lnTo>
                  <a:pt x="2322575" y="743711"/>
                </a:lnTo>
                <a:lnTo>
                  <a:pt x="2322575" y="726947"/>
                </a:lnTo>
                <a:lnTo>
                  <a:pt x="2321051" y="710183"/>
                </a:lnTo>
                <a:lnTo>
                  <a:pt x="2308859" y="662939"/>
                </a:lnTo>
                <a:lnTo>
                  <a:pt x="2068067" y="102107"/>
                </a:lnTo>
                <a:lnTo>
                  <a:pt x="2042159" y="57911"/>
                </a:lnTo>
                <a:lnTo>
                  <a:pt x="2017775" y="36575"/>
                </a:lnTo>
                <a:lnTo>
                  <a:pt x="2010917" y="320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6780" y="2706624"/>
            <a:ext cx="1898903" cy="10744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88052" y="3653028"/>
            <a:ext cx="1403603" cy="1280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85140" y="3654552"/>
            <a:ext cx="810435" cy="1264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88052" y="3653028"/>
            <a:ext cx="1403603" cy="1280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01792" y="3604260"/>
            <a:ext cx="976630" cy="177165"/>
          </a:xfrm>
          <a:custGeom>
            <a:avLst/>
            <a:gdLst/>
            <a:ahLst/>
            <a:cxnLst/>
            <a:rect l="l" t="t" r="r" b="b"/>
            <a:pathLst>
              <a:path w="976629" h="177164">
                <a:moveTo>
                  <a:pt x="487298" y="0"/>
                </a:moveTo>
                <a:lnTo>
                  <a:pt x="449198" y="1523"/>
                </a:lnTo>
                <a:lnTo>
                  <a:pt x="411098" y="4571"/>
                </a:lnTo>
                <a:lnTo>
                  <a:pt x="372998" y="9143"/>
                </a:lnTo>
                <a:lnTo>
                  <a:pt x="299846" y="22859"/>
                </a:lnTo>
                <a:lnTo>
                  <a:pt x="229742" y="44195"/>
                </a:lnTo>
                <a:lnTo>
                  <a:pt x="162686" y="73151"/>
                </a:lnTo>
                <a:lnTo>
                  <a:pt x="98678" y="106679"/>
                </a:lnTo>
                <a:lnTo>
                  <a:pt x="39242" y="146303"/>
                </a:lnTo>
                <a:lnTo>
                  <a:pt x="0" y="176783"/>
                </a:lnTo>
                <a:lnTo>
                  <a:pt x="182346" y="176783"/>
                </a:lnTo>
                <a:lnTo>
                  <a:pt x="208406" y="163067"/>
                </a:lnTo>
                <a:lnTo>
                  <a:pt x="235838" y="150875"/>
                </a:lnTo>
                <a:lnTo>
                  <a:pt x="296798" y="129539"/>
                </a:lnTo>
                <a:lnTo>
                  <a:pt x="359282" y="114299"/>
                </a:lnTo>
                <a:lnTo>
                  <a:pt x="456818" y="102107"/>
                </a:lnTo>
                <a:lnTo>
                  <a:pt x="870376" y="102107"/>
                </a:lnTo>
                <a:lnTo>
                  <a:pt x="845438" y="88391"/>
                </a:lnTo>
                <a:lnTo>
                  <a:pt x="779906" y="56387"/>
                </a:lnTo>
                <a:lnTo>
                  <a:pt x="709802" y="32003"/>
                </a:lnTo>
                <a:lnTo>
                  <a:pt x="601598" y="7619"/>
                </a:lnTo>
                <a:lnTo>
                  <a:pt x="563498" y="3047"/>
                </a:lnTo>
                <a:lnTo>
                  <a:pt x="487298" y="0"/>
                </a:lnTo>
                <a:close/>
              </a:path>
              <a:path w="976629" h="177164">
                <a:moveTo>
                  <a:pt x="870376" y="102107"/>
                </a:moveTo>
                <a:lnTo>
                  <a:pt x="523874" y="102107"/>
                </a:lnTo>
                <a:lnTo>
                  <a:pt x="555878" y="105155"/>
                </a:lnTo>
                <a:lnTo>
                  <a:pt x="621410" y="114299"/>
                </a:lnTo>
                <a:lnTo>
                  <a:pt x="683894" y="131063"/>
                </a:lnTo>
                <a:lnTo>
                  <a:pt x="743330" y="152399"/>
                </a:lnTo>
                <a:lnTo>
                  <a:pt x="796670" y="176783"/>
                </a:lnTo>
                <a:lnTo>
                  <a:pt x="976312" y="176783"/>
                </a:lnTo>
                <a:lnTo>
                  <a:pt x="964310" y="166115"/>
                </a:lnTo>
                <a:lnTo>
                  <a:pt x="936878" y="144779"/>
                </a:lnTo>
                <a:lnTo>
                  <a:pt x="875918" y="105155"/>
                </a:lnTo>
                <a:lnTo>
                  <a:pt x="870376" y="102107"/>
                </a:lnTo>
                <a:close/>
              </a:path>
            </a:pathLst>
          </a:custGeom>
          <a:solidFill>
            <a:srgbClr val="FF7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66047" y="2049780"/>
            <a:ext cx="765810" cy="599440"/>
          </a:xfrm>
          <a:custGeom>
            <a:avLst/>
            <a:gdLst/>
            <a:ahLst/>
            <a:cxnLst/>
            <a:rect l="l" t="t" r="r" b="b"/>
            <a:pathLst>
              <a:path w="765809" h="599439">
                <a:moveTo>
                  <a:pt x="727307" y="545591"/>
                </a:moveTo>
                <a:lnTo>
                  <a:pt x="653795" y="545591"/>
                </a:lnTo>
                <a:lnTo>
                  <a:pt x="652271" y="550163"/>
                </a:lnTo>
                <a:lnTo>
                  <a:pt x="650747" y="553211"/>
                </a:lnTo>
                <a:lnTo>
                  <a:pt x="650747" y="556259"/>
                </a:lnTo>
                <a:lnTo>
                  <a:pt x="649223" y="559307"/>
                </a:lnTo>
                <a:lnTo>
                  <a:pt x="649223" y="568451"/>
                </a:lnTo>
                <a:lnTo>
                  <a:pt x="708659" y="598931"/>
                </a:lnTo>
                <a:lnTo>
                  <a:pt x="708659" y="591311"/>
                </a:lnTo>
                <a:lnTo>
                  <a:pt x="710183" y="583691"/>
                </a:lnTo>
                <a:lnTo>
                  <a:pt x="710183" y="579119"/>
                </a:lnTo>
                <a:lnTo>
                  <a:pt x="711707" y="574547"/>
                </a:lnTo>
                <a:lnTo>
                  <a:pt x="714755" y="568451"/>
                </a:lnTo>
                <a:lnTo>
                  <a:pt x="719327" y="560831"/>
                </a:lnTo>
                <a:lnTo>
                  <a:pt x="727307" y="545591"/>
                </a:lnTo>
                <a:close/>
              </a:path>
              <a:path w="765809" h="599439">
                <a:moveTo>
                  <a:pt x="589411" y="430390"/>
                </a:moveTo>
                <a:lnTo>
                  <a:pt x="549405" y="449145"/>
                </a:lnTo>
                <a:lnTo>
                  <a:pt x="538273" y="475152"/>
                </a:lnTo>
                <a:lnTo>
                  <a:pt x="538596" y="487311"/>
                </a:lnTo>
                <a:lnTo>
                  <a:pt x="566042" y="527262"/>
                </a:lnTo>
                <a:lnTo>
                  <a:pt x="601089" y="544331"/>
                </a:lnTo>
                <a:lnTo>
                  <a:pt x="627795" y="549236"/>
                </a:lnTo>
                <a:lnTo>
                  <a:pt x="640322" y="548285"/>
                </a:lnTo>
                <a:lnTo>
                  <a:pt x="653795" y="545591"/>
                </a:lnTo>
                <a:lnTo>
                  <a:pt x="727307" y="545591"/>
                </a:lnTo>
                <a:lnTo>
                  <a:pt x="741670" y="518159"/>
                </a:lnTo>
                <a:lnTo>
                  <a:pt x="633983" y="518159"/>
                </a:lnTo>
                <a:lnTo>
                  <a:pt x="626363" y="516635"/>
                </a:lnTo>
                <a:lnTo>
                  <a:pt x="620267" y="513587"/>
                </a:lnTo>
                <a:lnTo>
                  <a:pt x="612647" y="509015"/>
                </a:lnTo>
                <a:lnTo>
                  <a:pt x="609599" y="505967"/>
                </a:lnTo>
                <a:lnTo>
                  <a:pt x="608075" y="499871"/>
                </a:lnTo>
                <a:lnTo>
                  <a:pt x="605027" y="495299"/>
                </a:lnTo>
                <a:lnTo>
                  <a:pt x="608075" y="486155"/>
                </a:lnTo>
                <a:lnTo>
                  <a:pt x="611123" y="481583"/>
                </a:lnTo>
                <a:lnTo>
                  <a:pt x="614171" y="478535"/>
                </a:lnTo>
                <a:lnTo>
                  <a:pt x="625719" y="476438"/>
                </a:lnTo>
                <a:lnTo>
                  <a:pt x="761703" y="476438"/>
                </a:lnTo>
                <a:lnTo>
                  <a:pt x="762576" y="473630"/>
                </a:lnTo>
                <a:lnTo>
                  <a:pt x="765387" y="459301"/>
                </a:lnTo>
                <a:lnTo>
                  <a:pt x="765304" y="453561"/>
                </a:lnTo>
                <a:lnTo>
                  <a:pt x="692997" y="453561"/>
                </a:lnTo>
                <a:lnTo>
                  <a:pt x="667774" y="448980"/>
                </a:lnTo>
                <a:lnTo>
                  <a:pt x="659829" y="447021"/>
                </a:lnTo>
                <a:lnTo>
                  <a:pt x="648697" y="444027"/>
                </a:lnTo>
                <a:lnTo>
                  <a:pt x="615636" y="434595"/>
                </a:lnTo>
                <a:lnTo>
                  <a:pt x="601931" y="431632"/>
                </a:lnTo>
                <a:lnTo>
                  <a:pt x="589411" y="430390"/>
                </a:lnTo>
                <a:close/>
              </a:path>
              <a:path w="765809" h="599439">
                <a:moveTo>
                  <a:pt x="761703" y="476438"/>
                </a:moveTo>
                <a:lnTo>
                  <a:pt x="625719" y="476438"/>
                </a:lnTo>
                <a:lnTo>
                  <a:pt x="637364" y="477701"/>
                </a:lnTo>
                <a:lnTo>
                  <a:pt x="655066" y="481030"/>
                </a:lnTo>
                <a:lnTo>
                  <a:pt x="679703" y="486155"/>
                </a:lnTo>
                <a:lnTo>
                  <a:pt x="675131" y="495299"/>
                </a:lnTo>
                <a:lnTo>
                  <a:pt x="670559" y="502919"/>
                </a:lnTo>
                <a:lnTo>
                  <a:pt x="665987" y="509015"/>
                </a:lnTo>
                <a:lnTo>
                  <a:pt x="661415" y="512063"/>
                </a:lnTo>
                <a:lnTo>
                  <a:pt x="656843" y="516635"/>
                </a:lnTo>
                <a:lnTo>
                  <a:pt x="649223" y="518159"/>
                </a:lnTo>
                <a:lnTo>
                  <a:pt x="741670" y="518159"/>
                </a:lnTo>
                <a:lnTo>
                  <a:pt x="759059" y="484947"/>
                </a:lnTo>
                <a:lnTo>
                  <a:pt x="761703" y="476438"/>
                </a:lnTo>
                <a:close/>
              </a:path>
              <a:path w="765809" h="599439">
                <a:moveTo>
                  <a:pt x="544067" y="225551"/>
                </a:moveTo>
                <a:lnTo>
                  <a:pt x="425195" y="449579"/>
                </a:lnTo>
                <a:lnTo>
                  <a:pt x="487679" y="483107"/>
                </a:lnTo>
                <a:lnTo>
                  <a:pt x="606551" y="257555"/>
                </a:lnTo>
                <a:lnTo>
                  <a:pt x="544067" y="225551"/>
                </a:lnTo>
                <a:close/>
              </a:path>
              <a:path w="765809" h="599439">
                <a:moveTo>
                  <a:pt x="748096" y="414528"/>
                </a:moveTo>
                <a:lnTo>
                  <a:pt x="661521" y="414528"/>
                </a:lnTo>
                <a:lnTo>
                  <a:pt x="672537" y="416646"/>
                </a:lnTo>
                <a:lnTo>
                  <a:pt x="685799" y="422147"/>
                </a:lnTo>
                <a:lnTo>
                  <a:pt x="694943" y="426719"/>
                </a:lnTo>
                <a:lnTo>
                  <a:pt x="699515" y="431291"/>
                </a:lnTo>
                <a:lnTo>
                  <a:pt x="702563" y="440435"/>
                </a:lnTo>
                <a:lnTo>
                  <a:pt x="701039" y="446531"/>
                </a:lnTo>
                <a:lnTo>
                  <a:pt x="692997" y="453561"/>
                </a:lnTo>
                <a:lnTo>
                  <a:pt x="765304" y="453561"/>
                </a:lnTo>
                <a:lnTo>
                  <a:pt x="765208" y="446823"/>
                </a:lnTo>
                <a:lnTo>
                  <a:pt x="762852" y="434355"/>
                </a:lnTo>
                <a:lnTo>
                  <a:pt x="757146" y="424649"/>
                </a:lnTo>
                <a:lnTo>
                  <a:pt x="748899" y="415214"/>
                </a:lnTo>
                <a:lnTo>
                  <a:pt x="748096" y="414528"/>
                </a:lnTo>
                <a:close/>
              </a:path>
              <a:path w="765809" h="599439">
                <a:moveTo>
                  <a:pt x="630528" y="361416"/>
                </a:moveTo>
                <a:lnTo>
                  <a:pt x="618556" y="363591"/>
                </a:lnTo>
                <a:lnTo>
                  <a:pt x="605934" y="369090"/>
                </a:lnTo>
                <a:lnTo>
                  <a:pt x="596337" y="376610"/>
                </a:lnTo>
                <a:lnTo>
                  <a:pt x="586739" y="387095"/>
                </a:lnTo>
                <a:lnTo>
                  <a:pt x="643127" y="423671"/>
                </a:lnTo>
                <a:lnTo>
                  <a:pt x="649223" y="419099"/>
                </a:lnTo>
                <a:lnTo>
                  <a:pt x="655319" y="416051"/>
                </a:lnTo>
                <a:lnTo>
                  <a:pt x="661521" y="414528"/>
                </a:lnTo>
                <a:lnTo>
                  <a:pt x="748096" y="414528"/>
                </a:lnTo>
                <a:lnTo>
                  <a:pt x="737505" y="405484"/>
                </a:lnTo>
                <a:lnTo>
                  <a:pt x="692408" y="378267"/>
                </a:lnTo>
                <a:lnTo>
                  <a:pt x="656371" y="363703"/>
                </a:lnTo>
                <a:lnTo>
                  <a:pt x="644508" y="361872"/>
                </a:lnTo>
                <a:lnTo>
                  <a:pt x="630528" y="361416"/>
                </a:lnTo>
                <a:close/>
              </a:path>
              <a:path w="765809" h="599439">
                <a:moveTo>
                  <a:pt x="335572" y="202564"/>
                </a:moveTo>
                <a:lnTo>
                  <a:pt x="296667" y="209203"/>
                </a:lnTo>
                <a:lnTo>
                  <a:pt x="257339" y="241228"/>
                </a:lnTo>
                <a:lnTo>
                  <a:pt x="241156" y="276502"/>
                </a:lnTo>
                <a:lnTo>
                  <a:pt x="238715" y="299969"/>
                </a:lnTo>
                <a:lnTo>
                  <a:pt x="239895" y="312103"/>
                </a:lnTo>
                <a:lnTo>
                  <a:pt x="259754" y="356578"/>
                </a:lnTo>
                <a:lnTo>
                  <a:pt x="290474" y="382027"/>
                </a:lnTo>
                <a:lnTo>
                  <a:pt x="327279" y="398565"/>
                </a:lnTo>
                <a:lnTo>
                  <a:pt x="350732" y="401993"/>
                </a:lnTo>
                <a:lnTo>
                  <a:pt x="362894" y="401573"/>
                </a:lnTo>
                <a:lnTo>
                  <a:pt x="408372" y="384893"/>
                </a:lnTo>
                <a:lnTo>
                  <a:pt x="434353" y="354546"/>
                </a:lnTo>
                <a:lnTo>
                  <a:pt x="437702" y="348611"/>
                </a:lnTo>
                <a:lnTo>
                  <a:pt x="330796" y="348611"/>
                </a:lnTo>
                <a:lnTo>
                  <a:pt x="319187" y="343159"/>
                </a:lnTo>
                <a:lnTo>
                  <a:pt x="309547" y="334976"/>
                </a:lnTo>
                <a:lnTo>
                  <a:pt x="304585" y="322296"/>
                </a:lnTo>
                <a:lnTo>
                  <a:pt x="303773" y="311334"/>
                </a:lnTo>
                <a:lnTo>
                  <a:pt x="306490" y="299406"/>
                </a:lnTo>
                <a:lnTo>
                  <a:pt x="333400" y="262254"/>
                </a:lnTo>
                <a:lnTo>
                  <a:pt x="345937" y="256692"/>
                </a:lnTo>
                <a:lnTo>
                  <a:pt x="434553" y="256692"/>
                </a:lnTo>
                <a:lnTo>
                  <a:pt x="427975" y="248012"/>
                </a:lnTo>
                <a:lnTo>
                  <a:pt x="396095" y="221553"/>
                </a:lnTo>
                <a:lnTo>
                  <a:pt x="359044" y="205123"/>
                </a:lnTo>
                <a:lnTo>
                  <a:pt x="347466" y="203163"/>
                </a:lnTo>
                <a:lnTo>
                  <a:pt x="335572" y="202564"/>
                </a:lnTo>
                <a:close/>
              </a:path>
              <a:path w="765809" h="599439">
                <a:moveTo>
                  <a:pt x="434553" y="256692"/>
                </a:moveTo>
                <a:lnTo>
                  <a:pt x="345937" y="256692"/>
                </a:lnTo>
                <a:lnTo>
                  <a:pt x="357040" y="257725"/>
                </a:lnTo>
                <a:lnTo>
                  <a:pt x="370563" y="263509"/>
                </a:lnTo>
                <a:lnTo>
                  <a:pt x="378595" y="272636"/>
                </a:lnTo>
                <a:lnTo>
                  <a:pt x="382974" y="286675"/>
                </a:lnTo>
                <a:lnTo>
                  <a:pt x="382310" y="296991"/>
                </a:lnTo>
                <a:lnTo>
                  <a:pt x="364067" y="334722"/>
                </a:lnTo>
                <a:lnTo>
                  <a:pt x="330796" y="348611"/>
                </a:lnTo>
                <a:lnTo>
                  <a:pt x="437702" y="348611"/>
                </a:lnTo>
                <a:lnTo>
                  <a:pt x="442676" y="339797"/>
                </a:lnTo>
                <a:lnTo>
                  <a:pt x="446446" y="328606"/>
                </a:lnTo>
                <a:lnTo>
                  <a:pt x="448590" y="316944"/>
                </a:lnTo>
                <a:lnTo>
                  <a:pt x="449056" y="304701"/>
                </a:lnTo>
                <a:lnTo>
                  <a:pt x="447796" y="291769"/>
                </a:lnTo>
                <a:lnTo>
                  <a:pt x="444760" y="278039"/>
                </a:lnTo>
                <a:lnTo>
                  <a:pt x="440722" y="267454"/>
                </a:lnTo>
                <a:lnTo>
                  <a:pt x="435151" y="257481"/>
                </a:lnTo>
                <a:lnTo>
                  <a:pt x="434553" y="256692"/>
                </a:lnTo>
                <a:close/>
              </a:path>
              <a:path w="765809" h="599439">
                <a:moveTo>
                  <a:pt x="118871" y="0"/>
                </a:moveTo>
                <a:lnTo>
                  <a:pt x="0" y="224027"/>
                </a:lnTo>
                <a:lnTo>
                  <a:pt x="70103" y="262127"/>
                </a:lnTo>
                <a:lnTo>
                  <a:pt x="114299" y="178307"/>
                </a:lnTo>
                <a:lnTo>
                  <a:pt x="267601" y="178307"/>
                </a:lnTo>
                <a:lnTo>
                  <a:pt x="275364" y="165635"/>
                </a:lnTo>
                <a:lnTo>
                  <a:pt x="280417" y="153414"/>
                </a:lnTo>
                <a:lnTo>
                  <a:pt x="281340" y="149877"/>
                </a:lnTo>
                <a:lnTo>
                  <a:pt x="181245" y="149877"/>
                </a:lnTo>
                <a:lnTo>
                  <a:pt x="169642" y="147908"/>
                </a:lnTo>
                <a:lnTo>
                  <a:pt x="155447" y="141731"/>
                </a:lnTo>
                <a:lnTo>
                  <a:pt x="138683" y="132587"/>
                </a:lnTo>
                <a:lnTo>
                  <a:pt x="164591" y="82295"/>
                </a:lnTo>
                <a:lnTo>
                  <a:pt x="264095" y="82295"/>
                </a:lnTo>
                <a:lnTo>
                  <a:pt x="258702" y="77152"/>
                </a:lnTo>
                <a:lnTo>
                  <a:pt x="247558" y="68836"/>
                </a:lnTo>
                <a:lnTo>
                  <a:pt x="234695" y="60959"/>
                </a:lnTo>
                <a:lnTo>
                  <a:pt x="118871" y="0"/>
                </a:lnTo>
                <a:close/>
              </a:path>
              <a:path w="765809" h="599439">
                <a:moveTo>
                  <a:pt x="267601" y="178307"/>
                </a:moveTo>
                <a:lnTo>
                  <a:pt x="114299" y="178307"/>
                </a:lnTo>
                <a:lnTo>
                  <a:pt x="157581" y="200889"/>
                </a:lnTo>
                <a:lnTo>
                  <a:pt x="170060" y="206599"/>
                </a:lnTo>
                <a:lnTo>
                  <a:pt x="182206" y="210707"/>
                </a:lnTo>
                <a:lnTo>
                  <a:pt x="194100" y="213184"/>
                </a:lnTo>
                <a:lnTo>
                  <a:pt x="205821" y="213998"/>
                </a:lnTo>
                <a:lnTo>
                  <a:pt x="217451" y="213121"/>
                </a:lnTo>
                <a:lnTo>
                  <a:pt x="258604" y="190250"/>
                </a:lnTo>
                <a:lnTo>
                  <a:pt x="267601" y="178307"/>
                </a:lnTo>
                <a:close/>
              </a:path>
              <a:path w="765809" h="599439">
                <a:moveTo>
                  <a:pt x="264095" y="82295"/>
                </a:moveTo>
                <a:lnTo>
                  <a:pt x="164591" y="82295"/>
                </a:lnTo>
                <a:lnTo>
                  <a:pt x="191483" y="97114"/>
                </a:lnTo>
                <a:lnTo>
                  <a:pt x="202390" y="105565"/>
                </a:lnTo>
                <a:lnTo>
                  <a:pt x="207263" y="114299"/>
                </a:lnTo>
                <a:lnTo>
                  <a:pt x="208787" y="121919"/>
                </a:lnTo>
                <a:lnTo>
                  <a:pt x="208787" y="129539"/>
                </a:lnTo>
                <a:lnTo>
                  <a:pt x="203631" y="136979"/>
                </a:lnTo>
                <a:lnTo>
                  <a:pt x="196101" y="145262"/>
                </a:lnTo>
                <a:lnTo>
                  <a:pt x="181245" y="149877"/>
                </a:lnTo>
                <a:lnTo>
                  <a:pt x="281340" y="149877"/>
                </a:lnTo>
                <a:lnTo>
                  <a:pt x="283519" y="141535"/>
                </a:lnTo>
                <a:lnTo>
                  <a:pt x="284621" y="129797"/>
                </a:lnTo>
                <a:lnTo>
                  <a:pt x="283672" y="117997"/>
                </a:lnTo>
                <a:lnTo>
                  <a:pt x="280621" y="105933"/>
                </a:lnTo>
                <a:lnTo>
                  <a:pt x="275353" y="95581"/>
                </a:lnTo>
                <a:lnTo>
                  <a:pt x="268007" y="86027"/>
                </a:lnTo>
                <a:lnTo>
                  <a:pt x="264095" y="82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18803" y="2535710"/>
            <a:ext cx="497205" cy="394970"/>
          </a:xfrm>
          <a:custGeom>
            <a:avLst/>
            <a:gdLst/>
            <a:ahLst/>
            <a:cxnLst/>
            <a:rect l="l" t="t" r="r" b="b"/>
            <a:pathLst>
              <a:path w="497204" h="394969">
                <a:moveTo>
                  <a:pt x="441959" y="137385"/>
                </a:moveTo>
                <a:lnTo>
                  <a:pt x="257555" y="213585"/>
                </a:lnTo>
                <a:lnTo>
                  <a:pt x="230123" y="263877"/>
                </a:lnTo>
                <a:lnTo>
                  <a:pt x="342899" y="324837"/>
                </a:lnTo>
                <a:lnTo>
                  <a:pt x="321563" y="365985"/>
                </a:lnTo>
                <a:lnTo>
                  <a:pt x="376427" y="394941"/>
                </a:lnTo>
                <a:lnTo>
                  <a:pt x="397763" y="353793"/>
                </a:lnTo>
                <a:lnTo>
                  <a:pt x="433799" y="353793"/>
                </a:lnTo>
                <a:lnTo>
                  <a:pt x="451103" y="320265"/>
                </a:lnTo>
                <a:lnTo>
                  <a:pt x="423671" y="305025"/>
                </a:lnTo>
                <a:lnTo>
                  <a:pt x="438945" y="276069"/>
                </a:lnTo>
                <a:lnTo>
                  <a:pt x="368807" y="276069"/>
                </a:lnTo>
                <a:lnTo>
                  <a:pt x="309371" y="244065"/>
                </a:lnTo>
                <a:lnTo>
                  <a:pt x="406907" y="205965"/>
                </a:lnTo>
                <a:lnTo>
                  <a:pt x="475923" y="205965"/>
                </a:lnTo>
                <a:lnTo>
                  <a:pt x="496823" y="166341"/>
                </a:lnTo>
                <a:lnTo>
                  <a:pt x="441959" y="137385"/>
                </a:lnTo>
                <a:close/>
              </a:path>
              <a:path w="497204" h="394969">
                <a:moveTo>
                  <a:pt x="433799" y="353793"/>
                </a:moveTo>
                <a:lnTo>
                  <a:pt x="397763" y="353793"/>
                </a:lnTo>
                <a:lnTo>
                  <a:pt x="426719" y="367509"/>
                </a:lnTo>
                <a:lnTo>
                  <a:pt x="433799" y="353793"/>
                </a:lnTo>
                <a:close/>
              </a:path>
              <a:path w="497204" h="394969">
                <a:moveTo>
                  <a:pt x="265411" y="56613"/>
                </a:moveTo>
                <a:lnTo>
                  <a:pt x="179831" y="56613"/>
                </a:lnTo>
                <a:lnTo>
                  <a:pt x="187451" y="58137"/>
                </a:lnTo>
                <a:lnTo>
                  <a:pt x="195071" y="62709"/>
                </a:lnTo>
                <a:lnTo>
                  <a:pt x="202691" y="65757"/>
                </a:lnTo>
                <a:lnTo>
                  <a:pt x="208787" y="71853"/>
                </a:lnTo>
                <a:lnTo>
                  <a:pt x="210311" y="79473"/>
                </a:lnTo>
                <a:lnTo>
                  <a:pt x="213359" y="87093"/>
                </a:lnTo>
                <a:lnTo>
                  <a:pt x="213359" y="94713"/>
                </a:lnTo>
                <a:lnTo>
                  <a:pt x="207518" y="103059"/>
                </a:lnTo>
                <a:lnTo>
                  <a:pt x="166500" y="124685"/>
                </a:lnTo>
                <a:lnTo>
                  <a:pt x="118714" y="133297"/>
                </a:lnTo>
                <a:lnTo>
                  <a:pt x="105440" y="136040"/>
                </a:lnTo>
                <a:lnTo>
                  <a:pt x="58467" y="151013"/>
                </a:lnTo>
                <a:lnTo>
                  <a:pt x="16879" y="177488"/>
                </a:lnTo>
                <a:lnTo>
                  <a:pt x="0" y="196821"/>
                </a:lnTo>
                <a:lnTo>
                  <a:pt x="187451" y="295881"/>
                </a:lnTo>
                <a:lnTo>
                  <a:pt x="214883" y="245589"/>
                </a:lnTo>
                <a:lnTo>
                  <a:pt x="121633" y="192420"/>
                </a:lnTo>
                <a:lnTo>
                  <a:pt x="132969" y="189456"/>
                </a:lnTo>
                <a:lnTo>
                  <a:pt x="146645" y="186362"/>
                </a:lnTo>
                <a:lnTo>
                  <a:pt x="158510" y="184663"/>
                </a:lnTo>
                <a:lnTo>
                  <a:pt x="175467" y="182829"/>
                </a:lnTo>
                <a:lnTo>
                  <a:pt x="189082" y="180405"/>
                </a:lnTo>
                <a:lnTo>
                  <a:pt x="236878" y="165438"/>
                </a:lnTo>
                <a:lnTo>
                  <a:pt x="272903" y="131074"/>
                </a:lnTo>
                <a:lnTo>
                  <a:pt x="279906" y="97668"/>
                </a:lnTo>
                <a:lnTo>
                  <a:pt x="278478" y="81768"/>
                </a:lnTo>
                <a:lnTo>
                  <a:pt x="274325" y="70953"/>
                </a:lnTo>
                <a:lnTo>
                  <a:pt x="267607" y="59453"/>
                </a:lnTo>
                <a:lnTo>
                  <a:pt x="265411" y="56613"/>
                </a:lnTo>
                <a:close/>
              </a:path>
              <a:path w="497204" h="394969">
                <a:moveTo>
                  <a:pt x="475923" y="205965"/>
                </a:moveTo>
                <a:lnTo>
                  <a:pt x="406907" y="205965"/>
                </a:lnTo>
                <a:lnTo>
                  <a:pt x="368807" y="276069"/>
                </a:lnTo>
                <a:lnTo>
                  <a:pt x="438945" y="276069"/>
                </a:lnTo>
                <a:lnTo>
                  <a:pt x="475923" y="205965"/>
                </a:lnTo>
                <a:close/>
              </a:path>
              <a:path w="497204" h="394969">
                <a:moveTo>
                  <a:pt x="152135" y="0"/>
                </a:moveTo>
                <a:lnTo>
                  <a:pt x="115187" y="13663"/>
                </a:lnTo>
                <a:lnTo>
                  <a:pt x="88391" y="42897"/>
                </a:lnTo>
                <a:lnTo>
                  <a:pt x="153557" y="73750"/>
                </a:lnTo>
                <a:lnTo>
                  <a:pt x="163159" y="64171"/>
                </a:lnTo>
                <a:lnTo>
                  <a:pt x="172211" y="59661"/>
                </a:lnTo>
                <a:lnTo>
                  <a:pt x="179831" y="56613"/>
                </a:lnTo>
                <a:lnTo>
                  <a:pt x="265411" y="56613"/>
                </a:lnTo>
                <a:lnTo>
                  <a:pt x="257912" y="46917"/>
                </a:lnTo>
                <a:lnTo>
                  <a:pt x="213201" y="16929"/>
                </a:lnTo>
                <a:lnTo>
                  <a:pt x="166122" y="1468"/>
                </a:lnTo>
                <a:lnTo>
                  <a:pt x="1521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02067" y="3634740"/>
            <a:ext cx="2330450" cy="146685"/>
          </a:xfrm>
          <a:custGeom>
            <a:avLst/>
            <a:gdLst/>
            <a:ahLst/>
            <a:cxnLst/>
            <a:rect l="l" t="t" r="r" b="b"/>
            <a:pathLst>
              <a:path w="2330450" h="146685">
                <a:moveTo>
                  <a:pt x="2330195" y="146303"/>
                </a:moveTo>
                <a:lnTo>
                  <a:pt x="2330195" y="0"/>
                </a:lnTo>
                <a:lnTo>
                  <a:pt x="0" y="0"/>
                </a:lnTo>
                <a:lnTo>
                  <a:pt x="0" y="146303"/>
                </a:lnTo>
                <a:lnTo>
                  <a:pt x="2330195" y="146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63967" y="3596640"/>
            <a:ext cx="2407920" cy="184785"/>
          </a:xfrm>
          <a:custGeom>
            <a:avLst/>
            <a:gdLst/>
            <a:ahLst/>
            <a:cxnLst/>
            <a:rect l="l" t="t" r="r" b="b"/>
            <a:pathLst>
              <a:path w="2407920" h="184785">
                <a:moveTo>
                  <a:pt x="2407919" y="0"/>
                </a:moveTo>
                <a:lnTo>
                  <a:pt x="0" y="0"/>
                </a:lnTo>
                <a:lnTo>
                  <a:pt x="0" y="184403"/>
                </a:lnTo>
                <a:lnTo>
                  <a:pt x="76199" y="184403"/>
                </a:lnTo>
                <a:lnTo>
                  <a:pt x="76199" y="76199"/>
                </a:lnTo>
                <a:lnTo>
                  <a:pt x="38099" y="76199"/>
                </a:lnTo>
                <a:lnTo>
                  <a:pt x="76199" y="38099"/>
                </a:lnTo>
                <a:lnTo>
                  <a:pt x="2407919" y="38099"/>
                </a:lnTo>
                <a:lnTo>
                  <a:pt x="2407919" y="0"/>
                </a:lnTo>
                <a:close/>
              </a:path>
              <a:path w="2407920" h="184785">
                <a:moveTo>
                  <a:pt x="2331719" y="38099"/>
                </a:moveTo>
                <a:lnTo>
                  <a:pt x="2331719" y="184403"/>
                </a:lnTo>
                <a:lnTo>
                  <a:pt x="2407919" y="184403"/>
                </a:lnTo>
                <a:lnTo>
                  <a:pt x="2407919" y="76199"/>
                </a:lnTo>
                <a:lnTo>
                  <a:pt x="2369819" y="76199"/>
                </a:lnTo>
                <a:lnTo>
                  <a:pt x="2331719" y="38099"/>
                </a:lnTo>
                <a:close/>
              </a:path>
              <a:path w="2407920" h="184785">
                <a:moveTo>
                  <a:pt x="76199" y="38099"/>
                </a:moveTo>
                <a:lnTo>
                  <a:pt x="38099" y="76199"/>
                </a:lnTo>
                <a:lnTo>
                  <a:pt x="76199" y="76199"/>
                </a:lnTo>
                <a:lnTo>
                  <a:pt x="76199" y="38099"/>
                </a:lnTo>
                <a:close/>
              </a:path>
              <a:path w="2407920" h="184785">
                <a:moveTo>
                  <a:pt x="2331719" y="38099"/>
                </a:moveTo>
                <a:lnTo>
                  <a:pt x="76199" y="38099"/>
                </a:lnTo>
                <a:lnTo>
                  <a:pt x="76199" y="76199"/>
                </a:lnTo>
                <a:lnTo>
                  <a:pt x="2331719" y="76199"/>
                </a:lnTo>
                <a:lnTo>
                  <a:pt x="2331719" y="38099"/>
                </a:lnTo>
                <a:close/>
              </a:path>
              <a:path w="2407920" h="184785">
                <a:moveTo>
                  <a:pt x="2407919" y="38099"/>
                </a:moveTo>
                <a:lnTo>
                  <a:pt x="2331719" y="38099"/>
                </a:lnTo>
                <a:lnTo>
                  <a:pt x="2369819" y="76199"/>
                </a:lnTo>
                <a:lnTo>
                  <a:pt x="2407919" y="76199"/>
                </a:lnTo>
                <a:lnTo>
                  <a:pt x="2407919" y="380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2668" y="3779520"/>
            <a:ext cx="9145523" cy="34305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86638" y="4877372"/>
            <a:ext cx="220726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1800" b="1" i="1" dirty="0">
                <a:latin typeface="Arial"/>
                <a:cs typeface="Arial"/>
              </a:rPr>
              <a:t>4</a:t>
            </a:r>
            <a:r>
              <a:rPr sz="1800" b="1" i="1" spc="165" dirty="0">
                <a:latin typeface="Arial"/>
                <a:cs typeface="Arial"/>
              </a:rPr>
              <a:t> </a:t>
            </a:r>
            <a:r>
              <a:rPr sz="1800" b="1" i="1" spc="-60" dirty="0">
                <a:latin typeface="Arial"/>
                <a:cs typeface="Arial"/>
              </a:rPr>
              <a:t>F</a:t>
            </a:r>
            <a:r>
              <a:rPr sz="1800" b="1" i="1" spc="10" dirty="0">
                <a:latin typeface="Arial"/>
                <a:cs typeface="Arial"/>
              </a:rPr>
              <a:t>o</a:t>
            </a:r>
            <a:r>
              <a:rPr sz="1800" b="1" i="1" spc="50" dirty="0">
                <a:latin typeface="Arial"/>
                <a:cs typeface="Arial"/>
              </a:rPr>
              <a:t>n</a:t>
            </a:r>
            <a:r>
              <a:rPr sz="1800" b="1" i="1" spc="25" dirty="0">
                <a:latin typeface="Arial"/>
                <a:cs typeface="Arial"/>
              </a:rPr>
              <a:t>d</a:t>
            </a:r>
            <a:r>
              <a:rPr sz="1800" b="1" i="1" spc="75" dirty="0">
                <a:latin typeface="Arial"/>
                <a:cs typeface="Arial"/>
              </a:rPr>
              <a:t>a</a:t>
            </a:r>
            <a:r>
              <a:rPr sz="1800" b="1" i="1" spc="-80" dirty="0">
                <a:latin typeface="Arial"/>
                <a:cs typeface="Arial"/>
              </a:rPr>
              <a:t>s</a:t>
            </a:r>
            <a:r>
              <a:rPr sz="1800" b="1" i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i="1" spc="-15" dirty="0">
                <a:latin typeface="Arial"/>
                <a:cs typeface="Arial"/>
              </a:rPr>
              <a:t>PP</a:t>
            </a:r>
            <a:r>
              <a:rPr sz="1800" b="1" i="1" dirty="0">
                <a:latin typeface="Arial"/>
                <a:cs typeface="Arial"/>
              </a:rPr>
              <a:t>A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spc="-65" dirty="0">
                <a:latin typeface="Arial"/>
                <a:cs typeface="Arial"/>
              </a:rPr>
              <a:t>A</a:t>
            </a:r>
            <a:r>
              <a:rPr sz="1800" b="1" i="1" spc="-80" dirty="0">
                <a:latin typeface="Arial"/>
                <a:cs typeface="Arial"/>
              </a:rPr>
              <a:t>s</a:t>
            </a:r>
            <a:r>
              <a:rPr sz="1800" b="1" i="1" spc="50" dirty="0">
                <a:latin typeface="Arial"/>
                <a:cs typeface="Arial"/>
              </a:rPr>
              <a:t>uh</a:t>
            </a:r>
            <a:r>
              <a:rPr sz="1800" b="1" i="1" spc="75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n</a:t>
            </a:r>
            <a:r>
              <a:rPr sz="1800" b="1" i="1" spc="70" dirty="0">
                <a:latin typeface="Arial"/>
                <a:cs typeface="Arial"/>
              </a:rPr>
              <a:t> </a:t>
            </a:r>
            <a:r>
              <a:rPr sz="1800" b="1" i="1" spc="25" dirty="0">
                <a:latin typeface="Arial"/>
                <a:cs typeface="Arial"/>
              </a:rPr>
              <a:t>p</a:t>
            </a:r>
            <a:r>
              <a:rPr sz="1800" b="1" i="1" spc="75" dirty="0">
                <a:latin typeface="Arial"/>
                <a:cs typeface="Arial"/>
              </a:rPr>
              <a:t>a</a:t>
            </a:r>
            <a:r>
              <a:rPr sz="1800" b="1" i="1" spc="-80" dirty="0">
                <a:latin typeface="Arial"/>
                <a:cs typeface="Arial"/>
              </a:rPr>
              <a:t>s</a:t>
            </a:r>
            <a:r>
              <a:rPr sz="1800" b="1" i="1" spc="35" dirty="0">
                <a:latin typeface="Arial"/>
                <a:cs typeface="Arial"/>
              </a:rPr>
              <a:t>i</a:t>
            </a:r>
            <a:r>
              <a:rPr sz="1800" b="1" i="1" spc="65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291839" y="4998746"/>
            <a:ext cx="614680" cy="285115"/>
          </a:xfrm>
          <a:custGeom>
            <a:avLst/>
            <a:gdLst/>
            <a:ahLst/>
            <a:cxnLst/>
            <a:rect l="l" t="t" r="r" b="b"/>
            <a:pathLst>
              <a:path w="614679" h="285114">
                <a:moveTo>
                  <a:pt x="1523" y="100557"/>
                </a:moveTo>
                <a:lnTo>
                  <a:pt x="0" y="164565"/>
                </a:lnTo>
                <a:lnTo>
                  <a:pt x="64007" y="166089"/>
                </a:lnTo>
                <a:lnTo>
                  <a:pt x="65531" y="102081"/>
                </a:lnTo>
                <a:lnTo>
                  <a:pt x="1523" y="100557"/>
                </a:lnTo>
                <a:close/>
              </a:path>
              <a:path w="614679" h="285114">
                <a:moveTo>
                  <a:pt x="128015" y="103605"/>
                </a:moveTo>
                <a:lnTo>
                  <a:pt x="126491" y="167613"/>
                </a:lnTo>
                <a:lnTo>
                  <a:pt x="190499" y="169137"/>
                </a:lnTo>
                <a:lnTo>
                  <a:pt x="192023" y="106653"/>
                </a:lnTo>
                <a:lnTo>
                  <a:pt x="128015" y="103605"/>
                </a:lnTo>
                <a:close/>
              </a:path>
              <a:path w="614679" h="285114">
                <a:moveTo>
                  <a:pt x="256031" y="108177"/>
                </a:moveTo>
                <a:lnTo>
                  <a:pt x="254507" y="170661"/>
                </a:lnTo>
                <a:lnTo>
                  <a:pt x="316991" y="173709"/>
                </a:lnTo>
                <a:lnTo>
                  <a:pt x="318515" y="109701"/>
                </a:lnTo>
                <a:lnTo>
                  <a:pt x="256031" y="108177"/>
                </a:lnTo>
                <a:close/>
              </a:path>
              <a:path w="614679" h="285114">
                <a:moveTo>
                  <a:pt x="431761" y="176442"/>
                </a:moveTo>
                <a:lnTo>
                  <a:pt x="340741" y="225914"/>
                </a:lnTo>
                <a:lnTo>
                  <a:pt x="331671" y="234329"/>
                </a:lnTo>
                <a:lnTo>
                  <a:pt x="326675" y="244984"/>
                </a:lnTo>
                <a:lnTo>
                  <a:pt x="325926" y="256843"/>
                </a:lnTo>
                <a:lnTo>
                  <a:pt x="329599" y="268873"/>
                </a:lnTo>
                <a:lnTo>
                  <a:pt x="338002" y="278185"/>
                </a:lnTo>
                <a:lnTo>
                  <a:pt x="348575" y="283736"/>
                </a:lnTo>
                <a:lnTo>
                  <a:pt x="360223" y="285115"/>
                </a:lnTo>
                <a:lnTo>
                  <a:pt x="371855" y="281913"/>
                </a:lnTo>
                <a:lnTo>
                  <a:pt x="558467" y="179805"/>
                </a:lnTo>
                <a:lnTo>
                  <a:pt x="550163" y="179805"/>
                </a:lnTo>
                <a:lnTo>
                  <a:pt x="507491" y="178281"/>
                </a:lnTo>
                <a:lnTo>
                  <a:pt x="507528" y="176757"/>
                </a:lnTo>
                <a:lnTo>
                  <a:pt x="445007" y="176757"/>
                </a:lnTo>
                <a:lnTo>
                  <a:pt x="431761" y="176442"/>
                </a:lnTo>
                <a:close/>
              </a:path>
              <a:path w="614679" h="285114">
                <a:moveTo>
                  <a:pt x="507947" y="159168"/>
                </a:moveTo>
                <a:lnTo>
                  <a:pt x="507491" y="178281"/>
                </a:lnTo>
                <a:lnTo>
                  <a:pt x="550163" y="179805"/>
                </a:lnTo>
                <a:lnTo>
                  <a:pt x="550272" y="175233"/>
                </a:lnTo>
                <a:lnTo>
                  <a:pt x="533399" y="175233"/>
                </a:lnTo>
                <a:lnTo>
                  <a:pt x="507947" y="159168"/>
                </a:lnTo>
                <a:close/>
              </a:path>
              <a:path w="614679" h="285114">
                <a:moveTo>
                  <a:pt x="557719" y="114273"/>
                </a:moveTo>
                <a:lnTo>
                  <a:pt x="509015" y="114273"/>
                </a:lnTo>
                <a:lnTo>
                  <a:pt x="551687" y="115797"/>
                </a:lnTo>
                <a:lnTo>
                  <a:pt x="550163" y="179805"/>
                </a:lnTo>
                <a:lnTo>
                  <a:pt x="558467" y="179805"/>
                </a:lnTo>
                <a:lnTo>
                  <a:pt x="614171" y="149325"/>
                </a:lnTo>
                <a:lnTo>
                  <a:pt x="557719" y="114273"/>
                </a:lnTo>
                <a:close/>
              </a:path>
              <a:path w="614679" h="285114">
                <a:moveTo>
                  <a:pt x="445189" y="169143"/>
                </a:moveTo>
                <a:lnTo>
                  <a:pt x="431761" y="176442"/>
                </a:lnTo>
                <a:lnTo>
                  <a:pt x="445007" y="176757"/>
                </a:lnTo>
                <a:lnTo>
                  <a:pt x="445189" y="169143"/>
                </a:lnTo>
                <a:close/>
              </a:path>
              <a:path w="614679" h="285114">
                <a:moveTo>
                  <a:pt x="487399" y="146200"/>
                </a:moveTo>
                <a:lnTo>
                  <a:pt x="445189" y="169143"/>
                </a:lnTo>
                <a:lnTo>
                  <a:pt x="445007" y="176757"/>
                </a:lnTo>
                <a:lnTo>
                  <a:pt x="507528" y="176757"/>
                </a:lnTo>
                <a:lnTo>
                  <a:pt x="507947" y="159168"/>
                </a:lnTo>
                <a:lnTo>
                  <a:pt x="487399" y="146200"/>
                </a:lnTo>
                <a:close/>
              </a:path>
              <a:path w="614679" h="285114">
                <a:moveTo>
                  <a:pt x="382523" y="111225"/>
                </a:moveTo>
                <a:lnTo>
                  <a:pt x="380999" y="175233"/>
                </a:lnTo>
                <a:lnTo>
                  <a:pt x="431761" y="176442"/>
                </a:lnTo>
                <a:lnTo>
                  <a:pt x="445189" y="169143"/>
                </a:lnTo>
                <a:lnTo>
                  <a:pt x="446352" y="120293"/>
                </a:lnTo>
                <a:lnTo>
                  <a:pt x="433923" y="112449"/>
                </a:lnTo>
                <a:lnTo>
                  <a:pt x="382523" y="111225"/>
                </a:lnTo>
                <a:close/>
              </a:path>
              <a:path w="614679" h="285114">
                <a:moveTo>
                  <a:pt x="534923" y="120369"/>
                </a:moveTo>
                <a:lnTo>
                  <a:pt x="508529" y="134716"/>
                </a:lnTo>
                <a:lnTo>
                  <a:pt x="507947" y="159168"/>
                </a:lnTo>
                <a:lnTo>
                  <a:pt x="533399" y="175233"/>
                </a:lnTo>
                <a:lnTo>
                  <a:pt x="534923" y="120369"/>
                </a:lnTo>
                <a:close/>
              </a:path>
              <a:path w="614679" h="285114">
                <a:moveTo>
                  <a:pt x="551579" y="120369"/>
                </a:moveTo>
                <a:lnTo>
                  <a:pt x="534923" y="120369"/>
                </a:lnTo>
                <a:lnTo>
                  <a:pt x="533399" y="175233"/>
                </a:lnTo>
                <a:lnTo>
                  <a:pt x="550272" y="175233"/>
                </a:lnTo>
                <a:lnTo>
                  <a:pt x="551579" y="120369"/>
                </a:lnTo>
                <a:close/>
              </a:path>
              <a:path w="614679" h="285114">
                <a:moveTo>
                  <a:pt x="508529" y="134716"/>
                </a:moveTo>
                <a:lnTo>
                  <a:pt x="487399" y="146200"/>
                </a:lnTo>
                <a:lnTo>
                  <a:pt x="507947" y="159168"/>
                </a:lnTo>
                <a:lnTo>
                  <a:pt x="508529" y="134716"/>
                </a:lnTo>
                <a:close/>
              </a:path>
              <a:path w="614679" h="285114">
                <a:moveTo>
                  <a:pt x="367049" y="0"/>
                </a:moveTo>
                <a:lnTo>
                  <a:pt x="355348" y="1137"/>
                </a:lnTo>
                <a:lnTo>
                  <a:pt x="344736" y="6479"/>
                </a:lnTo>
                <a:lnTo>
                  <a:pt x="336404" y="15830"/>
                </a:lnTo>
                <a:lnTo>
                  <a:pt x="332391" y="26909"/>
                </a:lnTo>
                <a:lnTo>
                  <a:pt x="333081" y="38612"/>
                </a:lnTo>
                <a:lnTo>
                  <a:pt x="338198" y="49439"/>
                </a:lnTo>
                <a:lnTo>
                  <a:pt x="347471" y="57885"/>
                </a:lnTo>
                <a:lnTo>
                  <a:pt x="433923" y="112449"/>
                </a:lnTo>
                <a:lnTo>
                  <a:pt x="446531" y="112749"/>
                </a:lnTo>
                <a:lnTo>
                  <a:pt x="446352" y="120293"/>
                </a:lnTo>
                <a:lnTo>
                  <a:pt x="487399" y="146200"/>
                </a:lnTo>
                <a:lnTo>
                  <a:pt x="508529" y="134716"/>
                </a:lnTo>
                <a:lnTo>
                  <a:pt x="509015" y="114273"/>
                </a:lnTo>
                <a:lnTo>
                  <a:pt x="557719" y="114273"/>
                </a:lnTo>
                <a:lnTo>
                  <a:pt x="380999" y="4545"/>
                </a:lnTo>
                <a:lnTo>
                  <a:pt x="378650" y="3261"/>
                </a:lnTo>
                <a:lnTo>
                  <a:pt x="367049" y="0"/>
                </a:lnTo>
                <a:close/>
              </a:path>
              <a:path w="614679" h="285114">
                <a:moveTo>
                  <a:pt x="509015" y="114273"/>
                </a:moveTo>
                <a:lnTo>
                  <a:pt x="508529" y="134716"/>
                </a:lnTo>
                <a:lnTo>
                  <a:pt x="534923" y="120369"/>
                </a:lnTo>
                <a:lnTo>
                  <a:pt x="551579" y="120369"/>
                </a:lnTo>
                <a:lnTo>
                  <a:pt x="551687" y="115797"/>
                </a:lnTo>
                <a:lnTo>
                  <a:pt x="509015" y="114273"/>
                </a:lnTo>
                <a:close/>
              </a:path>
              <a:path w="614679" h="285114">
                <a:moveTo>
                  <a:pt x="433923" y="112449"/>
                </a:moveTo>
                <a:lnTo>
                  <a:pt x="446352" y="120293"/>
                </a:lnTo>
                <a:lnTo>
                  <a:pt x="446531" y="112749"/>
                </a:lnTo>
                <a:lnTo>
                  <a:pt x="433923" y="112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0415" y="6025896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3" y="0"/>
                </a:moveTo>
                <a:lnTo>
                  <a:pt x="0" y="0"/>
                </a:lnTo>
                <a:lnTo>
                  <a:pt x="0" y="64007"/>
                </a:lnTo>
                <a:lnTo>
                  <a:pt x="62483" y="64007"/>
                </a:lnTo>
                <a:lnTo>
                  <a:pt x="6248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90415" y="5899404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3" y="0"/>
                </a:moveTo>
                <a:lnTo>
                  <a:pt x="0" y="0"/>
                </a:lnTo>
                <a:lnTo>
                  <a:pt x="0" y="64007"/>
                </a:lnTo>
                <a:lnTo>
                  <a:pt x="62483" y="64007"/>
                </a:lnTo>
                <a:lnTo>
                  <a:pt x="6248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90415" y="577291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3" y="0"/>
                </a:moveTo>
                <a:lnTo>
                  <a:pt x="0" y="0"/>
                </a:lnTo>
                <a:lnTo>
                  <a:pt x="0" y="62483"/>
                </a:lnTo>
                <a:lnTo>
                  <a:pt x="62483" y="62483"/>
                </a:lnTo>
                <a:lnTo>
                  <a:pt x="6248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90415" y="5644896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3" y="0"/>
                </a:moveTo>
                <a:lnTo>
                  <a:pt x="0" y="0"/>
                </a:lnTo>
                <a:lnTo>
                  <a:pt x="0" y="64007"/>
                </a:lnTo>
                <a:lnTo>
                  <a:pt x="62483" y="64007"/>
                </a:lnTo>
                <a:lnTo>
                  <a:pt x="6248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90415" y="5518404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3" y="0"/>
                </a:moveTo>
                <a:lnTo>
                  <a:pt x="0" y="0"/>
                </a:lnTo>
                <a:lnTo>
                  <a:pt x="0" y="64007"/>
                </a:lnTo>
                <a:lnTo>
                  <a:pt x="62483" y="64007"/>
                </a:lnTo>
                <a:lnTo>
                  <a:pt x="6248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90415" y="539191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3" y="0"/>
                </a:moveTo>
                <a:lnTo>
                  <a:pt x="0" y="0"/>
                </a:lnTo>
                <a:lnTo>
                  <a:pt x="0" y="62483"/>
                </a:lnTo>
                <a:lnTo>
                  <a:pt x="62483" y="62483"/>
                </a:lnTo>
                <a:lnTo>
                  <a:pt x="6248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90415" y="5263896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3" y="0"/>
                </a:moveTo>
                <a:lnTo>
                  <a:pt x="0" y="0"/>
                </a:lnTo>
                <a:lnTo>
                  <a:pt x="0" y="64007"/>
                </a:lnTo>
                <a:lnTo>
                  <a:pt x="62483" y="64007"/>
                </a:lnTo>
                <a:lnTo>
                  <a:pt x="6248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90415" y="5137404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3" y="0"/>
                </a:moveTo>
                <a:lnTo>
                  <a:pt x="0" y="0"/>
                </a:lnTo>
                <a:lnTo>
                  <a:pt x="0" y="64007"/>
                </a:lnTo>
                <a:lnTo>
                  <a:pt x="62483" y="64007"/>
                </a:lnTo>
                <a:lnTo>
                  <a:pt x="6248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90415" y="501091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3" y="0"/>
                </a:moveTo>
                <a:lnTo>
                  <a:pt x="0" y="0"/>
                </a:lnTo>
                <a:lnTo>
                  <a:pt x="0" y="62483"/>
                </a:lnTo>
                <a:lnTo>
                  <a:pt x="62483" y="62483"/>
                </a:lnTo>
                <a:lnTo>
                  <a:pt x="6248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90415" y="4882896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3" y="0"/>
                </a:moveTo>
                <a:lnTo>
                  <a:pt x="0" y="0"/>
                </a:lnTo>
                <a:lnTo>
                  <a:pt x="0" y="64007"/>
                </a:lnTo>
                <a:lnTo>
                  <a:pt x="62483" y="64007"/>
                </a:lnTo>
                <a:lnTo>
                  <a:pt x="6248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90415" y="4756404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3" y="0"/>
                </a:moveTo>
                <a:lnTo>
                  <a:pt x="0" y="0"/>
                </a:lnTo>
                <a:lnTo>
                  <a:pt x="0" y="64007"/>
                </a:lnTo>
                <a:lnTo>
                  <a:pt x="62483" y="64007"/>
                </a:lnTo>
                <a:lnTo>
                  <a:pt x="6248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90415" y="3779520"/>
            <a:ext cx="178435" cy="913130"/>
          </a:xfrm>
          <a:custGeom>
            <a:avLst/>
            <a:gdLst/>
            <a:ahLst/>
            <a:cxnLst/>
            <a:rect l="l" t="t" r="r" b="b"/>
            <a:pathLst>
              <a:path w="178435" h="913129">
                <a:moveTo>
                  <a:pt x="62483" y="850392"/>
                </a:moveTo>
                <a:lnTo>
                  <a:pt x="0" y="850392"/>
                </a:lnTo>
                <a:lnTo>
                  <a:pt x="0" y="912876"/>
                </a:lnTo>
                <a:lnTo>
                  <a:pt x="62483" y="912876"/>
                </a:lnTo>
                <a:lnTo>
                  <a:pt x="62483" y="850392"/>
                </a:lnTo>
                <a:close/>
              </a:path>
              <a:path w="178435" h="913129">
                <a:moveTo>
                  <a:pt x="62483" y="722376"/>
                </a:moveTo>
                <a:lnTo>
                  <a:pt x="0" y="722376"/>
                </a:lnTo>
                <a:lnTo>
                  <a:pt x="0" y="786384"/>
                </a:lnTo>
                <a:lnTo>
                  <a:pt x="62483" y="786384"/>
                </a:lnTo>
                <a:lnTo>
                  <a:pt x="62483" y="722376"/>
                </a:lnTo>
                <a:close/>
              </a:path>
              <a:path w="178435" h="913129">
                <a:moveTo>
                  <a:pt x="62483" y="595884"/>
                </a:moveTo>
                <a:lnTo>
                  <a:pt x="0" y="595884"/>
                </a:lnTo>
                <a:lnTo>
                  <a:pt x="0" y="659892"/>
                </a:lnTo>
                <a:lnTo>
                  <a:pt x="62483" y="659892"/>
                </a:lnTo>
                <a:lnTo>
                  <a:pt x="62483" y="595884"/>
                </a:lnTo>
                <a:close/>
              </a:path>
              <a:path w="178435" h="913129">
                <a:moveTo>
                  <a:pt x="62483" y="469392"/>
                </a:moveTo>
                <a:lnTo>
                  <a:pt x="0" y="469392"/>
                </a:lnTo>
                <a:lnTo>
                  <a:pt x="0" y="531876"/>
                </a:lnTo>
                <a:lnTo>
                  <a:pt x="62483" y="531876"/>
                </a:lnTo>
                <a:lnTo>
                  <a:pt x="62483" y="469392"/>
                </a:lnTo>
                <a:close/>
              </a:path>
              <a:path w="178435" h="913129">
                <a:moveTo>
                  <a:pt x="62483" y="341376"/>
                </a:moveTo>
                <a:lnTo>
                  <a:pt x="0" y="341376"/>
                </a:lnTo>
                <a:lnTo>
                  <a:pt x="0" y="405384"/>
                </a:lnTo>
                <a:lnTo>
                  <a:pt x="62483" y="405384"/>
                </a:lnTo>
                <a:lnTo>
                  <a:pt x="62483" y="341376"/>
                </a:lnTo>
                <a:close/>
              </a:path>
              <a:path w="178435" h="913129">
                <a:moveTo>
                  <a:pt x="10667" y="208788"/>
                </a:moveTo>
                <a:lnTo>
                  <a:pt x="9143" y="213360"/>
                </a:lnTo>
                <a:lnTo>
                  <a:pt x="4571" y="240792"/>
                </a:lnTo>
                <a:lnTo>
                  <a:pt x="1523" y="266700"/>
                </a:lnTo>
                <a:lnTo>
                  <a:pt x="1523" y="275844"/>
                </a:lnTo>
                <a:lnTo>
                  <a:pt x="64007" y="280416"/>
                </a:lnTo>
                <a:lnTo>
                  <a:pt x="65531" y="271272"/>
                </a:lnTo>
                <a:lnTo>
                  <a:pt x="71627" y="225552"/>
                </a:lnTo>
                <a:lnTo>
                  <a:pt x="73151" y="222504"/>
                </a:lnTo>
                <a:lnTo>
                  <a:pt x="10667" y="208788"/>
                </a:lnTo>
                <a:close/>
              </a:path>
              <a:path w="178435" h="913129">
                <a:moveTo>
                  <a:pt x="56387" y="82296"/>
                </a:moveTo>
                <a:lnTo>
                  <a:pt x="51815" y="91440"/>
                </a:lnTo>
                <a:lnTo>
                  <a:pt x="41147" y="114300"/>
                </a:lnTo>
                <a:lnTo>
                  <a:pt x="30479" y="138684"/>
                </a:lnTo>
                <a:lnTo>
                  <a:pt x="28955" y="144780"/>
                </a:lnTo>
                <a:lnTo>
                  <a:pt x="89915" y="164592"/>
                </a:lnTo>
                <a:lnTo>
                  <a:pt x="91439" y="158496"/>
                </a:lnTo>
                <a:lnTo>
                  <a:pt x="99059" y="138684"/>
                </a:lnTo>
                <a:lnTo>
                  <a:pt x="112775" y="111252"/>
                </a:lnTo>
                <a:lnTo>
                  <a:pt x="56387" y="82296"/>
                </a:lnTo>
                <a:close/>
              </a:path>
              <a:path w="178435" h="913129">
                <a:moveTo>
                  <a:pt x="164309" y="0"/>
                </a:moveTo>
                <a:lnTo>
                  <a:pt x="107224" y="0"/>
                </a:lnTo>
                <a:lnTo>
                  <a:pt x="103631" y="4572"/>
                </a:lnTo>
                <a:lnTo>
                  <a:pt x="89915" y="22860"/>
                </a:lnTo>
                <a:lnTo>
                  <a:pt x="141731" y="59436"/>
                </a:lnTo>
                <a:lnTo>
                  <a:pt x="169163" y="22860"/>
                </a:lnTo>
                <a:lnTo>
                  <a:pt x="178307" y="12192"/>
                </a:lnTo>
                <a:lnTo>
                  <a:pt x="164309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72300" y="3779520"/>
            <a:ext cx="167640" cy="299085"/>
          </a:xfrm>
          <a:custGeom>
            <a:avLst/>
            <a:gdLst/>
            <a:ahLst/>
            <a:cxnLst/>
            <a:rect l="l" t="t" r="r" b="b"/>
            <a:pathLst>
              <a:path w="167640" h="299085">
                <a:moveTo>
                  <a:pt x="60267" y="0"/>
                </a:moveTo>
                <a:lnTo>
                  <a:pt x="32883" y="0"/>
                </a:lnTo>
                <a:lnTo>
                  <a:pt x="0" y="25908"/>
                </a:lnTo>
                <a:lnTo>
                  <a:pt x="13715" y="41148"/>
                </a:lnTo>
                <a:lnTo>
                  <a:pt x="25907" y="59436"/>
                </a:lnTo>
                <a:lnTo>
                  <a:pt x="35051" y="74676"/>
                </a:lnTo>
                <a:lnTo>
                  <a:pt x="88391" y="41148"/>
                </a:lnTo>
                <a:lnTo>
                  <a:pt x="77723" y="22860"/>
                </a:lnTo>
                <a:lnTo>
                  <a:pt x="62483" y="3048"/>
                </a:lnTo>
                <a:lnTo>
                  <a:pt x="60267" y="0"/>
                </a:lnTo>
                <a:close/>
              </a:path>
              <a:path w="167640" h="299085">
                <a:moveTo>
                  <a:pt x="120395" y="100584"/>
                </a:moveTo>
                <a:lnTo>
                  <a:pt x="62483" y="126492"/>
                </a:lnTo>
                <a:lnTo>
                  <a:pt x="68579" y="138684"/>
                </a:lnTo>
                <a:lnTo>
                  <a:pt x="77723" y="160020"/>
                </a:lnTo>
                <a:lnTo>
                  <a:pt x="83819" y="182880"/>
                </a:lnTo>
                <a:lnTo>
                  <a:pt x="144779" y="164592"/>
                </a:lnTo>
                <a:lnTo>
                  <a:pt x="144779" y="161544"/>
                </a:lnTo>
                <a:lnTo>
                  <a:pt x="126491" y="112776"/>
                </a:lnTo>
                <a:lnTo>
                  <a:pt x="120395" y="100584"/>
                </a:lnTo>
                <a:close/>
              </a:path>
              <a:path w="167640" h="299085">
                <a:moveTo>
                  <a:pt x="160019" y="228600"/>
                </a:moveTo>
                <a:lnTo>
                  <a:pt x="97535" y="240792"/>
                </a:lnTo>
                <a:lnTo>
                  <a:pt x="100583" y="249936"/>
                </a:lnTo>
                <a:lnTo>
                  <a:pt x="102107" y="272796"/>
                </a:lnTo>
                <a:lnTo>
                  <a:pt x="105155" y="297180"/>
                </a:lnTo>
                <a:lnTo>
                  <a:pt x="105155" y="298704"/>
                </a:lnTo>
                <a:lnTo>
                  <a:pt x="167639" y="297180"/>
                </a:lnTo>
                <a:lnTo>
                  <a:pt x="167639" y="292608"/>
                </a:lnTo>
                <a:lnTo>
                  <a:pt x="166115" y="265176"/>
                </a:lnTo>
                <a:lnTo>
                  <a:pt x="163067" y="239268"/>
                </a:lnTo>
                <a:lnTo>
                  <a:pt x="160019" y="22860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77455" y="414070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7"/>
                </a:lnTo>
                <a:lnTo>
                  <a:pt x="64007" y="64007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77455" y="4268724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4">
                <a:moveTo>
                  <a:pt x="64007" y="0"/>
                </a:moveTo>
                <a:lnTo>
                  <a:pt x="0" y="0"/>
                </a:lnTo>
                <a:lnTo>
                  <a:pt x="0" y="62483"/>
                </a:lnTo>
                <a:lnTo>
                  <a:pt x="64007" y="62483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77455" y="439521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7"/>
                </a:lnTo>
                <a:lnTo>
                  <a:pt x="64007" y="64007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77455" y="452170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7"/>
                </a:lnTo>
                <a:lnTo>
                  <a:pt x="64007" y="64007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77455" y="4649724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4">
                <a:moveTo>
                  <a:pt x="64007" y="0"/>
                </a:moveTo>
                <a:lnTo>
                  <a:pt x="0" y="0"/>
                </a:lnTo>
                <a:lnTo>
                  <a:pt x="0" y="62483"/>
                </a:lnTo>
                <a:lnTo>
                  <a:pt x="64007" y="62483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77455" y="477621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7"/>
                </a:lnTo>
                <a:lnTo>
                  <a:pt x="64007" y="64007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77455" y="490270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7"/>
                </a:lnTo>
                <a:lnTo>
                  <a:pt x="64007" y="64007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77455" y="5030724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4">
                <a:moveTo>
                  <a:pt x="64007" y="0"/>
                </a:moveTo>
                <a:lnTo>
                  <a:pt x="0" y="0"/>
                </a:lnTo>
                <a:lnTo>
                  <a:pt x="0" y="62483"/>
                </a:lnTo>
                <a:lnTo>
                  <a:pt x="64007" y="62483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77455" y="515721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7"/>
                </a:lnTo>
                <a:lnTo>
                  <a:pt x="64007" y="64007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77455" y="528370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7"/>
                </a:lnTo>
                <a:lnTo>
                  <a:pt x="64007" y="64007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77455" y="5411724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4">
                <a:moveTo>
                  <a:pt x="64007" y="0"/>
                </a:moveTo>
                <a:lnTo>
                  <a:pt x="0" y="0"/>
                </a:lnTo>
                <a:lnTo>
                  <a:pt x="0" y="62483"/>
                </a:lnTo>
                <a:lnTo>
                  <a:pt x="64007" y="62483"/>
                </a:lnTo>
                <a:lnTo>
                  <a:pt x="6400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28459" y="5538216"/>
            <a:ext cx="413384" cy="1064260"/>
          </a:xfrm>
          <a:custGeom>
            <a:avLst/>
            <a:gdLst/>
            <a:ahLst/>
            <a:cxnLst/>
            <a:rect l="l" t="t" r="r" b="b"/>
            <a:pathLst>
              <a:path w="413384" h="1064259">
                <a:moveTo>
                  <a:pt x="413003" y="0"/>
                </a:moveTo>
                <a:lnTo>
                  <a:pt x="348995" y="0"/>
                </a:lnTo>
                <a:lnTo>
                  <a:pt x="348995" y="64007"/>
                </a:lnTo>
                <a:lnTo>
                  <a:pt x="413003" y="64007"/>
                </a:lnTo>
                <a:lnTo>
                  <a:pt x="413003" y="0"/>
                </a:lnTo>
                <a:close/>
              </a:path>
              <a:path w="413384" h="1064259">
                <a:moveTo>
                  <a:pt x="413003" y="126491"/>
                </a:moveTo>
                <a:lnTo>
                  <a:pt x="348995" y="126491"/>
                </a:lnTo>
                <a:lnTo>
                  <a:pt x="348995" y="190499"/>
                </a:lnTo>
                <a:lnTo>
                  <a:pt x="413003" y="190499"/>
                </a:lnTo>
                <a:lnTo>
                  <a:pt x="413003" y="126491"/>
                </a:lnTo>
                <a:close/>
              </a:path>
              <a:path w="413384" h="1064259">
                <a:moveTo>
                  <a:pt x="413003" y="254507"/>
                </a:moveTo>
                <a:lnTo>
                  <a:pt x="348995" y="254507"/>
                </a:lnTo>
                <a:lnTo>
                  <a:pt x="348995" y="316991"/>
                </a:lnTo>
                <a:lnTo>
                  <a:pt x="413003" y="316991"/>
                </a:lnTo>
                <a:lnTo>
                  <a:pt x="413003" y="254507"/>
                </a:lnTo>
                <a:close/>
              </a:path>
              <a:path w="413384" h="1064259">
                <a:moveTo>
                  <a:pt x="413003" y="380999"/>
                </a:moveTo>
                <a:lnTo>
                  <a:pt x="348995" y="380999"/>
                </a:lnTo>
                <a:lnTo>
                  <a:pt x="348995" y="445007"/>
                </a:lnTo>
                <a:lnTo>
                  <a:pt x="413003" y="445007"/>
                </a:lnTo>
                <a:lnTo>
                  <a:pt x="413003" y="380999"/>
                </a:lnTo>
                <a:close/>
              </a:path>
              <a:path w="413384" h="1064259">
                <a:moveTo>
                  <a:pt x="348995" y="551687"/>
                </a:moveTo>
                <a:lnTo>
                  <a:pt x="348995" y="569975"/>
                </a:lnTo>
                <a:lnTo>
                  <a:pt x="411479" y="571499"/>
                </a:lnTo>
                <a:lnTo>
                  <a:pt x="413003" y="553211"/>
                </a:lnTo>
                <a:lnTo>
                  <a:pt x="348995" y="551687"/>
                </a:lnTo>
                <a:close/>
              </a:path>
              <a:path w="413384" h="1064259">
                <a:moveTo>
                  <a:pt x="413003" y="507491"/>
                </a:moveTo>
                <a:lnTo>
                  <a:pt x="348995" y="507491"/>
                </a:lnTo>
                <a:lnTo>
                  <a:pt x="348995" y="551687"/>
                </a:lnTo>
                <a:lnTo>
                  <a:pt x="413003" y="551687"/>
                </a:lnTo>
                <a:lnTo>
                  <a:pt x="413003" y="507491"/>
                </a:lnTo>
                <a:close/>
              </a:path>
              <a:path w="413384" h="1064259">
                <a:moveTo>
                  <a:pt x="342899" y="629411"/>
                </a:moveTo>
                <a:lnTo>
                  <a:pt x="339851" y="646175"/>
                </a:lnTo>
                <a:lnTo>
                  <a:pt x="333755" y="669035"/>
                </a:lnTo>
                <a:lnTo>
                  <a:pt x="329183" y="687323"/>
                </a:lnTo>
                <a:lnTo>
                  <a:pt x="390143" y="705611"/>
                </a:lnTo>
                <a:lnTo>
                  <a:pt x="396239" y="682751"/>
                </a:lnTo>
                <a:lnTo>
                  <a:pt x="402335" y="658367"/>
                </a:lnTo>
                <a:lnTo>
                  <a:pt x="405383" y="640079"/>
                </a:lnTo>
                <a:lnTo>
                  <a:pt x="342899" y="629411"/>
                </a:lnTo>
                <a:close/>
              </a:path>
              <a:path w="413384" h="1064259">
                <a:moveTo>
                  <a:pt x="307847" y="742187"/>
                </a:moveTo>
                <a:lnTo>
                  <a:pt x="303275" y="754379"/>
                </a:lnTo>
                <a:lnTo>
                  <a:pt x="292607" y="774191"/>
                </a:lnTo>
                <a:lnTo>
                  <a:pt x="280415" y="794003"/>
                </a:lnTo>
                <a:lnTo>
                  <a:pt x="333755" y="829055"/>
                </a:lnTo>
                <a:lnTo>
                  <a:pt x="336803" y="826007"/>
                </a:lnTo>
                <a:lnTo>
                  <a:pt x="361187" y="780287"/>
                </a:lnTo>
                <a:lnTo>
                  <a:pt x="365759" y="768095"/>
                </a:lnTo>
                <a:lnTo>
                  <a:pt x="307847" y="742187"/>
                </a:lnTo>
                <a:close/>
              </a:path>
              <a:path w="413384" h="1064259">
                <a:moveTo>
                  <a:pt x="245363" y="844295"/>
                </a:moveTo>
                <a:lnTo>
                  <a:pt x="242315" y="848867"/>
                </a:lnTo>
                <a:lnTo>
                  <a:pt x="211835" y="882395"/>
                </a:lnTo>
                <a:lnTo>
                  <a:pt x="205739" y="886967"/>
                </a:lnTo>
                <a:lnTo>
                  <a:pt x="249935" y="932687"/>
                </a:lnTo>
                <a:lnTo>
                  <a:pt x="275843" y="906779"/>
                </a:lnTo>
                <a:lnTo>
                  <a:pt x="292607" y="888491"/>
                </a:lnTo>
                <a:lnTo>
                  <a:pt x="295655" y="883919"/>
                </a:lnTo>
                <a:lnTo>
                  <a:pt x="245363" y="844295"/>
                </a:lnTo>
                <a:close/>
              </a:path>
              <a:path w="413384" h="1064259">
                <a:moveTo>
                  <a:pt x="161543" y="925067"/>
                </a:moveTo>
                <a:lnTo>
                  <a:pt x="143255" y="938783"/>
                </a:lnTo>
                <a:lnTo>
                  <a:pt x="111251" y="958595"/>
                </a:lnTo>
                <a:lnTo>
                  <a:pt x="141731" y="1013459"/>
                </a:lnTo>
                <a:lnTo>
                  <a:pt x="158495" y="1004315"/>
                </a:lnTo>
                <a:lnTo>
                  <a:pt x="179831" y="990599"/>
                </a:lnTo>
                <a:lnTo>
                  <a:pt x="198119" y="976883"/>
                </a:lnTo>
                <a:lnTo>
                  <a:pt x="161543" y="925067"/>
                </a:lnTo>
                <a:close/>
              </a:path>
              <a:path w="413384" h="1064259">
                <a:moveTo>
                  <a:pt x="57911" y="984503"/>
                </a:moveTo>
                <a:lnTo>
                  <a:pt x="42671" y="990599"/>
                </a:lnTo>
                <a:lnTo>
                  <a:pt x="0" y="1002791"/>
                </a:lnTo>
                <a:lnTo>
                  <a:pt x="18287" y="1063751"/>
                </a:lnTo>
                <a:lnTo>
                  <a:pt x="41147" y="1057655"/>
                </a:lnTo>
                <a:lnTo>
                  <a:pt x="65531" y="1048511"/>
                </a:lnTo>
                <a:lnTo>
                  <a:pt x="80771" y="1042415"/>
                </a:lnTo>
                <a:lnTo>
                  <a:pt x="57911" y="984503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41619" y="6551676"/>
            <a:ext cx="1338580" cy="68580"/>
          </a:xfrm>
          <a:custGeom>
            <a:avLst/>
            <a:gdLst/>
            <a:ahLst/>
            <a:cxnLst/>
            <a:rect l="l" t="t" r="r" b="b"/>
            <a:pathLst>
              <a:path w="1338579" h="68579">
                <a:moveTo>
                  <a:pt x="1330451" y="0"/>
                </a:moveTo>
                <a:lnTo>
                  <a:pt x="1316735" y="1523"/>
                </a:lnTo>
                <a:lnTo>
                  <a:pt x="1292351" y="4571"/>
                </a:lnTo>
                <a:lnTo>
                  <a:pt x="1269491" y="4571"/>
                </a:lnTo>
                <a:lnTo>
                  <a:pt x="1271015" y="68579"/>
                </a:lnTo>
                <a:lnTo>
                  <a:pt x="1324355" y="65531"/>
                </a:lnTo>
                <a:lnTo>
                  <a:pt x="1338071" y="64007"/>
                </a:lnTo>
                <a:lnTo>
                  <a:pt x="1330451" y="0"/>
                </a:lnTo>
                <a:close/>
              </a:path>
              <a:path w="1338579" h="68579">
                <a:moveTo>
                  <a:pt x="1207007" y="4571"/>
                </a:moveTo>
                <a:lnTo>
                  <a:pt x="1142999" y="4571"/>
                </a:lnTo>
                <a:lnTo>
                  <a:pt x="1142999" y="68579"/>
                </a:lnTo>
                <a:lnTo>
                  <a:pt x="1207007" y="68579"/>
                </a:lnTo>
                <a:lnTo>
                  <a:pt x="1207007" y="4571"/>
                </a:lnTo>
                <a:close/>
              </a:path>
              <a:path w="1338579" h="68579">
                <a:moveTo>
                  <a:pt x="1080515" y="4571"/>
                </a:moveTo>
                <a:lnTo>
                  <a:pt x="1016507" y="4571"/>
                </a:lnTo>
                <a:lnTo>
                  <a:pt x="1016507" y="68579"/>
                </a:lnTo>
                <a:lnTo>
                  <a:pt x="1080515" y="68579"/>
                </a:lnTo>
                <a:lnTo>
                  <a:pt x="1080515" y="4571"/>
                </a:lnTo>
                <a:close/>
              </a:path>
              <a:path w="1338579" h="68579">
                <a:moveTo>
                  <a:pt x="952499" y="4571"/>
                </a:moveTo>
                <a:lnTo>
                  <a:pt x="890015" y="4571"/>
                </a:lnTo>
                <a:lnTo>
                  <a:pt x="890015" y="68579"/>
                </a:lnTo>
                <a:lnTo>
                  <a:pt x="952499" y="68579"/>
                </a:lnTo>
                <a:lnTo>
                  <a:pt x="952499" y="4571"/>
                </a:lnTo>
                <a:close/>
              </a:path>
              <a:path w="1338579" h="68579">
                <a:moveTo>
                  <a:pt x="826007" y="4571"/>
                </a:moveTo>
                <a:lnTo>
                  <a:pt x="761999" y="4571"/>
                </a:lnTo>
                <a:lnTo>
                  <a:pt x="761999" y="68579"/>
                </a:lnTo>
                <a:lnTo>
                  <a:pt x="826007" y="68579"/>
                </a:lnTo>
                <a:lnTo>
                  <a:pt x="826007" y="4571"/>
                </a:lnTo>
                <a:close/>
              </a:path>
              <a:path w="1338579" h="68579">
                <a:moveTo>
                  <a:pt x="699515" y="4571"/>
                </a:moveTo>
                <a:lnTo>
                  <a:pt x="635507" y="4571"/>
                </a:lnTo>
                <a:lnTo>
                  <a:pt x="635507" y="68579"/>
                </a:lnTo>
                <a:lnTo>
                  <a:pt x="699515" y="68579"/>
                </a:lnTo>
                <a:lnTo>
                  <a:pt x="699515" y="4571"/>
                </a:lnTo>
                <a:close/>
              </a:path>
              <a:path w="1338579" h="68579">
                <a:moveTo>
                  <a:pt x="571499" y="4571"/>
                </a:moveTo>
                <a:lnTo>
                  <a:pt x="509015" y="4571"/>
                </a:lnTo>
                <a:lnTo>
                  <a:pt x="509015" y="68579"/>
                </a:lnTo>
                <a:lnTo>
                  <a:pt x="571499" y="68579"/>
                </a:lnTo>
                <a:lnTo>
                  <a:pt x="571499" y="4571"/>
                </a:lnTo>
                <a:close/>
              </a:path>
              <a:path w="1338579" h="68579">
                <a:moveTo>
                  <a:pt x="445007" y="4571"/>
                </a:moveTo>
                <a:lnTo>
                  <a:pt x="380999" y="4571"/>
                </a:lnTo>
                <a:lnTo>
                  <a:pt x="380999" y="68579"/>
                </a:lnTo>
                <a:lnTo>
                  <a:pt x="445007" y="68579"/>
                </a:lnTo>
                <a:lnTo>
                  <a:pt x="445007" y="4571"/>
                </a:lnTo>
                <a:close/>
              </a:path>
              <a:path w="1338579" h="68579">
                <a:moveTo>
                  <a:pt x="318515" y="4571"/>
                </a:moveTo>
                <a:lnTo>
                  <a:pt x="254507" y="4571"/>
                </a:lnTo>
                <a:lnTo>
                  <a:pt x="254507" y="68579"/>
                </a:lnTo>
                <a:lnTo>
                  <a:pt x="318515" y="68579"/>
                </a:lnTo>
                <a:lnTo>
                  <a:pt x="318515" y="4571"/>
                </a:lnTo>
                <a:close/>
              </a:path>
              <a:path w="1338579" h="68579">
                <a:moveTo>
                  <a:pt x="190499" y="4571"/>
                </a:moveTo>
                <a:lnTo>
                  <a:pt x="128015" y="4571"/>
                </a:lnTo>
                <a:lnTo>
                  <a:pt x="128015" y="68579"/>
                </a:lnTo>
                <a:lnTo>
                  <a:pt x="190499" y="68579"/>
                </a:lnTo>
                <a:lnTo>
                  <a:pt x="190499" y="4571"/>
                </a:lnTo>
                <a:close/>
              </a:path>
              <a:path w="1338579" h="68579">
                <a:moveTo>
                  <a:pt x="64007" y="4571"/>
                </a:moveTo>
                <a:lnTo>
                  <a:pt x="0" y="4571"/>
                </a:lnTo>
                <a:lnTo>
                  <a:pt x="0" y="68579"/>
                </a:lnTo>
                <a:lnTo>
                  <a:pt x="64007" y="68579"/>
                </a:lnTo>
                <a:lnTo>
                  <a:pt x="64007" y="4571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90415" y="6089904"/>
            <a:ext cx="1188720" cy="530860"/>
          </a:xfrm>
          <a:custGeom>
            <a:avLst/>
            <a:gdLst/>
            <a:ahLst/>
            <a:cxnLst/>
            <a:rect l="l" t="t" r="r" b="b"/>
            <a:pathLst>
              <a:path w="1188720" h="530859">
                <a:moveTo>
                  <a:pt x="1188719" y="466343"/>
                </a:moveTo>
                <a:lnTo>
                  <a:pt x="1124711" y="466343"/>
                </a:lnTo>
                <a:lnTo>
                  <a:pt x="1124711" y="530351"/>
                </a:lnTo>
                <a:lnTo>
                  <a:pt x="1188719" y="530351"/>
                </a:lnTo>
                <a:lnTo>
                  <a:pt x="1188719" y="466343"/>
                </a:lnTo>
                <a:close/>
              </a:path>
              <a:path w="1188720" h="530859">
                <a:moveTo>
                  <a:pt x="1060703" y="466343"/>
                </a:moveTo>
                <a:lnTo>
                  <a:pt x="998219" y="466343"/>
                </a:lnTo>
                <a:lnTo>
                  <a:pt x="998219" y="530351"/>
                </a:lnTo>
                <a:lnTo>
                  <a:pt x="1060703" y="530351"/>
                </a:lnTo>
                <a:lnTo>
                  <a:pt x="1060703" y="466343"/>
                </a:lnTo>
                <a:close/>
              </a:path>
              <a:path w="1188720" h="530859">
                <a:moveTo>
                  <a:pt x="934211" y="466343"/>
                </a:moveTo>
                <a:lnTo>
                  <a:pt x="870203" y="466343"/>
                </a:lnTo>
                <a:lnTo>
                  <a:pt x="870203" y="530351"/>
                </a:lnTo>
                <a:lnTo>
                  <a:pt x="934211" y="530351"/>
                </a:lnTo>
                <a:lnTo>
                  <a:pt x="934211" y="466343"/>
                </a:lnTo>
                <a:close/>
              </a:path>
              <a:path w="1188720" h="530859">
                <a:moveTo>
                  <a:pt x="807719" y="466343"/>
                </a:moveTo>
                <a:lnTo>
                  <a:pt x="743711" y="466343"/>
                </a:lnTo>
                <a:lnTo>
                  <a:pt x="743711" y="530351"/>
                </a:lnTo>
                <a:lnTo>
                  <a:pt x="807719" y="530351"/>
                </a:lnTo>
                <a:lnTo>
                  <a:pt x="807719" y="466343"/>
                </a:lnTo>
                <a:close/>
              </a:path>
              <a:path w="1188720" h="530859">
                <a:moveTo>
                  <a:pt x="679703" y="466343"/>
                </a:moveTo>
                <a:lnTo>
                  <a:pt x="617219" y="466343"/>
                </a:lnTo>
                <a:lnTo>
                  <a:pt x="617219" y="530351"/>
                </a:lnTo>
                <a:lnTo>
                  <a:pt x="679703" y="530351"/>
                </a:lnTo>
                <a:lnTo>
                  <a:pt x="679703" y="466343"/>
                </a:lnTo>
                <a:close/>
              </a:path>
              <a:path w="1188720" h="530859">
                <a:moveTo>
                  <a:pt x="492251" y="464819"/>
                </a:moveTo>
                <a:lnTo>
                  <a:pt x="487679" y="527303"/>
                </a:lnTo>
                <a:lnTo>
                  <a:pt x="502919" y="528827"/>
                </a:lnTo>
                <a:lnTo>
                  <a:pt x="527303" y="530351"/>
                </a:lnTo>
                <a:lnTo>
                  <a:pt x="528827" y="498347"/>
                </a:lnTo>
                <a:lnTo>
                  <a:pt x="528827" y="466343"/>
                </a:lnTo>
                <a:lnTo>
                  <a:pt x="504443" y="466343"/>
                </a:lnTo>
                <a:lnTo>
                  <a:pt x="492251" y="464819"/>
                </a:lnTo>
                <a:close/>
              </a:path>
              <a:path w="1188720" h="530859">
                <a:moveTo>
                  <a:pt x="553211" y="466343"/>
                </a:moveTo>
                <a:lnTo>
                  <a:pt x="530351" y="466343"/>
                </a:lnTo>
                <a:lnTo>
                  <a:pt x="528827" y="498347"/>
                </a:lnTo>
                <a:lnTo>
                  <a:pt x="528827" y="530351"/>
                </a:lnTo>
                <a:lnTo>
                  <a:pt x="553211" y="530351"/>
                </a:lnTo>
                <a:lnTo>
                  <a:pt x="553211" y="466343"/>
                </a:lnTo>
                <a:close/>
              </a:path>
              <a:path w="1188720" h="530859">
                <a:moveTo>
                  <a:pt x="530351" y="466343"/>
                </a:moveTo>
                <a:lnTo>
                  <a:pt x="528827" y="466343"/>
                </a:lnTo>
                <a:lnTo>
                  <a:pt x="528827" y="498347"/>
                </a:lnTo>
                <a:lnTo>
                  <a:pt x="530351" y="466343"/>
                </a:lnTo>
                <a:close/>
              </a:path>
              <a:path w="1188720" h="530859">
                <a:moveTo>
                  <a:pt x="376427" y="440435"/>
                </a:moveTo>
                <a:lnTo>
                  <a:pt x="355091" y="499871"/>
                </a:lnTo>
                <a:lnTo>
                  <a:pt x="371855" y="505967"/>
                </a:lnTo>
                <a:lnTo>
                  <a:pt x="397763" y="513587"/>
                </a:lnTo>
                <a:lnTo>
                  <a:pt x="419099" y="518159"/>
                </a:lnTo>
                <a:lnTo>
                  <a:pt x="434339" y="457199"/>
                </a:lnTo>
                <a:lnTo>
                  <a:pt x="411479" y="451103"/>
                </a:lnTo>
                <a:lnTo>
                  <a:pt x="390143" y="445007"/>
                </a:lnTo>
                <a:lnTo>
                  <a:pt x="376427" y="440435"/>
                </a:lnTo>
                <a:close/>
              </a:path>
              <a:path w="1188720" h="530859">
                <a:moveTo>
                  <a:pt x="269747" y="387095"/>
                </a:moveTo>
                <a:lnTo>
                  <a:pt x="234695" y="440435"/>
                </a:lnTo>
                <a:lnTo>
                  <a:pt x="254507" y="454151"/>
                </a:lnTo>
                <a:lnTo>
                  <a:pt x="277367" y="466343"/>
                </a:lnTo>
                <a:lnTo>
                  <a:pt x="292607" y="473963"/>
                </a:lnTo>
                <a:lnTo>
                  <a:pt x="321563" y="417575"/>
                </a:lnTo>
                <a:lnTo>
                  <a:pt x="306323" y="409955"/>
                </a:lnTo>
                <a:lnTo>
                  <a:pt x="286511" y="397763"/>
                </a:lnTo>
                <a:lnTo>
                  <a:pt x="269747" y="387095"/>
                </a:lnTo>
                <a:close/>
              </a:path>
              <a:path w="1188720" h="530859">
                <a:moveTo>
                  <a:pt x="181355" y="309371"/>
                </a:moveTo>
                <a:lnTo>
                  <a:pt x="132587" y="352043"/>
                </a:lnTo>
                <a:lnTo>
                  <a:pt x="173735" y="393191"/>
                </a:lnTo>
                <a:lnTo>
                  <a:pt x="181355" y="399287"/>
                </a:lnTo>
                <a:lnTo>
                  <a:pt x="222503" y="352043"/>
                </a:lnTo>
                <a:lnTo>
                  <a:pt x="214883" y="344423"/>
                </a:lnTo>
                <a:lnTo>
                  <a:pt x="198119" y="329183"/>
                </a:lnTo>
                <a:lnTo>
                  <a:pt x="182879" y="312419"/>
                </a:lnTo>
                <a:lnTo>
                  <a:pt x="181355" y="309371"/>
                </a:lnTo>
                <a:close/>
              </a:path>
              <a:path w="1188720" h="530859">
                <a:moveTo>
                  <a:pt x="114299" y="211835"/>
                </a:moveTo>
                <a:lnTo>
                  <a:pt x="56387" y="240791"/>
                </a:lnTo>
                <a:lnTo>
                  <a:pt x="64007" y="252983"/>
                </a:lnTo>
                <a:lnTo>
                  <a:pt x="76199" y="275843"/>
                </a:lnTo>
                <a:lnTo>
                  <a:pt x="89915" y="297179"/>
                </a:lnTo>
                <a:lnTo>
                  <a:pt x="91439" y="298703"/>
                </a:lnTo>
                <a:lnTo>
                  <a:pt x="143255" y="262127"/>
                </a:lnTo>
                <a:lnTo>
                  <a:pt x="141731" y="260603"/>
                </a:lnTo>
                <a:lnTo>
                  <a:pt x="129539" y="240791"/>
                </a:lnTo>
                <a:lnTo>
                  <a:pt x="118871" y="220979"/>
                </a:lnTo>
                <a:lnTo>
                  <a:pt x="114299" y="211835"/>
                </a:lnTo>
                <a:close/>
              </a:path>
              <a:path w="1188720" h="530859">
                <a:moveTo>
                  <a:pt x="73151" y="100583"/>
                </a:moveTo>
                <a:lnTo>
                  <a:pt x="12191" y="114299"/>
                </a:lnTo>
                <a:lnTo>
                  <a:pt x="16763" y="132587"/>
                </a:lnTo>
                <a:lnTo>
                  <a:pt x="22859" y="158495"/>
                </a:lnTo>
                <a:lnTo>
                  <a:pt x="30479" y="178307"/>
                </a:lnTo>
                <a:lnTo>
                  <a:pt x="89915" y="158495"/>
                </a:lnTo>
                <a:lnTo>
                  <a:pt x="83819" y="138683"/>
                </a:lnTo>
                <a:lnTo>
                  <a:pt x="77723" y="115823"/>
                </a:lnTo>
                <a:lnTo>
                  <a:pt x="73151" y="100583"/>
                </a:lnTo>
                <a:close/>
              </a:path>
              <a:path w="1188720" h="530859">
                <a:moveTo>
                  <a:pt x="62483" y="0"/>
                </a:moveTo>
                <a:lnTo>
                  <a:pt x="0" y="1523"/>
                </a:lnTo>
                <a:lnTo>
                  <a:pt x="0" y="28955"/>
                </a:lnTo>
                <a:lnTo>
                  <a:pt x="1523" y="47243"/>
                </a:lnTo>
                <a:lnTo>
                  <a:pt x="64007" y="42671"/>
                </a:lnTo>
                <a:lnTo>
                  <a:pt x="64007" y="22859"/>
                </a:lnTo>
                <a:lnTo>
                  <a:pt x="6248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283666" y="5440119"/>
            <a:ext cx="2186940" cy="963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Tahoma"/>
                <a:cs typeface="Tahoma"/>
              </a:rPr>
              <a:t>A</a:t>
            </a:r>
            <a:r>
              <a:rPr sz="1600" spc="-15" dirty="0">
                <a:latin typeface="Tahoma"/>
                <a:cs typeface="Tahoma"/>
              </a:rPr>
              <a:t>suh</a:t>
            </a:r>
            <a:r>
              <a:rPr sz="1600" spc="-10" dirty="0">
                <a:latin typeface="Tahoma"/>
                <a:cs typeface="Tahoma"/>
              </a:rPr>
              <a:t>an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ahoma"/>
                <a:cs typeface="Tahoma"/>
              </a:rPr>
              <a:t>M</a:t>
            </a:r>
            <a:r>
              <a:rPr sz="1600" spc="-15" dirty="0">
                <a:latin typeface="Tahoma"/>
                <a:cs typeface="Tahoma"/>
              </a:rPr>
              <a:t>e</a:t>
            </a:r>
            <a:r>
              <a:rPr sz="1600" spc="-10" dirty="0">
                <a:latin typeface="Tahoma"/>
                <a:cs typeface="Tahoma"/>
              </a:rPr>
              <a:t>dis</a:t>
            </a:r>
            <a:endParaRPr sz="16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Tahoma"/>
                <a:cs typeface="Tahoma"/>
              </a:rPr>
              <a:t>A</a:t>
            </a:r>
            <a:r>
              <a:rPr sz="1600" spc="-15" dirty="0">
                <a:latin typeface="Tahoma"/>
                <a:cs typeface="Tahoma"/>
              </a:rPr>
              <a:t>suh</a:t>
            </a:r>
            <a:r>
              <a:rPr sz="1600" spc="-10" dirty="0">
                <a:latin typeface="Tahoma"/>
                <a:cs typeface="Tahoma"/>
              </a:rPr>
              <a:t>an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ahoma"/>
                <a:cs typeface="Tahoma"/>
              </a:rPr>
              <a:t>K</a:t>
            </a:r>
            <a:r>
              <a:rPr sz="1600" spc="-15" dirty="0">
                <a:latin typeface="Tahoma"/>
                <a:cs typeface="Tahoma"/>
              </a:rPr>
              <a:t>e</a:t>
            </a:r>
            <a:r>
              <a:rPr sz="1600" spc="-10" dirty="0">
                <a:latin typeface="Tahoma"/>
                <a:cs typeface="Tahoma"/>
              </a:rPr>
              <a:t>p</a:t>
            </a:r>
            <a:r>
              <a:rPr sz="1600" spc="-15" dirty="0">
                <a:latin typeface="Tahoma"/>
                <a:cs typeface="Tahoma"/>
              </a:rPr>
              <a:t>e</a:t>
            </a:r>
            <a:r>
              <a:rPr sz="1600" spc="-35" dirty="0">
                <a:latin typeface="Tahoma"/>
                <a:cs typeface="Tahoma"/>
              </a:rPr>
              <a:t>r</a:t>
            </a:r>
            <a:r>
              <a:rPr sz="1600" spc="-25" dirty="0">
                <a:latin typeface="Tahoma"/>
                <a:cs typeface="Tahoma"/>
              </a:rPr>
              <a:t>aw</a:t>
            </a:r>
            <a:r>
              <a:rPr sz="1600" spc="-10" dirty="0">
                <a:latin typeface="Tahoma"/>
                <a:cs typeface="Tahoma"/>
              </a:rPr>
              <a:t>a</a:t>
            </a:r>
            <a:r>
              <a:rPr sz="1600" spc="-20" dirty="0">
                <a:latin typeface="Tahoma"/>
                <a:cs typeface="Tahoma"/>
              </a:rPr>
              <a:t>t</a:t>
            </a:r>
            <a:r>
              <a:rPr sz="1600" spc="-10" dirty="0">
                <a:latin typeface="Tahoma"/>
                <a:cs typeface="Tahoma"/>
              </a:rPr>
              <a:t>an</a:t>
            </a:r>
            <a:endParaRPr sz="16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Tahoma"/>
                <a:cs typeface="Tahoma"/>
              </a:rPr>
              <a:t>A</a:t>
            </a:r>
            <a:r>
              <a:rPr sz="1600" spc="-15" dirty="0">
                <a:latin typeface="Tahoma"/>
                <a:cs typeface="Tahoma"/>
              </a:rPr>
              <a:t>suh</a:t>
            </a:r>
            <a:r>
              <a:rPr sz="1600" spc="-10" dirty="0">
                <a:latin typeface="Tahoma"/>
                <a:cs typeface="Tahoma"/>
              </a:rPr>
              <a:t>an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ahoma"/>
                <a:cs typeface="Tahoma"/>
              </a:rPr>
              <a:t>G</a:t>
            </a:r>
            <a:r>
              <a:rPr sz="1600" spc="-10" dirty="0">
                <a:latin typeface="Tahoma"/>
                <a:cs typeface="Tahoma"/>
              </a:rPr>
              <a:t>izi</a:t>
            </a:r>
            <a:endParaRPr sz="16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Tahoma"/>
                <a:cs typeface="Tahoma"/>
              </a:rPr>
              <a:t>A</a:t>
            </a:r>
            <a:r>
              <a:rPr sz="1600" spc="-15" dirty="0">
                <a:latin typeface="Tahoma"/>
                <a:cs typeface="Tahoma"/>
              </a:rPr>
              <a:t>suh</a:t>
            </a:r>
            <a:r>
              <a:rPr sz="1600" spc="-10" dirty="0">
                <a:latin typeface="Tahoma"/>
                <a:cs typeface="Tahoma"/>
              </a:rPr>
              <a:t>an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ahoma"/>
                <a:cs typeface="Tahoma"/>
              </a:rPr>
              <a:t>O</a:t>
            </a:r>
            <a:r>
              <a:rPr sz="1600" spc="-10" dirty="0">
                <a:latin typeface="Tahoma"/>
                <a:cs typeface="Tahoma"/>
              </a:rPr>
              <a:t>bat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296257" y="6139731"/>
            <a:ext cx="2441575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Font typeface="Arial"/>
              <a:buChar char="•"/>
              <a:tabLst>
                <a:tab pos="195580" algn="l"/>
              </a:tabLst>
            </a:pPr>
            <a:r>
              <a:rPr sz="1600" spc="-10" dirty="0">
                <a:latin typeface="Tahoma"/>
                <a:cs typeface="Tahoma"/>
              </a:rPr>
              <a:t>E</a:t>
            </a:r>
            <a:r>
              <a:rPr sz="1600" spc="-15" dirty="0">
                <a:latin typeface="Tahoma"/>
                <a:cs typeface="Tahoma"/>
              </a:rPr>
              <a:t>v</a:t>
            </a:r>
            <a:r>
              <a:rPr sz="1600" spc="-10" dirty="0">
                <a:latin typeface="Tahoma"/>
                <a:cs typeface="Tahoma"/>
              </a:rPr>
              <a:t>id</a:t>
            </a:r>
            <a:r>
              <a:rPr sz="1600" spc="-15" dirty="0">
                <a:latin typeface="Tahoma"/>
                <a:cs typeface="Tahoma"/>
              </a:rPr>
              <a:t>enc</a:t>
            </a:r>
            <a:r>
              <a:rPr sz="1600" spc="-10" dirty="0">
                <a:latin typeface="Tahoma"/>
                <a:cs typeface="Tahoma"/>
              </a:rPr>
              <a:t>e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ahoma"/>
                <a:cs typeface="Tahoma"/>
              </a:rPr>
              <a:t>B</a:t>
            </a:r>
            <a:r>
              <a:rPr sz="1600" spc="-10" dirty="0">
                <a:latin typeface="Tahoma"/>
                <a:cs typeface="Tahoma"/>
              </a:rPr>
              <a:t>a</a:t>
            </a:r>
            <a:r>
              <a:rPr sz="1600" spc="-15" dirty="0">
                <a:latin typeface="Tahoma"/>
                <a:cs typeface="Tahoma"/>
              </a:rPr>
              <a:t>se</a:t>
            </a:r>
            <a:r>
              <a:rPr sz="1600" spc="-10" dirty="0">
                <a:latin typeface="Tahoma"/>
                <a:cs typeface="Tahoma"/>
              </a:rPr>
              <a:t>d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ahoma"/>
                <a:cs typeface="Tahoma"/>
              </a:rPr>
              <a:t>M</a:t>
            </a:r>
            <a:r>
              <a:rPr sz="1600" spc="-15" dirty="0">
                <a:latin typeface="Tahoma"/>
                <a:cs typeface="Tahoma"/>
              </a:rPr>
              <a:t>e</a:t>
            </a:r>
            <a:r>
              <a:rPr sz="1600" spc="-10" dirty="0">
                <a:latin typeface="Tahoma"/>
                <a:cs typeface="Tahoma"/>
              </a:rPr>
              <a:t>di</a:t>
            </a:r>
            <a:r>
              <a:rPr sz="1600" spc="-15" dirty="0">
                <a:latin typeface="Tahoma"/>
                <a:cs typeface="Tahoma"/>
              </a:rPr>
              <a:t>c</a:t>
            </a:r>
            <a:r>
              <a:rPr sz="1600" spc="-10" dirty="0">
                <a:latin typeface="Tahoma"/>
                <a:cs typeface="Tahoma"/>
              </a:rPr>
              <a:t>i</a:t>
            </a:r>
            <a:r>
              <a:rPr sz="1600" spc="-15" dirty="0">
                <a:latin typeface="Tahoma"/>
                <a:cs typeface="Tahoma"/>
              </a:rPr>
              <a:t>n</a:t>
            </a:r>
            <a:r>
              <a:rPr sz="1600" spc="-10" dirty="0">
                <a:latin typeface="Tahoma"/>
                <a:cs typeface="Tahoma"/>
              </a:rPr>
              <a:t>e</a:t>
            </a:r>
            <a:endParaRPr sz="1600">
              <a:latin typeface="Tahoma"/>
              <a:cs typeface="Tahoma"/>
            </a:endParaRPr>
          </a:p>
          <a:p>
            <a:pPr marL="195580" indent="-182880">
              <a:lnSpc>
                <a:spcPct val="100000"/>
              </a:lnSpc>
              <a:buFont typeface="Arial"/>
              <a:buChar char="•"/>
              <a:tabLst>
                <a:tab pos="195580" algn="l"/>
              </a:tabLst>
            </a:pPr>
            <a:r>
              <a:rPr sz="1600" spc="-90" dirty="0">
                <a:latin typeface="Tahoma"/>
                <a:cs typeface="Tahoma"/>
              </a:rPr>
              <a:t>V</a:t>
            </a:r>
            <a:r>
              <a:rPr sz="1600" spc="-10" dirty="0">
                <a:latin typeface="Tahoma"/>
                <a:cs typeface="Tahoma"/>
              </a:rPr>
              <a:t>al</a:t>
            </a:r>
            <a:r>
              <a:rPr sz="1600" spc="-15" dirty="0">
                <a:latin typeface="Tahoma"/>
                <a:cs typeface="Tahoma"/>
              </a:rPr>
              <a:t>u</a:t>
            </a:r>
            <a:r>
              <a:rPr sz="1600" spc="-10" dirty="0">
                <a:latin typeface="Tahoma"/>
                <a:cs typeface="Tahoma"/>
              </a:rPr>
              <a:t>e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ahoma"/>
                <a:cs typeface="Tahoma"/>
              </a:rPr>
              <a:t>B</a:t>
            </a:r>
            <a:r>
              <a:rPr sz="1600" spc="-10" dirty="0">
                <a:latin typeface="Tahoma"/>
                <a:cs typeface="Tahoma"/>
              </a:rPr>
              <a:t>a</a:t>
            </a:r>
            <a:r>
              <a:rPr sz="1600" spc="-15" dirty="0">
                <a:latin typeface="Tahoma"/>
                <a:cs typeface="Tahoma"/>
              </a:rPr>
              <a:t>se</a:t>
            </a:r>
            <a:r>
              <a:rPr sz="1600" spc="-10" dirty="0">
                <a:latin typeface="Tahoma"/>
                <a:cs typeface="Tahoma"/>
              </a:rPr>
              <a:t>d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ahoma"/>
                <a:cs typeface="Tahoma"/>
              </a:rPr>
              <a:t>M</a:t>
            </a:r>
            <a:r>
              <a:rPr sz="1600" spc="-15" dirty="0">
                <a:latin typeface="Tahoma"/>
                <a:cs typeface="Tahoma"/>
              </a:rPr>
              <a:t>e</a:t>
            </a:r>
            <a:r>
              <a:rPr sz="1600" spc="-10" dirty="0">
                <a:latin typeface="Tahoma"/>
                <a:cs typeface="Tahoma"/>
              </a:rPr>
              <a:t>di</a:t>
            </a:r>
            <a:r>
              <a:rPr sz="1600" spc="-15" dirty="0">
                <a:latin typeface="Tahoma"/>
                <a:cs typeface="Tahoma"/>
              </a:rPr>
              <a:t>c</a:t>
            </a:r>
            <a:r>
              <a:rPr sz="1600" spc="-10" dirty="0">
                <a:latin typeface="Tahoma"/>
                <a:cs typeface="Tahoma"/>
              </a:rPr>
              <a:t>i</a:t>
            </a:r>
            <a:r>
              <a:rPr sz="1600" spc="-15" dirty="0">
                <a:latin typeface="Tahoma"/>
                <a:cs typeface="Tahoma"/>
              </a:rPr>
              <a:t>n</a:t>
            </a:r>
            <a:r>
              <a:rPr sz="1600" spc="-10" dirty="0">
                <a:latin typeface="Tahoma"/>
                <a:cs typeface="Tahoma"/>
              </a:rPr>
              <a:t>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274454" y="6881062"/>
            <a:ext cx="27692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90" dirty="0">
                <a:solidFill>
                  <a:srgbClr val="5F5F5F"/>
                </a:solidFill>
                <a:latin typeface="Arial"/>
                <a:cs typeface="Arial"/>
              </a:rPr>
              <a:t>(</a:t>
            </a:r>
            <a:r>
              <a:rPr sz="1400" b="1" i="1" spc="-190" dirty="0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sz="1400" b="1" i="1" spc="-70" dirty="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sz="1400" b="1" i="1" spc="-145" dirty="0">
                <a:solidFill>
                  <a:srgbClr val="5F5F5F"/>
                </a:solidFill>
                <a:latin typeface="Arial"/>
                <a:cs typeface="Arial"/>
              </a:rPr>
              <a:t>c</a:t>
            </a:r>
            <a:r>
              <a:rPr sz="1400" b="1" i="1" spc="100" dirty="0">
                <a:solidFill>
                  <a:srgbClr val="5F5F5F"/>
                </a:solidFill>
                <a:latin typeface="Arial"/>
                <a:cs typeface="Arial"/>
              </a:rPr>
              <a:t>o</a:t>
            </a:r>
            <a:r>
              <a:rPr sz="1400" b="1" i="1" spc="85" dirty="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sz="1400" b="1" i="1" spc="-155" dirty="0">
                <a:solidFill>
                  <a:srgbClr val="5F5F5F"/>
                </a:solidFill>
                <a:latin typeface="Arial"/>
                <a:cs typeface="Arial"/>
              </a:rPr>
              <a:t>Lu</a:t>
            </a:r>
            <a:r>
              <a:rPr sz="1400" b="1" i="1" spc="-229" dirty="0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sz="1400" b="1" i="1" spc="-145" dirty="0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sz="1400" b="1" i="1" spc="-155" dirty="0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sz="1400" b="1" i="1" spc="-90" dirty="0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sz="1400" b="1" i="1" dirty="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sz="1400" b="1" i="1" spc="-1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400" b="1" i="1" spc="75" dirty="0">
                <a:solidFill>
                  <a:srgbClr val="5F5F5F"/>
                </a:solidFill>
                <a:latin typeface="Arial"/>
                <a:cs typeface="Arial"/>
              </a:rPr>
              <a:t>&amp;</a:t>
            </a:r>
            <a:r>
              <a:rPr sz="1400" b="1" i="1" spc="-190" dirty="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sz="1400" b="1" i="1" spc="-155" dirty="0">
                <a:solidFill>
                  <a:srgbClr val="5F5F5F"/>
                </a:solidFill>
                <a:latin typeface="Arial"/>
                <a:cs typeface="Arial"/>
              </a:rPr>
              <a:t>d</a:t>
            </a:r>
            <a:r>
              <a:rPr sz="1400" b="1" i="1" spc="-70" dirty="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sz="1400" b="1" i="1" spc="110" dirty="0">
                <a:solidFill>
                  <a:srgbClr val="5F5F5F"/>
                </a:solidFill>
                <a:latin typeface="Arial"/>
                <a:cs typeface="Arial"/>
              </a:rPr>
              <a:t>b</a:t>
            </a:r>
            <a:r>
              <a:rPr sz="1400" b="1" i="1" spc="50" dirty="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sz="1400" b="1" i="1" spc="-245" dirty="0">
                <a:solidFill>
                  <a:srgbClr val="5F5F5F"/>
                </a:solidFill>
                <a:latin typeface="Arial"/>
                <a:cs typeface="Arial"/>
              </a:rPr>
              <a:t>Y</a:t>
            </a:r>
            <a:r>
              <a:rPr sz="1400" b="1" i="1" spc="-145" dirty="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sz="1400" b="1" i="1" spc="-155" dirty="0">
                <a:solidFill>
                  <a:srgbClr val="5F5F5F"/>
                </a:solidFill>
                <a:latin typeface="Arial"/>
                <a:cs typeface="Arial"/>
              </a:rPr>
              <a:t>h</a:t>
            </a:r>
            <a:r>
              <a:rPr sz="1400" b="1" i="1" spc="-145" dirty="0">
                <a:solidFill>
                  <a:srgbClr val="5F5F5F"/>
                </a:solidFill>
                <a:latin typeface="Arial"/>
                <a:cs typeface="Arial"/>
              </a:rPr>
              <a:t>ya</a:t>
            </a:r>
            <a:r>
              <a:rPr sz="1400" b="1" i="1" dirty="0">
                <a:solidFill>
                  <a:srgbClr val="5F5F5F"/>
                </a:solidFill>
                <a:latin typeface="Arial"/>
                <a:cs typeface="Arial"/>
              </a:rPr>
              <a:t>,</a:t>
            </a:r>
            <a:r>
              <a:rPr sz="1400" b="1" i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400" b="1" i="1" spc="-1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400" b="1" i="1" spc="-145" dirty="0">
                <a:solidFill>
                  <a:srgbClr val="5F5F5F"/>
                </a:solidFill>
                <a:latin typeface="Arial"/>
                <a:cs typeface="Arial"/>
              </a:rPr>
              <a:t>2012</a:t>
            </a:r>
            <a:r>
              <a:rPr sz="1400" b="1" i="1" dirty="0">
                <a:solidFill>
                  <a:srgbClr val="5F5F5F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870800" y="3779520"/>
            <a:ext cx="1403398" cy="4556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983479" y="5145024"/>
            <a:ext cx="1402079" cy="13715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85003" y="5146548"/>
            <a:ext cx="1400555" cy="13700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83479" y="5145024"/>
            <a:ext cx="1402079" cy="13715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934711" y="5096255"/>
            <a:ext cx="1501140" cy="1470660"/>
          </a:xfrm>
          <a:custGeom>
            <a:avLst/>
            <a:gdLst/>
            <a:ahLst/>
            <a:cxnLst/>
            <a:rect l="l" t="t" r="r" b="b"/>
            <a:pathLst>
              <a:path w="1501139" h="1470659">
                <a:moveTo>
                  <a:pt x="749807" y="0"/>
                </a:moveTo>
                <a:lnTo>
                  <a:pt x="710183" y="1523"/>
                </a:lnTo>
                <a:lnTo>
                  <a:pt x="635507" y="9143"/>
                </a:lnTo>
                <a:lnTo>
                  <a:pt x="562355" y="22859"/>
                </a:lnTo>
                <a:lnTo>
                  <a:pt x="457199" y="57911"/>
                </a:lnTo>
                <a:lnTo>
                  <a:pt x="391667" y="89915"/>
                </a:lnTo>
                <a:lnTo>
                  <a:pt x="300227" y="146303"/>
                </a:lnTo>
                <a:lnTo>
                  <a:pt x="245363" y="192023"/>
                </a:lnTo>
                <a:lnTo>
                  <a:pt x="170687" y="268223"/>
                </a:lnTo>
                <a:lnTo>
                  <a:pt x="128015" y="324611"/>
                </a:lnTo>
                <a:lnTo>
                  <a:pt x="89915" y="385571"/>
                </a:lnTo>
                <a:lnTo>
                  <a:pt x="59435" y="449579"/>
                </a:lnTo>
                <a:lnTo>
                  <a:pt x="33527" y="518159"/>
                </a:lnTo>
                <a:lnTo>
                  <a:pt x="15239" y="588263"/>
                </a:lnTo>
                <a:lnTo>
                  <a:pt x="3047" y="661415"/>
                </a:lnTo>
                <a:lnTo>
                  <a:pt x="1523" y="699515"/>
                </a:lnTo>
                <a:lnTo>
                  <a:pt x="0" y="736091"/>
                </a:lnTo>
                <a:lnTo>
                  <a:pt x="1523" y="774191"/>
                </a:lnTo>
                <a:lnTo>
                  <a:pt x="4571" y="812291"/>
                </a:lnTo>
                <a:lnTo>
                  <a:pt x="15239" y="885443"/>
                </a:lnTo>
                <a:lnTo>
                  <a:pt x="33527" y="955547"/>
                </a:lnTo>
                <a:lnTo>
                  <a:pt x="59435" y="1022603"/>
                </a:lnTo>
                <a:lnTo>
                  <a:pt x="91439" y="1088135"/>
                </a:lnTo>
                <a:lnTo>
                  <a:pt x="129539" y="1149095"/>
                </a:lnTo>
                <a:lnTo>
                  <a:pt x="150875" y="1176527"/>
                </a:lnTo>
                <a:lnTo>
                  <a:pt x="172211" y="1205483"/>
                </a:lnTo>
                <a:lnTo>
                  <a:pt x="220979" y="1257299"/>
                </a:lnTo>
                <a:lnTo>
                  <a:pt x="274319" y="1304543"/>
                </a:lnTo>
                <a:lnTo>
                  <a:pt x="332231" y="1345691"/>
                </a:lnTo>
                <a:lnTo>
                  <a:pt x="394715" y="1383791"/>
                </a:lnTo>
                <a:lnTo>
                  <a:pt x="460247" y="1414271"/>
                </a:lnTo>
                <a:lnTo>
                  <a:pt x="528827" y="1438655"/>
                </a:lnTo>
                <a:lnTo>
                  <a:pt x="565403" y="1447799"/>
                </a:lnTo>
                <a:lnTo>
                  <a:pt x="600455" y="1456943"/>
                </a:lnTo>
                <a:lnTo>
                  <a:pt x="638555" y="1463039"/>
                </a:lnTo>
                <a:lnTo>
                  <a:pt x="675131" y="1467611"/>
                </a:lnTo>
                <a:lnTo>
                  <a:pt x="713231" y="1470659"/>
                </a:lnTo>
                <a:lnTo>
                  <a:pt x="790955" y="1470659"/>
                </a:lnTo>
                <a:lnTo>
                  <a:pt x="829055" y="1467611"/>
                </a:lnTo>
                <a:lnTo>
                  <a:pt x="903731" y="1455419"/>
                </a:lnTo>
                <a:lnTo>
                  <a:pt x="975359" y="1437131"/>
                </a:lnTo>
                <a:lnTo>
                  <a:pt x="1043939" y="1412747"/>
                </a:lnTo>
                <a:lnTo>
                  <a:pt x="1109471" y="1382267"/>
                </a:lnTo>
                <a:lnTo>
                  <a:pt x="1130807" y="1370075"/>
                </a:lnTo>
                <a:lnTo>
                  <a:pt x="749807" y="1370075"/>
                </a:lnTo>
                <a:lnTo>
                  <a:pt x="716279" y="1368551"/>
                </a:lnTo>
                <a:lnTo>
                  <a:pt x="650747" y="1362455"/>
                </a:lnTo>
                <a:lnTo>
                  <a:pt x="586739" y="1348739"/>
                </a:lnTo>
                <a:lnTo>
                  <a:pt x="525779" y="1330451"/>
                </a:lnTo>
                <a:lnTo>
                  <a:pt x="467867" y="1306067"/>
                </a:lnTo>
                <a:lnTo>
                  <a:pt x="413003" y="1277111"/>
                </a:lnTo>
                <a:lnTo>
                  <a:pt x="361187" y="1242059"/>
                </a:lnTo>
                <a:lnTo>
                  <a:pt x="312419" y="1203959"/>
                </a:lnTo>
                <a:lnTo>
                  <a:pt x="268223" y="1159763"/>
                </a:lnTo>
                <a:lnTo>
                  <a:pt x="230123" y="1114043"/>
                </a:lnTo>
                <a:lnTo>
                  <a:pt x="178307" y="1036319"/>
                </a:lnTo>
                <a:lnTo>
                  <a:pt x="152399" y="981455"/>
                </a:lnTo>
                <a:lnTo>
                  <a:pt x="129539" y="922019"/>
                </a:lnTo>
                <a:lnTo>
                  <a:pt x="114299" y="862583"/>
                </a:lnTo>
                <a:lnTo>
                  <a:pt x="102107" y="766571"/>
                </a:lnTo>
                <a:lnTo>
                  <a:pt x="102107" y="701039"/>
                </a:lnTo>
                <a:lnTo>
                  <a:pt x="105155" y="669035"/>
                </a:lnTo>
                <a:lnTo>
                  <a:pt x="109727" y="638555"/>
                </a:lnTo>
                <a:lnTo>
                  <a:pt x="114299" y="606551"/>
                </a:lnTo>
                <a:lnTo>
                  <a:pt x="131063" y="545591"/>
                </a:lnTo>
                <a:lnTo>
                  <a:pt x="152399" y="487679"/>
                </a:lnTo>
                <a:lnTo>
                  <a:pt x="179831" y="432815"/>
                </a:lnTo>
                <a:lnTo>
                  <a:pt x="230123" y="355091"/>
                </a:lnTo>
                <a:lnTo>
                  <a:pt x="292607" y="286511"/>
                </a:lnTo>
                <a:lnTo>
                  <a:pt x="338327" y="245363"/>
                </a:lnTo>
                <a:lnTo>
                  <a:pt x="414527" y="193547"/>
                </a:lnTo>
                <a:lnTo>
                  <a:pt x="469391" y="163067"/>
                </a:lnTo>
                <a:lnTo>
                  <a:pt x="559307" y="129539"/>
                </a:lnTo>
                <a:lnTo>
                  <a:pt x="620267" y="114299"/>
                </a:lnTo>
                <a:lnTo>
                  <a:pt x="717803" y="102107"/>
                </a:lnTo>
                <a:lnTo>
                  <a:pt x="1132886" y="102107"/>
                </a:lnTo>
                <a:lnTo>
                  <a:pt x="1107947" y="88391"/>
                </a:lnTo>
                <a:lnTo>
                  <a:pt x="1042415" y="57911"/>
                </a:lnTo>
                <a:lnTo>
                  <a:pt x="972311" y="32003"/>
                </a:lnTo>
                <a:lnTo>
                  <a:pt x="900683" y="15239"/>
                </a:lnTo>
                <a:lnTo>
                  <a:pt x="826007" y="3047"/>
                </a:lnTo>
                <a:lnTo>
                  <a:pt x="749807" y="0"/>
                </a:lnTo>
                <a:close/>
              </a:path>
              <a:path w="1501139" h="1470659">
                <a:moveTo>
                  <a:pt x="1132886" y="102107"/>
                </a:moveTo>
                <a:lnTo>
                  <a:pt x="784859" y="102107"/>
                </a:lnTo>
                <a:lnTo>
                  <a:pt x="818387" y="105155"/>
                </a:lnTo>
                <a:lnTo>
                  <a:pt x="883919" y="114299"/>
                </a:lnTo>
                <a:lnTo>
                  <a:pt x="975359" y="140207"/>
                </a:lnTo>
                <a:lnTo>
                  <a:pt x="1033271" y="164591"/>
                </a:lnTo>
                <a:lnTo>
                  <a:pt x="1089659" y="195071"/>
                </a:lnTo>
                <a:lnTo>
                  <a:pt x="1115567" y="210311"/>
                </a:lnTo>
                <a:lnTo>
                  <a:pt x="1141475" y="228599"/>
                </a:lnTo>
                <a:lnTo>
                  <a:pt x="1165859" y="246887"/>
                </a:lnTo>
                <a:lnTo>
                  <a:pt x="1188719" y="268223"/>
                </a:lnTo>
                <a:lnTo>
                  <a:pt x="1211579" y="288035"/>
                </a:lnTo>
                <a:lnTo>
                  <a:pt x="1252727" y="333755"/>
                </a:lnTo>
                <a:lnTo>
                  <a:pt x="1290827" y="382523"/>
                </a:lnTo>
                <a:lnTo>
                  <a:pt x="1322831" y="434339"/>
                </a:lnTo>
                <a:lnTo>
                  <a:pt x="1350263" y="490727"/>
                </a:lnTo>
                <a:lnTo>
                  <a:pt x="1371599" y="548639"/>
                </a:lnTo>
                <a:lnTo>
                  <a:pt x="1392935" y="640079"/>
                </a:lnTo>
                <a:lnTo>
                  <a:pt x="1399031" y="704087"/>
                </a:lnTo>
                <a:lnTo>
                  <a:pt x="1400555" y="737615"/>
                </a:lnTo>
                <a:lnTo>
                  <a:pt x="1399031" y="769619"/>
                </a:lnTo>
                <a:lnTo>
                  <a:pt x="1392935" y="833627"/>
                </a:lnTo>
                <a:lnTo>
                  <a:pt x="1379219" y="894587"/>
                </a:lnTo>
                <a:lnTo>
                  <a:pt x="1360931" y="954023"/>
                </a:lnTo>
                <a:lnTo>
                  <a:pt x="1336547" y="1010411"/>
                </a:lnTo>
                <a:lnTo>
                  <a:pt x="1306067" y="1065275"/>
                </a:lnTo>
                <a:lnTo>
                  <a:pt x="1271015" y="1115567"/>
                </a:lnTo>
                <a:lnTo>
                  <a:pt x="1231391" y="1162811"/>
                </a:lnTo>
                <a:lnTo>
                  <a:pt x="1187195" y="1205483"/>
                </a:lnTo>
                <a:lnTo>
                  <a:pt x="1114043" y="1261871"/>
                </a:lnTo>
                <a:lnTo>
                  <a:pt x="1059179" y="1293875"/>
                </a:lnTo>
                <a:lnTo>
                  <a:pt x="973835" y="1331975"/>
                </a:lnTo>
                <a:lnTo>
                  <a:pt x="912875" y="1350263"/>
                </a:lnTo>
                <a:lnTo>
                  <a:pt x="848867" y="1362455"/>
                </a:lnTo>
                <a:lnTo>
                  <a:pt x="749807" y="1370075"/>
                </a:lnTo>
                <a:lnTo>
                  <a:pt x="1130807" y="1370075"/>
                </a:lnTo>
                <a:lnTo>
                  <a:pt x="1171955" y="1345691"/>
                </a:lnTo>
                <a:lnTo>
                  <a:pt x="1228343" y="1303019"/>
                </a:lnTo>
                <a:lnTo>
                  <a:pt x="1281683" y="1255775"/>
                </a:lnTo>
                <a:lnTo>
                  <a:pt x="1353311" y="1175003"/>
                </a:lnTo>
                <a:lnTo>
                  <a:pt x="1392935" y="1117091"/>
                </a:lnTo>
                <a:lnTo>
                  <a:pt x="1427987" y="1053083"/>
                </a:lnTo>
                <a:lnTo>
                  <a:pt x="1456943" y="987551"/>
                </a:lnTo>
                <a:lnTo>
                  <a:pt x="1478279" y="918971"/>
                </a:lnTo>
                <a:lnTo>
                  <a:pt x="1493519" y="845819"/>
                </a:lnTo>
                <a:lnTo>
                  <a:pt x="1501139" y="772667"/>
                </a:lnTo>
                <a:lnTo>
                  <a:pt x="1501139" y="696467"/>
                </a:lnTo>
                <a:lnTo>
                  <a:pt x="1498091" y="658367"/>
                </a:lnTo>
                <a:lnTo>
                  <a:pt x="1485899" y="585215"/>
                </a:lnTo>
                <a:lnTo>
                  <a:pt x="1467611" y="515111"/>
                </a:lnTo>
                <a:lnTo>
                  <a:pt x="1441703" y="448055"/>
                </a:lnTo>
                <a:lnTo>
                  <a:pt x="1409699" y="384047"/>
                </a:lnTo>
                <a:lnTo>
                  <a:pt x="1373123" y="323087"/>
                </a:lnTo>
                <a:lnTo>
                  <a:pt x="1306067" y="239267"/>
                </a:lnTo>
                <a:lnTo>
                  <a:pt x="1254251" y="190499"/>
                </a:lnTo>
                <a:lnTo>
                  <a:pt x="1199387" y="144779"/>
                </a:lnTo>
                <a:lnTo>
                  <a:pt x="1138427" y="105155"/>
                </a:lnTo>
                <a:lnTo>
                  <a:pt x="1132886" y="10210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88052" y="3777996"/>
            <a:ext cx="1403603" cy="12466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89576" y="3779520"/>
            <a:ext cx="1400555" cy="12451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988052" y="3777996"/>
            <a:ext cx="1403603" cy="12466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39283" y="3779520"/>
            <a:ext cx="1503045" cy="1295400"/>
          </a:xfrm>
          <a:custGeom>
            <a:avLst/>
            <a:gdLst/>
            <a:ahLst/>
            <a:cxnLst/>
            <a:rect l="l" t="t" r="r" b="b"/>
            <a:pathLst>
              <a:path w="1503045" h="1295400">
                <a:moveTo>
                  <a:pt x="447751" y="0"/>
                </a:moveTo>
                <a:lnTo>
                  <a:pt x="264223" y="0"/>
                </a:lnTo>
                <a:lnTo>
                  <a:pt x="245363" y="16764"/>
                </a:lnTo>
                <a:lnTo>
                  <a:pt x="195071" y="65532"/>
                </a:lnTo>
                <a:lnTo>
                  <a:pt x="149351" y="120396"/>
                </a:lnTo>
                <a:lnTo>
                  <a:pt x="108203" y="179832"/>
                </a:lnTo>
                <a:lnTo>
                  <a:pt x="73151" y="242316"/>
                </a:lnTo>
                <a:lnTo>
                  <a:pt x="45719" y="307848"/>
                </a:lnTo>
                <a:lnTo>
                  <a:pt x="22859" y="377952"/>
                </a:lnTo>
                <a:lnTo>
                  <a:pt x="9143" y="449580"/>
                </a:lnTo>
                <a:lnTo>
                  <a:pt x="1523" y="524256"/>
                </a:lnTo>
                <a:lnTo>
                  <a:pt x="0" y="560832"/>
                </a:lnTo>
                <a:lnTo>
                  <a:pt x="1523" y="598932"/>
                </a:lnTo>
                <a:lnTo>
                  <a:pt x="4571" y="637032"/>
                </a:lnTo>
                <a:lnTo>
                  <a:pt x="15239" y="710184"/>
                </a:lnTo>
                <a:lnTo>
                  <a:pt x="45719" y="815340"/>
                </a:lnTo>
                <a:lnTo>
                  <a:pt x="74675" y="880872"/>
                </a:lnTo>
                <a:lnTo>
                  <a:pt x="109727" y="943356"/>
                </a:lnTo>
                <a:lnTo>
                  <a:pt x="150875" y="1001268"/>
                </a:lnTo>
                <a:lnTo>
                  <a:pt x="196595" y="1056132"/>
                </a:lnTo>
                <a:lnTo>
                  <a:pt x="246887" y="1106424"/>
                </a:lnTo>
                <a:lnTo>
                  <a:pt x="303275" y="1150620"/>
                </a:lnTo>
                <a:lnTo>
                  <a:pt x="362711" y="1190244"/>
                </a:lnTo>
                <a:lnTo>
                  <a:pt x="426719" y="1223772"/>
                </a:lnTo>
                <a:lnTo>
                  <a:pt x="493775" y="1251204"/>
                </a:lnTo>
                <a:lnTo>
                  <a:pt x="601979" y="1281684"/>
                </a:lnTo>
                <a:lnTo>
                  <a:pt x="675131" y="1292352"/>
                </a:lnTo>
                <a:lnTo>
                  <a:pt x="713231" y="1295400"/>
                </a:lnTo>
                <a:lnTo>
                  <a:pt x="790955" y="1295400"/>
                </a:lnTo>
                <a:lnTo>
                  <a:pt x="829055" y="1292352"/>
                </a:lnTo>
                <a:lnTo>
                  <a:pt x="940307" y="1272540"/>
                </a:lnTo>
                <a:lnTo>
                  <a:pt x="1010411" y="1251204"/>
                </a:lnTo>
                <a:lnTo>
                  <a:pt x="1077467" y="1222248"/>
                </a:lnTo>
                <a:lnTo>
                  <a:pt x="1130807" y="1194816"/>
                </a:lnTo>
                <a:lnTo>
                  <a:pt x="749807" y="1194816"/>
                </a:lnTo>
                <a:lnTo>
                  <a:pt x="716279" y="1193292"/>
                </a:lnTo>
                <a:lnTo>
                  <a:pt x="650747" y="1187196"/>
                </a:lnTo>
                <a:lnTo>
                  <a:pt x="586739" y="1173480"/>
                </a:lnTo>
                <a:lnTo>
                  <a:pt x="525779" y="1155192"/>
                </a:lnTo>
                <a:lnTo>
                  <a:pt x="467867" y="1130808"/>
                </a:lnTo>
                <a:lnTo>
                  <a:pt x="413003" y="1101852"/>
                </a:lnTo>
                <a:lnTo>
                  <a:pt x="361187" y="1066800"/>
                </a:lnTo>
                <a:lnTo>
                  <a:pt x="312419" y="1028700"/>
                </a:lnTo>
                <a:lnTo>
                  <a:pt x="248411" y="961644"/>
                </a:lnTo>
                <a:lnTo>
                  <a:pt x="211835" y="912876"/>
                </a:lnTo>
                <a:lnTo>
                  <a:pt x="179831" y="861060"/>
                </a:lnTo>
                <a:lnTo>
                  <a:pt x="152399" y="806196"/>
                </a:lnTo>
                <a:lnTo>
                  <a:pt x="131063" y="746760"/>
                </a:lnTo>
                <a:lnTo>
                  <a:pt x="121919" y="717804"/>
                </a:lnTo>
                <a:lnTo>
                  <a:pt x="114299" y="687324"/>
                </a:lnTo>
                <a:lnTo>
                  <a:pt x="105155" y="623316"/>
                </a:lnTo>
                <a:lnTo>
                  <a:pt x="102107" y="591312"/>
                </a:lnTo>
                <a:lnTo>
                  <a:pt x="102107" y="525780"/>
                </a:lnTo>
                <a:lnTo>
                  <a:pt x="109727" y="461772"/>
                </a:lnTo>
                <a:lnTo>
                  <a:pt x="121919" y="400812"/>
                </a:lnTo>
                <a:lnTo>
                  <a:pt x="152399" y="312420"/>
                </a:lnTo>
                <a:lnTo>
                  <a:pt x="179831" y="257556"/>
                </a:lnTo>
                <a:lnTo>
                  <a:pt x="213359" y="205740"/>
                </a:lnTo>
                <a:lnTo>
                  <a:pt x="249935" y="156972"/>
                </a:lnTo>
                <a:lnTo>
                  <a:pt x="292607" y="111252"/>
                </a:lnTo>
                <a:lnTo>
                  <a:pt x="338327" y="70104"/>
                </a:lnTo>
                <a:lnTo>
                  <a:pt x="388619" y="33528"/>
                </a:lnTo>
                <a:lnTo>
                  <a:pt x="441959" y="3048"/>
                </a:lnTo>
                <a:lnTo>
                  <a:pt x="447751" y="0"/>
                </a:lnTo>
                <a:close/>
              </a:path>
              <a:path w="1503045" h="1295400">
                <a:moveTo>
                  <a:pt x="1237106" y="0"/>
                </a:moveTo>
                <a:lnTo>
                  <a:pt x="1056131" y="0"/>
                </a:lnTo>
                <a:lnTo>
                  <a:pt x="1062227" y="3048"/>
                </a:lnTo>
                <a:lnTo>
                  <a:pt x="1089659" y="18288"/>
                </a:lnTo>
                <a:lnTo>
                  <a:pt x="1141475" y="53340"/>
                </a:lnTo>
                <a:lnTo>
                  <a:pt x="1188719" y="91440"/>
                </a:lnTo>
                <a:lnTo>
                  <a:pt x="1232915" y="135636"/>
                </a:lnTo>
                <a:lnTo>
                  <a:pt x="1272539" y="182880"/>
                </a:lnTo>
                <a:lnTo>
                  <a:pt x="1307591" y="233172"/>
                </a:lnTo>
                <a:lnTo>
                  <a:pt x="1336547" y="286512"/>
                </a:lnTo>
                <a:lnTo>
                  <a:pt x="1362455" y="344424"/>
                </a:lnTo>
                <a:lnTo>
                  <a:pt x="1380743" y="403860"/>
                </a:lnTo>
                <a:lnTo>
                  <a:pt x="1392935" y="464820"/>
                </a:lnTo>
                <a:lnTo>
                  <a:pt x="1400555" y="560832"/>
                </a:lnTo>
                <a:lnTo>
                  <a:pt x="1399031" y="594360"/>
                </a:lnTo>
                <a:lnTo>
                  <a:pt x="1392935" y="658368"/>
                </a:lnTo>
                <a:lnTo>
                  <a:pt x="1371599" y="749808"/>
                </a:lnTo>
                <a:lnTo>
                  <a:pt x="1348739" y="807720"/>
                </a:lnTo>
                <a:lnTo>
                  <a:pt x="1306067" y="890016"/>
                </a:lnTo>
                <a:lnTo>
                  <a:pt x="1271015" y="940308"/>
                </a:lnTo>
                <a:lnTo>
                  <a:pt x="1231391" y="987552"/>
                </a:lnTo>
                <a:lnTo>
                  <a:pt x="1187195" y="1030224"/>
                </a:lnTo>
                <a:lnTo>
                  <a:pt x="1138427" y="1068324"/>
                </a:lnTo>
                <a:lnTo>
                  <a:pt x="1114043" y="1086612"/>
                </a:lnTo>
                <a:lnTo>
                  <a:pt x="1059179" y="1118616"/>
                </a:lnTo>
                <a:lnTo>
                  <a:pt x="973835" y="1156716"/>
                </a:lnTo>
                <a:lnTo>
                  <a:pt x="912875" y="1175004"/>
                </a:lnTo>
                <a:lnTo>
                  <a:pt x="848867" y="1187196"/>
                </a:lnTo>
                <a:lnTo>
                  <a:pt x="749807" y="1194816"/>
                </a:lnTo>
                <a:lnTo>
                  <a:pt x="1130807" y="1194816"/>
                </a:lnTo>
                <a:lnTo>
                  <a:pt x="1171955" y="1170432"/>
                </a:lnTo>
                <a:lnTo>
                  <a:pt x="1229867" y="1127760"/>
                </a:lnTo>
                <a:lnTo>
                  <a:pt x="1283207" y="1080516"/>
                </a:lnTo>
                <a:lnTo>
                  <a:pt x="1353311" y="999744"/>
                </a:lnTo>
                <a:lnTo>
                  <a:pt x="1394459" y="940308"/>
                </a:lnTo>
                <a:lnTo>
                  <a:pt x="1427987" y="877824"/>
                </a:lnTo>
                <a:lnTo>
                  <a:pt x="1456943" y="812292"/>
                </a:lnTo>
                <a:lnTo>
                  <a:pt x="1478279" y="743712"/>
                </a:lnTo>
                <a:lnTo>
                  <a:pt x="1493519" y="670560"/>
                </a:lnTo>
                <a:lnTo>
                  <a:pt x="1501139" y="597408"/>
                </a:lnTo>
                <a:lnTo>
                  <a:pt x="1502663" y="559308"/>
                </a:lnTo>
                <a:lnTo>
                  <a:pt x="1501139" y="521208"/>
                </a:lnTo>
                <a:lnTo>
                  <a:pt x="1498091" y="483108"/>
                </a:lnTo>
                <a:lnTo>
                  <a:pt x="1485899" y="409956"/>
                </a:lnTo>
                <a:lnTo>
                  <a:pt x="1467611" y="339852"/>
                </a:lnTo>
                <a:lnTo>
                  <a:pt x="1441703" y="272796"/>
                </a:lnTo>
                <a:lnTo>
                  <a:pt x="1411223" y="208788"/>
                </a:lnTo>
                <a:lnTo>
                  <a:pt x="1373123" y="147828"/>
                </a:lnTo>
                <a:lnTo>
                  <a:pt x="1306067" y="64008"/>
                </a:lnTo>
                <a:lnTo>
                  <a:pt x="1280159" y="38100"/>
                </a:lnTo>
                <a:lnTo>
                  <a:pt x="1237106" y="0"/>
                </a:lnTo>
                <a:close/>
              </a:path>
            </a:pathLst>
          </a:custGeom>
          <a:solidFill>
            <a:srgbClr val="FF7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22976" y="4407408"/>
            <a:ext cx="1402079" cy="13715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24500" y="4408932"/>
            <a:ext cx="1400555" cy="13700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22976" y="4407408"/>
            <a:ext cx="1402079" cy="13715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474207" y="4358640"/>
            <a:ext cx="1501140" cy="1470660"/>
          </a:xfrm>
          <a:custGeom>
            <a:avLst/>
            <a:gdLst/>
            <a:ahLst/>
            <a:cxnLst/>
            <a:rect l="l" t="t" r="r" b="b"/>
            <a:pathLst>
              <a:path w="1501140" h="1470660">
                <a:moveTo>
                  <a:pt x="787907" y="0"/>
                </a:moveTo>
                <a:lnTo>
                  <a:pt x="710183" y="0"/>
                </a:lnTo>
                <a:lnTo>
                  <a:pt x="672083" y="3047"/>
                </a:lnTo>
                <a:lnTo>
                  <a:pt x="597407" y="15239"/>
                </a:lnTo>
                <a:lnTo>
                  <a:pt x="525779" y="33527"/>
                </a:lnTo>
                <a:lnTo>
                  <a:pt x="457199" y="57911"/>
                </a:lnTo>
                <a:lnTo>
                  <a:pt x="391667" y="88391"/>
                </a:lnTo>
                <a:lnTo>
                  <a:pt x="329183" y="124967"/>
                </a:lnTo>
                <a:lnTo>
                  <a:pt x="272795" y="167639"/>
                </a:lnTo>
                <a:lnTo>
                  <a:pt x="219455" y="214883"/>
                </a:lnTo>
                <a:lnTo>
                  <a:pt x="147827" y="295655"/>
                </a:lnTo>
                <a:lnTo>
                  <a:pt x="108203" y="353567"/>
                </a:lnTo>
                <a:lnTo>
                  <a:pt x="73151" y="417575"/>
                </a:lnTo>
                <a:lnTo>
                  <a:pt x="44195" y="483107"/>
                </a:lnTo>
                <a:lnTo>
                  <a:pt x="22859" y="551687"/>
                </a:lnTo>
                <a:lnTo>
                  <a:pt x="7619" y="624839"/>
                </a:lnTo>
                <a:lnTo>
                  <a:pt x="0" y="697991"/>
                </a:lnTo>
                <a:lnTo>
                  <a:pt x="0" y="774191"/>
                </a:lnTo>
                <a:lnTo>
                  <a:pt x="3047" y="812291"/>
                </a:lnTo>
                <a:lnTo>
                  <a:pt x="15239" y="885443"/>
                </a:lnTo>
                <a:lnTo>
                  <a:pt x="33527" y="955547"/>
                </a:lnTo>
                <a:lnTo>
                  <a:pt x="59435" y="1022603"/>
                </a:lnTo>
                <a:lnTo>
                  <a:pt x="91439" y="1086611"/>
                </a:lnTo>
                <a:lnTo>
                  <a:pt x="128015" y="1147571"/>
                </a:lnTo>
                <a:lnTo>
                  <a:pt x="195071" y="1231391"/>
                </a:lnTo>
                <a:lnTo>
                  <a:pt x="246887" y="1280159"/>
                </a:lnTo>
                <a:lnTo>
                  <a:pt x="301751" y="1325879"/>
                </a:lnTo>
                <a:lnTo>
                  <a:pt x="362711" y="1365503"/>
                </a:lnTo>
                <a:lnTo>
                  <a:pt x="426719" y="1399031"/>
                </a:lnTo>
                <a:lnTo>
                  <a:pt x="493775" y="1426463"/>
                </a:lnTo>
                <a:lnTo>
                  <a:pt x="563879" y="1447799"/>
                </a:lnTo>
                <a:lnTo>
                  <a:pt x="675131" y="1467611"/>
                </a:lnTo>
                <a:lnTo>
                  <a:pt x="751331" y="1470659"/>
                </a:lnTo>
                <a:lnTo>
                  <a:pt x="789431" y="1469135"/>
                </a:lnTo>
                <a:lnTo>
                  <a:pt x="827531" y="1466087"/>
                </a:lnTo>
                <a:lnTo>
                  <a:pt x="865631" y="1461515"/>
                </a:lnTo>
                <a:lnTo>
                  <a:pt x="938783" y="1447799"/>
                </a:lnTo>
                <a:lnTo>
                  <a:pt x="1043939" y="1412747"/>
                </a:lnTo>
                <a:lnTo>
                  <a:pt x="1109471" y="1380743"/>
                </a:lnTo>
                <a:lnTo>
                  <a:pt x="1131639" y="1368551"/>
                </a:lnTo>
                <a:lnTo>
                  <a:pt x="716279" y="1368551"/>
                </a:lnTo>
                <a:lnTo>
                  <a:pt x="682751" y="1365503"/>
                </a:lnTo>
                <a:lnTo>
                  <a:pt x="617219" y="1356359"/>
                </a:lnTo>
                <a:lnTo>
                  <a:pt x="525779" y="1330451"/>
                </a:lnTo>
                <a:lnTo>
                  <a:pt x="467867" y="1306067"/>
                </a:lnTo>
                <a:lnTo>
                  <a:pt x="411479" y="1275587"/>
                </a:lnTo>
                <a:lnTo>
                  <a:pt x="385571" y="1260347"/>
                </a:lnTo>
                <a:lnTo>
                  <a:pt x="359663" y="1242059"/>
                </a:lnTo>
                <a:lnTo>
                  <a:pt x="335279" y="1223771"/>
                </a:lnTo>
                <a:lnTo>
                  <a:pt x="312419" y="1202435"/>
                </a:lnTo>
                <a:lnTo>
                  <a:pt x="289559" y="1182623"/>
                </a:lnTo>
                <a:lnTo>
                  <a:pt x="248411" y="1136903"/>
                </a:lnTo>
                <a:lnTo>
                  <a:pt x="210311" y="1088135"/>
                </a:lnTo>
                <a:lnTo>
                  <a:pt x="178307" y="1036319"/>
                </a:lnTo>
                <a:lnTo>
                  <a:pt x="150875" y="979931"/>
                </a:lnTo>
                <a:lnTo>
                  <a:pt x="129539" y="922019"/>
                </a:lnTo>
                <a:lnTo>
                  <a:pt x="108203" y="830579"/>
                </a:lnTo>
                <a:lnTo>
                  <a:pt x="102107" y="766571"/>
                </a:lnTo>
                <a:lnTo>
                  <a:pt x="100583" y="733043"/>
                </a:lnTo>
                <a:lnTo>
                  <a:pt x="102107" y="701039"/>
                </a:lnTo>
                <a:lnTo>
                  <a:pt x="108203" y="637031"/>
                </a:lnTo>
                <a:lnTo>
                  <a:pt x="121919" y="576071"/>
                </a:lnTo>
                <a:lnTo>
                  <a:pt x="140207" y="516635"/>
                </a:lnTo>
                <a:lnTo>
                  <a:pt x="164591" y="460247"/>
                </a:lnTo>
                <a:lnTo>
                  <a:pt x="195071" y="405383"/>
                </a:lnTo>
                <a:lnTo>
                  <a:pt x="230123" y="355091"/>
                </a:lnTo>
                <a:lnTo>
                  <a:pt x="269747" y="307847"/>
                </a:lnTo>
                <a:lnTo>
                  <a:pt x="313943" y="265175"/>
                </a:lnTo>
                <a:lnTo>
                  <a:pt x="387095" y="208787"/>
                </a:lnTo>
                <a:lnTo>
                  <a:pt x="441959" y="176783"/>
                </a:lnTo>
                <a:lnTo>
                  <a:pt x="527303" y="138683"/>
                </a:lnTo>
                <a:lnTo>
                  <a:pt x="588263" y="120395"/>
                </a:lnTo>
                <a:lnTo>
                  <a:pt x="652271" y="108203"/>
                </a:lnTo>
                <a:lnTo>
                  <a:pt x="751331" y="100583"/>
                </a:lnTo>
                <a:lnTo>
                  <a:pt x="1130426" y="100583"/>
                </a:lnTo>
                <a:lnTo>
                  <a:pt x="1106423" y="86867"/>
                </a:lnTo>
                <a:lnTo>
                  <a:pt x="1040891" y="56387"/>
                </a:lnTo>
                <a:lnTo>
                  <a:pt x="972311" y="32003"/>
                </a:lnTo>
                <a:lnTo>
                  <a:pt x="935735" y="22859"/>
                </a:lnTo>
                <a:lnTo>
                  <a:pt x="900683" y="13715"/>
                </a:lnTo>
                <a:lnTo>
                  <a:pt x="862583" y="7619"/>
                </a:lnTo>
                <a:lnTo>
                  <a:pt x="826007" y="3047"/>
                </a:lnTo>
                <a:lnTo>
                  <a:pt x="787907" y="0"/>
                </a:lnTo>
                <a:close/>
              </a:path>
              <a:path w="1501140" h="1470660">
                <a:moveTo>
                  <a:pt x="1130426" y="100583"/>
                </a:moveTo>
                <a:lnTo>
                  <a:pt x="751331" y="100583"/>
                </a:lnTo>
                <a:lnTo>
                  <a:pt x="784859" y="102107"/>
                </a:lnTo>
                <a:lnTo>
                  <a:pt x="850391" y="108203"/>
                </a:lnTo>
                <a:lnTo>
                  <a:pt x="914399" y="121919"/>
                </a:lnTo>
                <a:lnTo>
                  <a:pt x="975359" y="140207"/>
                </a:lnTo>
                <a:lnTo>
                  <a:pt x="1033271" y="164591"/>
                </a:lnTo>
                <a:lnTo>
                  <a:pt x="1088135" y="193547"/>
                </a:lnTo>
                <a:lnTo>
                  <a:pt x="1164335" y="246887"/>
                </a:lnTo>
                <a:lnTo>
                  <a:pt x="1210055" y="288035"/>
                </a:lnTo>
                <a:lnTo>
                  <a:pt x="1232915" y="309371"/>
                </a:lnTo>
                <a:lnTo>
                  <a:pt x="1252727" y="333755"/>
                </a:lnTo>
                <a:lnTo>
                  <a:pt x="1272539" y="356615"/>
                </a:lnTo>
                <a:lnTo>
                  <a:pt x="1322831" y="434339"/>
                </a:lnTo>
                <a:lnTo>
                  <a:pt x="1348739" y="489203"/>
                </a:lnTo>
                <a:lnTo>
                  <a:pt x="1371599" y="548639"/>
                </a:lnTo>
                <a:lnTo>
                  <a:pt x="1386839" y="608075"/>
                </a:lnTo>
                <a:lnTo>
                  <a:pt x="1399031" y="704087"/>
                </a:lnTo>
                <a:lnTo>
                  <a:pt x="1399031" y="769619"/>
                </a:lnTo>
                <a:lnTo>
                  <a:pt x="1395983" y="801623"/>
                </a:lnTo>
                <a:lnTo>
                  <a:pt x="1391411" y="832103"/>
                </a:lnTo>
                <a:lnTo>
                  <a:pt x="1386839" y="864107"/>
                </a:lnTo>
                <a:lnTo>
                  <a:pt x="1370075" y="925067"/>
                </a:lnTo>
                <a:lnTo>
                  <a:pt x="1348739" y="982979"/>
                </a:lnTo>
                <a:lnTo>
                  <a:pt x="1321307" y="1037843"/>
                </a:lnTo>
                <a:lnTo>
                  <a:pt x="1287779" y="1089659"/>
                </a:lnTo>
                <a:lnTo>
                  <a:pt x="1271015" y="1115567"/>
                </a:lnTo>
                <a:lnTo>
                  <a:pt x="1208531" y="1184147"/>
                </a:lnTo>
                <a:lnTo>
                  <a:pt x="1162811" y="1225295"/>
                </a:lnTo>
                <a:lnTo>
                  <a:pt x="1086611" y="1277111"/>
                </a:lnTo>
                <a:lnTo>
                  <a:pt x="1031747" y="1306067"/>
                </a:lnTo>
                <a:lnTo>
                  <a:pt x="972311" y="1330451"/>
                </a:lnTo>
                <a:lnTo>
                  <a:pt x="943355" y="1341119"/>
                </a:lnTo>
                <a:lnTo>
                  <a:pt x="911351" y="1348739"/>
                </a:lnTo>
                <a:lnTo>
                  <a:pt x="880871" y="1356359"/>
                </a:lnTo>
                <a:lnTo>
                  <a:pt x="848867" y="1362455"/>
                </a:lnTo>
                <a:lnTo>
                  <a:pt x="781811" y="1368551"/>
                </a:lnTo>
                <a:lnTo>
                  <a:pt x="1131639" y="1368551"/>
                </a:lnTo>
                <a:lnTo>
                  <a:pt x="1170431" y="1344167"/>
                </a:lnTo>
                <a:lnTo>
                  <a:pt x="1228343" y="1301495"/>
                </a:lnTo>
                <a:lnTo>
                  <a:pt x="1281683" y="1254251"/>
                </a:lnTo>
                <a:lnTo>
                  <a:pt x="1330451" y="1202435"/>
                </a:lnTo>
                <a:lnTo>
                  <a:pt x="1373123" y="1146047"/>
                </a:lnTo>
                <a:lnTo>
                  <a:pt x="1411223" y="1085087"/>
                </a:lnTo>
                <a:lnTo>
                  <a:pt x="1443227" y="1021079"/>
                </a:lnTo>
                <a:lnTo>
                  <a:pt x="1467611" y="952499"/>
                </a:lnTo>
                <a:lnTo>
                  <a:pt x="1485899" y="882395"/>
                </a:lnTo>
                <a:lnTo>
                  <a:pt x="1498091" y="809243"/>
                </a:lnTo>
                <a:lnTo>
                  <a:pt x="1501139" y="733043"/>
                </a:lnTo>
                <a:lnTo>
                  <a:pt x="1499615" y="696467"/>
                </a:lnTo>
                <a:lnTo>
                  <a:pt x="1496567" y="658367"/>
                </a:lnTo>
                <a:lnTo>
                  <a:pt x="1485899" y="585215"/>
                </a:lnTo>
                <a:lnTo>
                  <a:pt x="1467611" y="515111"/>
                </a:lnTo>
                <a:lnTo>
                  <a:pt x="1441703" y="446531"/>
                </a:lnTo>
                <a:lnTo>
                  <a:pt x="1409699" y="382523"/>
                </a:lnTo>
                <a:lnTo>
                  <a:pt x="1371599" y="321563"/>
                </a:lnTo>
                <a:lnTo>
                  <a:pt x="1350263" y="294131"/>
                </a:lnTo>
                <a:lnTo>
                  <a:pt x="1328927" y="265175"/>
                </a:lnTo>
                <a:lnTo>
                  <a:pt x="1280159" y="213359"/>
                </a:lnTo>
                <a:lnTo>
                  <a:pt x="1226819" y="166115"/>
                </a:lnTo>
                <a:lnTo>
                  <a:pt x="1168907" y="124967"/>
                </a:lnTo>
                <a:lnTo>
                  <a:pt x="1138427" y="105155"/>
                </a:lnTo>
                <a:lnTo>
                  <a:pt x="1130426" y="10058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5390201" y="5758805"/>
            <a:ext cx="58483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">
              <a:lnSpc>
                <a:spcPct val="100000"/>
              </a:lnSpc>
            </a:pPr>
            <a:r>
              <a:rPr sz="2000" b="1" spc="-105" dirty="0">
                <a:solidFill>
                  <a:srgbClr val="FFCCFF"/>
                </a:solidFill>
                <a:latin typeface="Arial"/>
                <a:cs typeface="Arial"/>
              </a:rPr>
              <a:t>E</a:t>
            </a:r>
            <a:r>
              <a:rPr sz="2000" b="1" spc="-70" dirty="0">
                <a:solidFill>
                  <a:srgbClr val="FFCCFF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FFCCFF"/>
                </a:solidFill>
                <a:latin typeface="Arial"/>
                <a:cs typeface="Arial"/>
              </a:rPr>
              <a:t>M </a:t>
            </a:r>
            <a:r>
              <a:rPr sz="2000" b="1" spc="15" dirty="0">
                <a:solidFill>
                  <a:srgbClr val="FFCCFF"/>
                </a:solidFill>
                <a:latin typeface="Arial"/>
                <a:cs typeface="Arial"/>
              </a:rPr>
              <a:t>V</a:t>
            </a:r>
            <a:r>
              <a:rPr sz="2000" b="1" spc="-70" dirty="0">
                <a:solidFill>
                  <a:srgbClr val="FFCCFF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FFCCFF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378657" y="4045708"/>
            <a:ext cx="6007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25" dirty="0">
                <a:solidFill>
                  <a:srgbClr val="FFCC65"/>
                </a:solidFill>
                <a:latin typeface="Arial"/>
                <a:cs typeface="Arial"/>
              </a:rPr>
              <a:t>E</a:t>
            </a:r>
            <a:r>
              <a:rPr sz="2400" b="1" spc="195" dirty="0">
                <a:solidFill>
                  <a:srgbClr val="FFCC65"/>
                </a:solidFill>
                <a:latin typeface="Arial"/>
                <a:cs typeface="Arial"/>
              </a:rPr>
              <a:t>t</a:t>
            </a:r>
            <a:r>
              <a:rPr sz="2400" b="1" spc="50" dirty="0">
                <a:solidFill>
                  <a:srgbClr val="FFCC65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CC65"/>
                </a:solidFill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299203" y="4427220"/>
            <a:ext cx="1402079" cy="13700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00727" y="4428744"/>
            <a:ext cx="1400555" cy="13685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99203" y="4427220"/>
            <a:ext cx="1402079" cy="13700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50435" y="4376928"/>
            <a:ext cx="1503045" cy="1472565"/>
          </a:xfrm>
          <a:custGeom>
            <a:avLst/>
            <a:gdLst/>
            <a:ahLst/>
            <a:cxnLst/>
            <a:rect l="l" t="t" r="r" b="b"/>
            <a:pathLst>
              <a:path w="1503045" h="1472564">
                <a:moveTo>
                  <a:pt x="749807" y="0"/>
                </a:moveTo>
                <a:lnTo>
                  <a:pt x="711707" y="1523"/>
                </a:lnTo>
                <a:lnTo>
                  <a:pt x="673607" y="4571"/>
                </a:lnTo>
                <a:lnTo>
                  <a:pt x="635507" y="9143"/>
                </a:lnTo>
                <a:lnTo>
                  <a:pt x="562355" y="24383"/>
                </a:lnTo>
                <a:lnTo>
                  <a:pt x="492251" y="45719"/>
                </a:lnTo>
                <a:lnTo>
                  <a:pt x="425195" y="73151"/>
                </a:lnTo>
                <a:lnTo>
                  <a:pt x="361187" y="108203"/>
                </a:lnTo>
                <a:lnTo>
                  <a:pt x="272795" y="169163"/>
                </a:lnTo>
                <a:lnTo>
                  <a:pt x="219455" y="216407"/>
                </a:lnTo>
                <a:lnTo>
                  <a:pt x="170687" y="268223"/>
                </a:lnTo>
                <a:lnTo>
                  <a:pt x="128015" y="326135"/>
                </a:lnTo>
                <a:lnTo>
                  <a:pt x="89915" y="385571"/>
                </a:lnTo>
                <a:lnTo>
                  <a:pt x="59435" y="451103"/>
                </a:lnTo>
                <a:lnTo>
                  <a:pt x="33527" y="518159"/>
                </a:lnTo>
                <a:lnTo>
                  <a:pt x="15239" y="589787"/>
                </a:lnTo>
                <a:lnTo>
                  <a:pt x="4571" y="662939"/>
                </a:lnTo>
                <a:lnTo>
                  <a:pt x="0" y="737615"/>
                </a:lnTo>
                <a:lnTo>
                  <a:pt x="1523" y="775715"/>
                </a:lnTo>
                <a:lnTo>
                  <a:pt x="9143" y="848867"/>
                </a:lnTo>
                <a:lnTo>
                  <a:pt x="24383" y="922019"/>
                </a:lnTo>
                <a:lnTo>
                  <a:pt x="45719" y="990599"/>
                </a:lnTo>
                <a:lnTo>
                  <a:pt x="74675" y="1056131"/>
                </a:lnTo>
                <a:lnTo>
                  <a:pt x="109727" y="1118615"/>
                </a:lnTo>
                <a:lnTo>
                  <a:pt x="150875" y="1178051"/>
                </a:lnTo>
                <a:lnTo>
                  <a:pt x="220979" y="1257299"/>
                </a:lnTo>
                <a:lnTo>
                  <a:pt x="274319" y="1304543"/>
                </a:lnTo>
                <a:lnTo>
                  <a:pt x="332231" y="1347215"/>
                </a:lnTo>
                <a:lnTo>
                  <a:pt x="394715" y="1383791"/>
                </a:lnTo>
                <a:lnTo>
                  <a:pt x="493775" y="1427987"/>
                </a:lnTo>
                <a:lnTo>
                  <a:pt x="565403" y="1449323"/>
                </a:lnTo>
                <a:lnTo>
                  <a:pt x="638555" y="1463039"/>
                </a:lnTo>
                <a:lnTo>
                  <a:pt x="713231" y="1470659"/>
                </a:lnTo>
                <a:lnTo>
                  <a:pt x="752855" y="1472183"/>
                </a:lnTo>
                <a:lnTo>
                  <a:pt x="790955" y="1470659"/>
                </a:lnTo>
                <a:lnTo>
                  <a:pt x="829055" y="1467611"/>
                </a:lnTo>
                <a:lnTo>
                  <a:pt x="867155" y="1463039"/>
                </a:lnTo>
                <a:lnTo>
                  <a:pt x="940307" y="1447799"/>
                </a:lnTo>
                <a:lnTo>
                  <a:pt x="1010411" y="1426463"/>
                </a:lnTo>
                <a:lnTo>
                  <a:pt x="1077467" y="1399031"/>
                </a:lnTo>
                <a:lnTo>
                  <a:pt x="1132747" y="1370075"/>
                </a:lnTo>
                <a:lnTo>
                  <a:pt x="749807" y="1370075"/>
                </a:lnTo>
                <a:lnTo>
                  <a:pt x="682751" y="1367027"/>
                </a:lnTo>
                <a:lnTo>
                  <a:pt x="586739" y="1350263"/>
                </a:lnTo>
                <a:lnTo>
                  <a:pt x="525779" y="1330451"/>
                </a:lnTo>
                <a:lnTo>
                  <a:pt x="467867" y="1307591"/>
                </a:lnTo>
                <a:lnTo>
                  <a:pt x="413003" y="1277111"/>
                </a:lnTo>
                <a:lnTo>
                  <a:pt x="361187" y="1243583"/>
                </a:lnTo>
                <a:lnTo>
                  <a:pt x="313943" y="1203959"/>
                </a:lnTo>
                <a:lnTo>
                  <a:pt x="269747" y="1161287"/>
                </a:lnTo>
                <a:lnTo>
                  <a:pt x="211835" y="1089659"/>
                </a:lnTo>
                <a:lnTo>
                  <a:pt x="164591" y="1008887"/>
                </a:lnTo>
                <a:lnTo>
                  <a:pt x="140207" y="952499"/>
                </a:lnTo>
                <a:lnTo>
                  <a:pt x="121919" y="893063"/>
                </a:lnTo>
                <a:lnTo>
                  <a:pt x="109727" y="830579"/>
                </a:lnTo>
                <a:lnTo>
                  <a:pt x="105155" y="800099"/>
                </a:lnTo>
                <a:lnTo>
                  <a:pt x="102107" y="768095"/>
                </a:lnTo>
                <a:lnTo>
                  <a:pt x="102107" y="702563"/>
                </a:lnTo>
                <a:lnTo>
                  <a:pt x="109727" y="638555"/>
                </a:lnTo>
                <a:lnTo>
                  <a:pt x="121919" y="576071"/>
                </a:lnTo>
                <a:lnTo>
                  <a:pt x="141731" y="516635"/>
                </a:lnTo>
                <a:lnTo>
                  <a:pt x="166115" y="460247"/>
                </a:lnTo>
                <a:lnTo>
                  <a:pt x="213359" y="380999"/>
                </a:lnTo>
                <a:lnTo>
                  <a:pt x="249935" y="332231"/>
                </a:lnTo>
                <a:lnTo>
                  <a:pt x="292607" y="288035"/>
                </a:lnTo>
                <a:lnTo>
                  <a:pt x="338327" y="246887"/>
                </a:lnTo>
                <a:lnTo>
                  <a:pt x="414527" y="193547"/>
                </a:lnTo>
                <a:lnTo>
                  <a:pt x="470915" y="164591"/>
                </a:lnTo>
                <a:lnTo>
                  <a:pt x="528827" y="140207"/>
                </a:lnTo>
                <a:lnTo>
                  <a:pt x="589787" y="121919"/>
                </a:lnTo>
                <a:lnTo>
                  <a:pt x="685799" y="105155"/>
                </a:lnTo>
                <a:lnTo>
                  <a:pt x="752855" y="102107"/>
                </a:lnTo>
                <a:lnTo>
                  <a:pt x="1130807" y="102107"/>
                </a:lnTo>
                <a:lnTo>
                  <a:pt x="1107947" y="88391"/>
                </a:lnTo>
                <a:lnTo>
                  <a:pt x="1074419" y="73151"/>
                </a:lnTo>
                <a:lnTo>
                  <a:pt x="1042415" y="57911"/>
                </a:lnTo>
                <a:lnTo>
                  <a:pt x="1007363" y="44195"/>
                </a:lnTo>
                <a:lnTo>
                  <a:pt x="937259" y="22859"/>
                </a:lnTo>
                <a:lnTo>
                  <a:pt x="864107" y="9143"/>
                </a:lnTo>
                <a:lnTo>
                  <a:pt x="826007" y="4571"/>
                </a:lnTo>
                <a:lnTo>
                  <a:pt x="787907" y="1523"/>
                </a:lnTo>
                <a:lnTo>
                  <a:pt x="749807" y="0"/>
                </a:lnTo>
                <a:close/>
              </a:path>
              <a:path w="1503045" h="1472564">
                <a:moveTo>
                  <a:pt x="1130807" y="102107"/>
                </a:moveTo>
                <a:lnTo>
                  <a:pt x="752855" y="102107"/>
                </a:lnTo>
                <a:lnTo>
                  <a:pt x="818387" y="105155"/>
                </a:lnTo>
                <a:lnTo>
                  <a:pt x="851915" y="109727"/>
                </a:lnTo>
                <a:lnTo>
                  <a:pt x="914399" y="121919"/>
                </a:lnTo>
                <a:lnTo>
                  <a:pt x="946403" y="131063"/>
                </a:lnTo>
                <a:lnTo>
                  <a:pt x="975359" y="141731"/>
                </a:lnTo>
                <a:lnTo>
                  <a:pt x="1005839" y="152399"/>
                </a:lnTo>
                <a:lnTo>
                  <a:pt x="1062227" y="179831"/>
                </a:lnTo>
                <a:lnTo>
                  <a:pt x="1141475" y="228599"/>
                </a:lnTo>
                <a:lnTo>
                  <a:pt x="1188719" y="268223"/>
                </a:lnTo>
                <a:lnTo>
                  <a:pt x="1232915" y="310895"/>
                </a:lnTo>
                <a:lnTo>
                  <a:pt x="1272539" y="358139"/>
                </a:lnTo>
                <a:lnTo>
                  <a:pt x="1307591" y="408431"/>
                </a:lnTo>
                <a:lnTo>
                  <a:pt x="1350263" y="490727"/>
                </a:lnTo>
                <a:lnTo>
                  <a:pt x="1371599" y="548639"/>
                </a:lnTo>
                <a:lnTo>
                  <a:pt x="1388363" y="609599"/>
                </a:lnTo>
                <a:lnTo>
                  <a:pt x="1392935" y="641603"/>
                </a:lnTo>
                <a:lnTo>
                  <a:pt x="1397507" y="672083"/>
                </a:lnTo>
                <a:lnTo>
                  <a:pt x="1399031" y="704087"/>
                </a:lnTo>
                <a:lnTo>
                  <a:pt x="1400555" y="737615"/>
                </a:lnTo>
                <a:lnTo>
                  <a:pt x="1397507" y="801623"/>
                </a:lnTo>
                <a:lnTo>
                  <a:pt x="1386839" y="865631"/>
                </a:lnTo>
                <a:lnTo>
                  <a:pt x="1371599" y="925067"/>
                </a:lnTo>
                <a:lnTo>
                  <a:pt x="1348739" y="982979"/>
                </a:lnTo>
                <a:lnTo>
                  <a:pt x="1336547" y="1011935"/>
                </a:lnTo>
                <a:lnTo>
                  <a:pt x="1306067" y="1065275"/>
                </a:lnTo>
                <a:lnTo>
                  <a:pt x="1271015" y="1115567"/>
                </a:lnTo>
                <a:lnTo>
                  <a:pt x="1231391" y="1162811"/>
                </a:lnTo>
                <a:lnTo>
                  <a:pt x="1187195" y="1205483"/>
                </a:lnTo>
                <a:lnTo>
                  <a:pt x="1138427" y="1245107"/>
                </a:lnTo>
                <a:lnTo>
                  <a:pt x="1086611" y="1278635"/>
                </a:lnTo>
                <a:lnTo>
                  <a:pt x="1002791" y="1321307"/>
                </a:lnTo>
                <a:lnTo>
                  <a:pt x="943355" y="1342643"/>
                </a:lnTo>
                <a:lnTo>
                  <a:pt x="880871" y="1357883"/>
                </a:lnTo>
                <a:lnTo>
                  <a:pt x="816863" y="1367027"/>
                </a:lnTo>
                <a:lnTo>
                  <a:pt x="783335" y="1370075"/>
                </a:lnTo>
                <a:lnTo>
                  <a:pt x="1132747" y="1370075"/>
                </a:lnTo>
                <a:lnTo>
                  <a:pt x="1171955" y="1345691"/>
                </a:lnTo>
                <a:lnTo>
                  <a:pt x="1229867" y="1303019"/>
                </a:lnTo>
                <a:lnTo>
                  <a:pt x="1283207" y="1255775"/>
                </a:lnTo>
                <a:lnTo>
                  <a:pt x="1330451" y="1203959"/>
                </a:lnTo>
                <a:lnTo>
                  <a:pt x="1374647" y="1147571"/>
                </a:lnTo>
                <a:lnTo>
                  <a:pt x="1411223" y="1086611"/>
                </a:lnTo>
                <a:lnTo>
                  <a:pt x="1443227" y="1021079"/>
                </a:lnTo>
                <a:lnTo>
                  <a:pt x="1469135" y="954023"/>
                </a:lnTo>
                <a:lnTo>
                  <a:pt x="1487423" y="883919"/>
                </a:lnTo>
                <a:lnTo>
                  <a:pt x="1498091" y="810767"/>
                </a:lnTo>
                <a:lnTo>
                  <a:pt x="1501139" y="772667"/>
                </a:lnTo>
                <a:lnTo>
                  <a:pt x="1502663" y="734567"/>
                </a:lnTo>
                <a:lnTo>
                  <a:pt x="1501139" y="696467"/>
                </a:lnTo>
                <a:lnTo>
                  <a:pt x="1493519" y="623315"/>
                </a:lnTo>
                <a:lnTo>
                  <a:pt x="1478279" y="550163"/>
                </a:lnTo>
                <a:lnTo>
                  <a:pt x="1455419" y="481583"/>
                </a:lnTo>
                <a:lnTo>
                  <a:pt x="1427987" y="416051"/>
                </a:lnTo>
                <a:lnTo>
                  <a:pt x="1392935" y="353567"/>
                </a:lnTo>
                <a:lnTo>
                  <a:pt x="1351787" y="294131"/>
                </a:lnTo>
                <a:lnTo>
                  <a:pt x="1306067" y="240791"/>
                </a:lnTo>
                <a:lnTo>
                  <a:pt x="1254251" y="190499"/>
                </a:lnTo>
                <a:lnTo>
                  <a:pt x="1199387" y="146303"/>
                </a:lnTo>
                <a:lnTo>
                  <a:pt x="1168907" y="124967"/>
                </a:lnTo>
                <a:lnTo>
                  <a:pt x="1130807" y="102107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4397429" y="4884042"/>
            <a:ext cx="127444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 marR="5080" indent="-250190">
              <a:lnSpc>
                <a:spcPct val="100000"/>
              </a:lnSpc>
            </a:pPr>
            <a:r>
              <a:rPr sz="1800" b="1" spc="-55" dirty="0">
                <a:solidFill>
                  <a:srgbClr val="65FFFF"/>
                </a:solidFill>
                <a:latin typeface="Arial"/>
                <a:cs typeface="Arial"/>
              </a:rPr>
              <a:t>K</a:t>
            </a:r>
            <a:r>
              <a:rPr sz="1800" b="1" spc="65" dirty="0">
                <a:solidFill>
                  <a:srgbClr val="65FFFF"/>
                </a:solidFill>
                <a:latin typeface="Arial"/>
                <a:cs typeface="Arial"/>
              </a:rPr>
              <a:t>e</a:t>
            </a:r>
            <a:r>
              <a:rPr sz="1800" b="1" spc="35" dirty="0">
                <a:solidFill>
                  <a:srgbClr val="65FFFF"/>
                </a:solidFill>
                <a:latin typeface="Arial"/>
                <a:cs typeface="Arial"/>
              </a:rPr>
              <a:t>b</a:t>
            </a:r>
            <a:r>
              <a:rPr sz="1800" b="1" spc="50" dirty="0">
                <a:solidFill>
                  <a:srgbClr val="65FFFF"/>
                </a:solidFill>
                <a:latin typeface="Arial"/>
                <a:cs typeface="Arial"/>
              </a:rPr>
              <a:t>u</a:t>
            </a:r>
            <a:r>
              <a:rPr sz="1800" b="1" spc="140" dirty="0">
                <a:solidFill>
                  <a:srgbClr val="65FFFF"/>
                </a:solidFill>
                <a:latin typeface="Arial"/>
                <a:cs typeface="Arial"/>
              </a:rPr>
              <a:t>t</a:t>
            </a:r>
            <a:r>
              <a:rPr sz="1800" b="1" spc="50" dirty="0">
                <a:solidFill>
                  <a:srgbClr val="65FFFF"/>
                </a:solidFill>
                <a:latin typeface="Arial"/>
                <a:cs typeface="Arial"/>
              </a:rPr>
              <a:t>uh</a:t>
            </a:r>
            <a:r>
              <a:rPr sz="1800" b="1" spc="75" dirty="0">
                <a:solidFill>
                  <a:srgbClr val="65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65FFFF"/>
                </a:solidFill>
                <a:latin typeface="Arial"/>
                <a:cs typeface="Arial"/>
              </a:rPr>
              <a:t>n </a:t>
            </a:r>
            <a:r>
              <a:rPr sz="1800" b="1" spc="-15" dirty="0">
                <a:solidFill>
                  <a:srgbClr val="65FFFF"/>
                </a:solidFill>
                <a:latin typeface="Arial"/>
                <a:cs typeface="Arial"/>
              </a:rPr>
              <a:t>P</a:t>
            </a:r>
            <a:r>
              <a:rPr sz="1800" b="1" spc="75" dirty="0">
                <a:solidFill>
                  <a:srgbClr val="65FFFF"/>
                </a:solidFill>
                <a:latin typeface="Arial"/>
                <a:cs typeface="Arial"/>
              </a:rPr>
              <a:t>a</a:t>
            </a:r>
            <a:r>
              <a:rPr sz="1800" b="1" spc="-80" dirty="0">
                <a:solidFill>
                  <a:srgbClr val="65FFFF"/>
                </a:solidFill>
                <a:latin typeface="Arial"/>
                <a:cs typeface="Arial"/>
              </a:rPr>
              <a:t>s</a:t>
            </a:r>
            <a:r>
              <a:rPr sz="1800" b="1" spc="35" dirty="0">
                <a:solidFill>
                  <a:srgbClr val="65FFFF"/>
                </a:solidFill>
                <a:latin typeface="Arial"/>
                <a:cs typeface="Arial"/>
              </a:rPr>
              <a:t>i</a:t>
            </a:r>
            <a:r>
              <a:rPr sz="1800" b="1" spc="65" dirty="0">
                <a:solidFill>
                  <a:srgbClr val="65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65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768319" y="4727246"/>
            <a:ext cx="951865" cy="81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979" indent="-116839">
              <a:lnSpc>
                <a:spcPct val="100000"/>
              </a:lnSpc>
              <a:buClr>
                <a:srgbClr val="65FF32"/>
              </a:buClr>
              <a:buFont typeface="Arial"/>
              <a:buChar char="•"/>
              <a:tabLst>
                <a:tab pos="221615" algn="l"/>
              </a:tabLst>
            </a:pPr>
            <a:r>
              <a:rPr sz="1800" b="1" spc="105" dirty="0">
                <a:solidFill>
                  <a:srgbClr val="65FF32"/>
                </a:solidFill>
                <a:latin typeface="Arial"/>
                <a:cs typeface="Arial"/>
              </a:rPr>
              <a:t>M</a:t>
            </a:r>
            <a:r>
              <a:rPr sz="1800" b="1" spc="50" dirty="0">
                <a:solidFill>
                  <a:srgbClr val="65FF32"/>
                </a:solidFill>
                <a:latin typeface="Arial"/>
                <a:cs typeface="Arial"/>
              </a:rPr>
              <a:t>u</a:t>
            </a:r>
            <a:r>
              <a:rPr sz="1800" b="1" spc="140" dirty="0">
                <a:solidFill>
                  <a:srgbClr val="65FF32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65FF32"/>
                </a:solidFill>
                <a:latin typeface="Arial"/>
                <a:cs typeface="Arial"/>
              </a:rPr>
              <a:t>u</a:t>
            </a:r>
            <a:endParaRPr sz="1800">
              <a:latin typeface="Arial"/>
              <a:cs typeface="Arial"/>
            </a:endParaRPr>
          </a:p>
          <a:p>
            <a:pPr marL="93345" marR="5080" indent="-80645">
              <a:lnSpc>
                <a:spcPct val="100000"/>
              </a:lnSpc>
              <a:buClr>
                <a:srgbClr val="65FF32"/>
              </a:buClr>
              <a:buFont typeface="Arial"/>
              <a:buChar char="•"/>
              <a:tabLst>
                <a:tab pos="130175" algn="l"/>
              </a:tabLst>
            </a:pPr>
            <a:r>
              <a:rPr sz="1800" b="1" spc="-15" dirty="0">
                <a:solidFill>
                  <a:srgbClr val="65FF32"/>
                </a:solidFill>
                <a:latin typeface="Arial"/>
                <a:cs typeface="Arial"/>
              </a:rPr>
              <a:t>P</a:t>
            </a:r>
            <a:r>
              <a:rPr sz="1800" b="1" spc="75" dirty="0">
                <a:solidFill>
                  <a:srgbClr val="65FF32"/>
                </a:solidFill>
                <a:latin typeface="Arial"/>
                <a:cs typeface="Arial"/>
              </a:rPr>
              <a:t>a</a:t>
            </a:r>
            <a:r>
              <a:rPr sz="1800" b="1" spc="140" dirty="0">
                <a:solidFill>
                  <a:srgbClr val="65FF32"/>
                </a:solidFill>
                <a:latin typeface="Arial"/>
                <a:cs typeface="Arial"/>
              </a:rPr>
              <a:t>t</a:t>
            </a:r>
            <a:r>
              <a:rPr sz="1800" b="1" spc="35" dirty="0">
                <a:solidFill>
                  <a:srgbClr val="65FF32"/>
                </a:solidFill>
                <a:latin typeface="Arial"/>
                <a:cs typeface="Arial"/>
              </a:rPr>
              <a:t>i</a:t>
            </a:r>
            <a:r>
              <a:rPr sz="1800" b="1" spc="65" dirty="0">
                <a:solidFill>
                  <a:srgbClr val="65FF32"/>
                </a:solidFill>
                <a:latin typeface="Arial"/>
                <a:cs typeface="Arial"/>
              </a:rPr>
              <a:t>e</a:t>
            </a:r>
            <a:r>
              <a:rPr sz="1800" b="1" spc="50" dirty="0">
                <a:solidFill>
                  <a:srgbClr val="65FF32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65FF32"/>
                </a:solidFill>
                <a:latin typeface="Arial"/>
                <a:cs typeface="Arial"/>
              </a:rPr>
              <a:t>t </a:t>
            </a:r>
            <a:r>
              <a:rPr sz="1800" b="1" spc="-65" dirty="0">
                <a:solidFill>
                  <a:srgbClr val="65FF32"/>
                </a:solidFill>
                <a:latin typeface="Arial"/>
                <a:cs typeface="Arial"/>
              </a:rPr>
              <a:t>S</a:t>
            </a:r>
            <a:r>
              <a:rPr sz="1800" b="1" spc="75" dirty="0">
                <a:solidFill>
                  <a:srgbClr val="65FF32"/>
                </a:solidFill>
                <a:latin typeface="Arial"/>
                <a:cs typeface="Arial"/>
              </a:rPr>
              <a:t>a</a:t>
            </a:r>
            <a:r>
              <a:rPr sz="1800" b="1" spc="80" dirty="0">
                <a:solidFill>
                  <a:srgbClr val="65FF32"/>
                </a:solidFill>
                <a:latin typeface="Arial"/>
                <a:cs typeface="Arial"/>
              </a:rPr>
              <a:t>f</a:t>
            </a:r>
            <a:r>
              <a:rPr sz="1800" b="1" spc="65" dirty="0">
                <a:solidFill>
                  <a:srgbClr val="65FF32"/>
                </a:solidFill>
                <a:latin typeface="Arial"/>
                <a:cs typeface="Arial"/>
              </a:rPr>
              <a:t>e</a:t>
            </a:r>
            <a:r>
              <a:rPr sz="1800" b="1" spc="140" dirty="0">
                <a:solidFill>
                  <a:srgbClr val="65FF32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65FF32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402067" y="3779520"/>
            <a:ext cx="2330450" cy="2284730"/>
          </a:xfrm>
          <a:custGeom>
            <a:avLst/>
            <a:gdLst/>
            <a:ahLst/>
            <a:cxnLst/>
            <a:rect l="l" t="t" r="r" b="b"/>
            <a:pathLst>
              <a:path w="2330450" h="2284729">
                <a:moveTo>
                  <a:pt x="0" y="2284476"/>
                </a:moveTo>
                <a:lnTo>
                  <a:pt x="2330195" y="2284476"/>
                </a:lnTo>
                <a:lnTo>
                  <a:pt x="2330195" y="0"/>
                </a:lnTo>
                <a:lnTo>
                  <a:pt x="0" y="0"/>
                </a:lnTo>
                <a:lnTo>
                  <a:pt x="0" y="2284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363967" y="3779520"/>
            <a:ext cx="2407920" cy="2324100"/>
          </a:xfrm>
          <a:custGeom>
            <a:avLst/>
            <a:gdLst/>
            <a:ahLst/>
            <a:cxnLst/>
            <a:rect l="l" t="t" r="r" b="b"/>
            <a:pathLst>
              <a:path w="2407920" h="2324100">
                <a:moveTo>
                  <a:pt x="76199" y="0"/>
                </a:moveTo>
                <a:lnTo>
                  <a:pt x="0" y="0"/>
                </a:lnTo>
                <a:lnTo>
                  <a:pt x="0" y="2324100"/>
                </a:lnTo>
                <a:lnTo>
                  <a:pt x="2407919" y="2324100"/>
                </a:lnTo>
                <a:lnTo>
                  <a:pt x="2407919" y="2286000"/>
                </a:lnTo>
                <a:lnTo>
                  <a:pt x="76199" y="2286000"/>
                </a:lnTo>
                <a:lnTo>
                  <a:pt x="38099" y="2247900"/>
                </a:lnTo>
                <a:lnTo>
                  <a:pt x="76199" y="2247900"/>
                </a:lnTo>
                <a:lnTo>
                  <a:pt x="76199" y="0"/>
                </a:lnTo>
                <a:close/>
              </a:path>
              <a:path w="2407920" h="2324100">
                <a:moveTo>
                  <a:pt x="76199" y="2247900"/>
                </a:moveTo>
                <a:lnTo>
                  <a:pt x="38099" y="2247900"/>
                </a:lnTo>
                <a:lnTo>
                  <a:pt x="76199" y="2286000"/>
                </a:lnTo>
                <a:lnTo>
                  <a:pt x="76199" y="2247900"/>
                </a:lnTo>
                <a:close/>
              </a:path>
              <a:path w="2407920" h="2324100">
                <a:moveTo>
                  <a:pt x="2331719" y="2247900"/>
                </a:moveTo>
                <a:lnTo>
                  <a:pt x="76199" y="2247900"/>
                </a:lnTo>
                <a:lnTo>
                  <a:pt x="76199" y="2286000"/>
                </a:lnTo>
                <a:lnTo>
                  <a:pt x="2331719" y="2286000"/>
                </a:lnTo>
                <a:lnTo>
                  <a:pt x="2331719" y="2247900"/>
                </a:lnTo>
                <a:close/>
              </a:path>
              <a:path w="2407920" h="2324100">
                <a:moveTo>
                  <a:pt x="2407919" y="0"/>
                </a:moveTo>
                <a:lnTo>
                  <a:pt x="2331719" y="0"/>
                </a:lnTo>
                <a:lnTo>
                  <a:pt x="2331719" y="2286000"/>
                </a:lnTo>
                <a:lnTo>
                  <a:pt x="2369819" y="2247900"/>
                </a:lnTo>
                <a:lnTo>
                  <a:pt x="2407919" y="2247900"/>
                </a:lnTo>
                <a:lnTo>
                  <a:pt x="2407919" y="0"/>
                </a:lnTo>
                <a:close/>
              </a:path>
              <a:path w="2407920" h="2324100">
                <a:moveTo>
                  <a:pt x="2407919" y="2247900"/>
                </a:moveTo>
                <a:lnTo>
                  <a:pt x="2369819" y="2247900"/>
                </a:lnTo>
                <a:lnTo>
                  <a:pt x="2331719" y="2286000"/>
                </a:lnTo>
                <a:lnTo>
                  <a:pt x="2407919" y="2286000"/>
                </a:lnTo>
                <a:lnTo>
                  <a:pt x="2407919" y="22479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7480813" y="3705886"/>
            <a:ext cx="2021205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i="1" spc="-16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1800" b="1" i="1" spc="-2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i="1" spc="-1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i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i="1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i="1" spc="2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1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i="1" spc="-215" dirty="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i="1" spc="-2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i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i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2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i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i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i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i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i="1" spc="-2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i="1" spc="-1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2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i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2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i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i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i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i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800" b="1" i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i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i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i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i="1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i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i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i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i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i="1" spc="-2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i="1" spc="-2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i="1" spc="-215" dirty="0">
                <a:solidFill>
                  <a:srgbClr val="FFFFFF"/>
                </a:solidFill>
                <a:latin typeface="Arial"/>
                <a:cs typeface="Arial"/>
              </a:rPr>
              <a:t>pon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i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i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2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26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i="1" spc="-2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i="1" spc="-10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800" b="1" i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i="1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2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i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i="1" spc="-2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i="1" spc="-2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i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i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i="1" spc="-1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656073" y="5372748"/>
            <a:ext cx="2009139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53670">
              <a:lnSpc>
                <a:spcPct val="100000"/>
              </a:lnSpc>
            </a:pPr>
            <a:r>
              <a:rPr sz="1400" b="1" i="1" spc="-9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b="1" i="1" spc="-2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b="1" i="1" spc="-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i="1" spc="-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i="1" spc="-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i="1" spc="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i="1" spc="-1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i="1" spc="-70" dirty="0">
                <a:solidFill>
                  <a:srgbClr val="FFFFFF"/>
                </a:solidFill>
                <a:latin typeface="Arial"/>
                <a:cs typeface="Arial"/>
              </a:rPr>
              <a:t>lli</a:t>
            </a:r>
            <a:r>
              <a:rPr sz="1400" b="1" i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i="1" spc="-1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i="1" spc="-1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i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i="1" spc="-9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i="1" spc="-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i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i="1" spc="-1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i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i="1" spc="-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i="1" spc="-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i="1" spc="-1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i="1" spc="-1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i="1" spc="-17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i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i="1" spc="-9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i="1" spc="-1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i="1" spc="-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i="1" spc="-254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b="1" i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i="1" spc="-15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1400" b="1" i="1" spc="-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i="1" spc="-19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b="1" i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i="1" spc="-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i="1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i="1" spc="-1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i="1" spc="-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i="1" spc="-155" dirty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1400" b="1" i="1" spc="-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i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i="1" spc="-229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1400" b="1" i="1" spc="-1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1178560">
              <a:lnSpc>
                <a:spcPct val="100000"/>
              </a:lnSpc>
            </a:pPr>
            <a:r>
              <a:rPr sz="1400" b="1" i="1" spc="-2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b="1" i="1" spc="-19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i="1" spc="-19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b="1" i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i="1" spc="-145" dirty="0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547116"/>
            <a:ext cx="9031223" cy="1737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1908" y="2758721"/>
            <a:ext cx="8394065" cy="271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W</a:t>
            </a:r>
            <a:r>
              <a:rPr sz="1800" b="1" spc="-175" dirty="0">
                <a:latin typeface="Arial"/>
                <a:cs typeface="Arial"/>
              </a:rPr>
              <a:t> </a:t>
            </a:r>
            <a:r>
              <a:rPr sz="1800" b="1" spc="195" dirty="0">
                <a:latin typeface="Arial"/>
                <a:cs typeface="Arial"/>
              </a:rPr>
              <a:t>e</a:t>
            </a:r>
            <a:r>
              <a:rPr sz="1800" b="1" spc="110" dirty="0">
                <a:latin typeface="Arial"/>
                <a:cs typeface="Arial"/>
              </a:rPr>
              <a:t>l</a:t>
            </a:r>
            <a:r>
              <a:rPr sz="1800" b="1" spc="55" dirty="0">
                <a:latin typeface="Arial"/>
                <a:cs typeface="Arial"/>
              </a:rPr>
              <a:t>c</a:t>
            </a:r>
            <a:r>
              <a:rPr sz="1800" b="1" spc="13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 </a:t>
            </a:r>
            <a:r>
              <a:rPr sz="1800" b="1" spc="-204" dirty="0">
                <a:latin typeface="Arial"/>
                <a:cs typeface="Arial"/>
              </a:rPr>
              <a:t> </a:t>
            </a:r>
            <a:r>
              <a:rPr sz="1800" b="1" spc="215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o </a:t>
            </a:r>
            <a:r>
              <a:rPr sz="1800" b="1" spc="-2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J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445770">
              <a:lnSpc>
                <a:spcPct val="77500"/>
              </a:lnSpc>
            </a:pPr>
            <a:r>
              <a:rPr sz="1800" spc="-5" dirty="0">
                <a:latin typeface="Verdana"/>
                <a:cs typeface="Verdana"/>
              </a:rPr>
              <a:t>T</a:t>
            </a:r>
            <a:r>
              <a:rPr sz="1800" spc="-20" dirty="0">
                <a:latin typeface="Verdana"/>
                <a:cs typeface="Verdana"/>
              </a:rPr>
              <a:t>h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180" dirty="0">
                <a:latin typeface="Arial"/>
                <a:cs typeface="Arial"/>
              </a:rPr>
              <a:t>n</a:t>
            </a:r>
            <a:r>
              <a:rPr sz="1800" b="1" spc="215" dirty="0">
                <a:latin typeface="Arial"/>
                <a:cs typeface="Arial"/>
              </a:rPr>
              <a:t>t</a:t>
            </a:r>
            <a:r>
              <a:rPr sz="1800" b="1" spc="195" dirty="0">
                <a:latin typeface="Arial"/>
                <a:cs typeface="Arial"/>
              </a:rPr>
              <a:t>er</a:t>
            </a:r>
            <a:r>
              <a:rPr sz="1800" b="1" spc="180" dirty="0">
                <a:latin typeface="Arial"/>
                <a:cs typeface="Arial"/>
              </a:rPr>
              <a:t>n</a:t>
            </a:r>
            <a:r>
              <a:rPr sz="1800" b="1" spc="195" dirty="0">
                <a:latin typeface="Arial"/>
                <a:cs typeface="Arial"/>
              </a:rPr>
              <a:t>a</a:t>
            </a:r>
            <a:r>
              <a:rPr sz="1800" b="1" spc="215" dirty="0">
                <a:latin typeface="Arial"/>
                <a:cs typeface="Arial"/>
              </a:rPr>
              <a:t>t</a:t>
            </a:r>
            <a:r>
              <a:rPr sz="1800" b="1" spc="110" dirty="0">
                <a:latin typeface="Arial"/>
                <a:cs typeface="Arial"/>
              </a:rPr>
              <a:t>i</a:t>
            </a:r>
            <a:r>
              <a:rPr sz="1800" b="1" spc="135" dirty="0">
                <a:latin typeface="Arial"/>
                <a:cs typeface="Arial"/>
              </a:rPr>
              <a:t>o</a:t>
            </a:r>
            <a:r>
              <a:rPr sz="1800" b="1" spc="180" dirty="0">
                <a:latin typeface="Arial"/>
                <a:cs typeface="Arial"/>
              </a:rPr>
              <a:t>n</a:t>
            </a:r>
            <a:r>
              <a:rPr sz="1800" b="1" spc="19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 </a:t>
            </a:r>
            <a:r>
              <a:rPr sz="1800" b="1" spc="-2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J</a:t>
            </a:r>
            <a:r>
              <a:rPr sz="1800" b="1" spc="135" dirty="0">
                <a:latin typeface="Arial"/>
                <a:cs typeface="Arial"/>
              </a:rPr>
              <a:t>o</a:t>
            </a:r>
            <a:r>
              <a:rPr sz="1800" b="1" spc="180" dirty="0">
                <a:latin typeface="Arial"/>
                <a:cs typeface="Arial"/>
              </a:rPr>
              <a:t>u</a:t>
            </a:r>
            <a:r>
              <a:rPr sz="1800" b="1" spc="195" dirty="0">
                <a:latin typeface="Arial"/>
                <a:cs typeface="Arial"/>
              </a:rPr>
              <a:t>r</a:t>
            </a:r>
            <a:r>
              <a:rPr sz="1800" b="1" spc="180" dirty="0">
                <a:latin typeface="Arial"/>
                <a:cs typeface="Arial"/>
              </a:rPr>
              <a:t>n</a:t>
            </a:r>
            <a:r>
              <a:rPr sz="1800" b="1" spc="19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229" dirty="0">
                <a:latin typeface="Arial"/>
                <a:cs typeface="Arial"/>
              </a:rPr>
              <a:t> </a:t>
            </a:r>
            <a:r>
              <a:rPr sz="1800" b="1" spc="13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f </a:t>
            </a:r>
            <a:r>
              <a:rPr sz="1800" b="1" spc="-2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180" dirty="0">
                <a:latin typeface="Arial"/>
                <a:cs typeface="Arial"/>
              </a:rPr>
              <a:t>n</a:t>
            </a:r>
            <a:r>
              <a:rPr sz="1800" b="1" spc="215" dirty="0">
                <a:latin typeface="Arial"/>
                <a:cs typeface="Arial"/>
              </a:rPr>
              <a:t>t</a:t>
            </a:r>
            <a:r>
              <a:rPr sz="1800" b="1" spc="195" dirty="0">
                <a:latin typeface="Arial"/>
                <a:cs typeface="Arial"/>
              </a:rPr>
              <a:t>e</a:t>
            </a:r>
            <a:r>
              <a:rPr sz="1800" b="1" spc="155" dirty="0">
                <a:latin typeface="Arial"/>
                <a:cs typeface="Arial"/>
              </a:rPr>
              <a:t>g</a:t>
            </a:r>
            <a:r>
              <a:rPr sz="1800" b="1" spc="195" dirty="0">
                <a:latin typeface="Arial"/>
                <a:cs typeface="Arial"/>
              </a:rPr>
              <a:t>ra</a:t>
            </a:r>
            <a:r>
              <a:rPr sz="1800" b="1" spc="215" dirty="0">
                <a:latin typeface="Arial"/>
                <a:cs typeface="Arial"/>
              </a:rPr>
              <a:t>t</a:t>
            </a:r>
            <a:r>
              <a:rPr sz="1800" b="1" spc="19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 </a:t>
            </a:r>
            <a:r>
              <a:rPr sz="1800" b="1" spc="-20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C</a:t>
            </a:r>
            <a:r>
              <a:rPr sz="1800" b="1" spc="195" dirty="0">
                <a:latin typeface="Arial"/>
                <a:cs typeface="Arial"/>
              </a:rPr>
              <a:t>ar</a:t>
            </a:r>
            <a:r>
              <a:rPr sz="1800" b="1" dirty="0">
                <a:latin typeface="Arial"/>
                <a:cs typeface="Arial"/>
              </a:rPr>
              <a:t>e </a:t>
            </a:r>
            <a:r>
              <a:rPr sz="1800" b="1" spc="-150" dirty="0">
                <a:latin typeface="Arial"/>
                <a:cs typeface="Arial"/>
              </a:rPr>
              <a:t> </a:t>
            </a:r>
            <a:r>
              <a:rPr sz="1800" spc="-5" dirty="0">
                <a:latin typeface="Verdana"/>
                <a:cs typeface="Verdana"/>
              </a:rPr>
              <a:t>(I</a:t>
            </a:r>
            <a:r>
              <a:rPr sz="1800" spc="-15" dirty="0">
                <a:latin typeface="Verdana"/>
                <a:cs typeface="Verdana"/>
              </a:rPr>
              <a:t>JI</a:t>
            </a:r>
            <a:r>
              <a:rPr sz="1800" dirty="0">
                <a:latin typeface="Verdana"/>
                <a:cs typeface="Verdana"/>
              </a:rPr>
              <a:t>C)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on</a:t>
            </a:r>
            <a:r>
              <a:rPr sz="1800" spc="5" dirty="0">
                <a:latin typeface="Verdana"/>
                <a:cs typeface="Verdana"/>
              </a:rPr>
              <a:t>li</a:t>
            </a:r>
            <a:r>
              <a:rPr sz="1800" spc="-20" dirty="0">
                <a:latin typeface="Verdana"/>
                <a:cs typeface="Verdana"/>
              </a:rPr>
              <a:t>ne</a:t>
            </a:r>
            <a:r>
              <a:rPr sz="1800" spc="-10" dirty="0">
                <a:latin typeface="Verdana"/>
                <a:cs typeface="Verdana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o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spc="-15" dirty="0">
                <a:latin typeface="Verdana"/>
                <a:cs typeface="Verdana"/>
              </a:rPr>
              <a:t>n-access</a:t>
            </a:r>
            <a:r>
              <a:rPr sz="1800" spc="-10" dirty="0">
                <a:latin typeface="Verdana"/>
                <a:cs typeface="Verdana"/>
              </a:rPr>
              <a:t>,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-20" dirty="0">
                <a:latin typeface="Verdana"/>
                <a:cs typeface="Verdana"/>
              </a:rPr>
              <a:t>eer</a:t>
            </a:r>
            <a:r>
              <a:rPr sz="1800" spc="-5" dirty="0">
                <a:latin typeface="Verdana"/>
                <a:cs typeface="Verdana"/>
              </a:rPr>
              <a:t>-</a:t>
            </a:r>
            <a:r>
              <a:rPr sz="1800" spc="-15" dirty="0">
                <a:latin typeface="Verdana"/>
                <a:cs typeface="Verdana"/>
              </a:rPr>
              <a:t>rev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w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d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sc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en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f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c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Verdana"/>
                <a:cs typeface="Verdana"/>
              </a:rPr>
              <a:t>j</a:t>
            </a:r>
            <a:r>
              <a:rPr sz="1800" spc="-20" dirty="0">
                <a:latin typeface="Verdana"/>
                <a:cs typeface="Verdana"/>
              </a:rPr>
              <a:t>ourna</a:t>
            </a:r>
            <a:r>
              <a:rPr sz="1800" dirty="0">
                <a:latin typeface="Verdana"/>
                <a:cs typeface="Verdana"/>
              </a:rPr>
              <a:t>l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spc="-20" dirty="0">
                <a:latin typeface="Verdana"/>
                <a:cs typeface="Verdana"/>
              </a:rPr>
              <a:t>ha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-20" dirty="0">
                <a:latin typeface="Verdana"/>
                <a:cs typeface="Verdana"/>
              </a:rPr>
              <a:t>u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spc="5" dirty="0">
                <a:latin typeface="Verdana"/>
                <a:cs typeface="Verdana"/>
              </a:rPr>
              <a:t>li</a:t>
            </a:r>
            <a:r>
              <a:rPr sz="1800" spc="-20" dirty="0">
                <a:latin typeface="Verdana"/>
                <a:cs typeface="Verdana"/>
              </a:rPr>
              <a:t>she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or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na</a:t>
            </a:r>
            <a:r>
              <a:rPr sz="1800" dirty="0">
                <a:latin typeface="Verdana"/>
                <a:cs typeface="Verdana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ar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c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spc="-20" dirty="0">
                <a:latin typeface="Verdana"/>
                <a:cs typeface="Verdana"/>
              </a:rPr>
              <a:t>h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f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d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o</a:t>
            </a:r>
            <a:r>
              <a:rPr sz="1800" spc="-10" dirty="0">
                <a:latin typeface="Verdana"/>
                <a:cs typeface="Verdana"/>
              </a:rPr>
              <a:t>f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n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spc="-50" dirty="0">
                <a:latin typeface="Verdana"/>
                <a:cs typeface="Verdana"/>
              </a:rPr>
              <a:t>r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d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care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o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a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con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nuou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spc="-15" dirty="0">
                <a:latin typeface="Verdana"/>
                <a:cs typeface="Verdana"/>
              </a:rPr>
              <a:t>as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s</a:t>
            </a:r>
            <a:r>
              <a:rPr sz="1800" spc="-1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99000"/>
              </a:lnSpc>
              <a:spcBef>
                <a:spcPts val="1280"/>
              </a:spcBef>
            </a:pPr>
            <a:r>
              <a:rPr sz="1800" dirty="0">
                <a:latin typeface="Verdana"/>
                <a:cs typeface="Verdana"/>
              </a:rPr>
              <a:t>E</a:t>
            </a:r>
            <a:r>
              <a:rPr sz="1800" spc="-15" dirty="0">
                <a:latin typeface="Verdana"/>
                <a:cs typeface="Verdana"/>
              </a:rPr>
              <a:t>s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spc="5" dirty="0">
                <a:latin typeface="Verdana"/>
                <a:cs typeface="Verdana"/>
              </a:rPr>
              <a:t>li</a:t>
            </a:r>
            <a:r>
              <a:rPr sz="1800" spc="-20" dirty="0">
                <a:latin typeface="Verdana"/>
                <a:cs typeface="Verdana"/>
              </a:rPr>
              <a:t>she</a:t>
            </a:r>
            <a:r>
              <a:rPr sz="1800" dirty="0">
                <a:latin typeface="Verdana"/>
                <a:cs typeface="Verdana"/>
              </a:rPr>
              <a:t>d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2000</a:t>
            </a:r>
            <a:r>
              <a:rPr sz="1800" spc="-10" dirty="0">
                <a:latin typeface="Verdana"/>
                <a:cs typeface="Verdana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J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'</a:t>
            </a:r>
            <a:r>
              <a:rPr sz="1800" b="1" spc="-3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1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95" dirty="0">
                <a:latin typeface="Arial"/>
                <a:cs typeface="Arial"/>
              </a:rPr>
              <a:t> </a:t>
            </a:r>
            <a:r>
              <a:rPr sz="1800" b="1" spc="110" dirty="0">
                <a:latin typeface="Arial"/>
                <a:cs typeface="Arial"/>
              </a:rPr>
              <a:t>i</a:t>
            </a:r>
            <a:r>
              <a:rPr sz="1800" b="1" spc="65" dirty="0">
                <a:latin typeface="Arial"/>
                <a:cs typeface="Arial"/>
              </a:rPr>
              <a:t>ss</a:t>
            </a:r>
            <a:r>
              <a:rPr sz="1800" b="1" spc="110" dirty="0">
                <a:latin typeface="Arial"/>
                <a:cs typeface="Arial"/>
              </a:rPr>
              <a:t>i</a:t>
            </a:r>
            <a:r>
              <a:rPr sz="1800" b="1" spc="13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n </a:t>
            </a:r>
            <a:r>
              <a:rPr sz="1800" b="1" spc="-220" dirty="0">
                <a:latin typeface="Arial"/>
                <a:cs typeface="Arial"/>
              </a:rPr>
              <a:t> </a:t>
            </a:r>
            <a:r>
              <a:rPr sz="1800" b="1" spc="180" dirty="0">
                <a:latin typeface="Arial"/>
                <a:cs typeface="Arial"/>
              </a:rPr>
              <a:t>h</a:t>
            </a:r>
            <a:r>
              <a:rPr sz="1800" b="1" spc="19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175" dirty="0">
                <a:latin typeface="Arial"/>
                <a:cs typeface="Arial"/>
              </a:rPr>
              <a:t> </a:t>
            </a:r>
            <a:r>
              <a:rPr sz="1800" b="1" spc="155" dirty="0">
                <a:latin typeface="Arial"/>
                <a:cs typeface="Arial"/>
              </a:rPr>
              <a:t>b</a:t>
            </a:r>
            <a:r>
              <a:rPr sz="1800" b="1" spc="195" dirty="0">
                <a:latin typeface="Arial"/>
                <a:cs typeface="Arial"/>
              </a:rPr>
              <a:t>ee</a:t>
            </a:r>
            <a:r>
              <a:rPr sz="1800" b="1" dirty="0">
                <a:latin typeface="Arial"/>
                <a:cs typeface="Arial"/>
              </a:rPr>
              <a:t>n </a:t>
            </a:r>
            <a:r>
              <a:rPr sz="1800" b="1" spc="-200" dirty="0">
                <a:latin typeface="Arial"/>
                <a:cs typeface="Arial"/>
              </a:rPr>
              <a:t> </a:t>
            </a:r>
            <a:r>
              <a:rPr sz="1800" b="1" spc="215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o </a:t>
            </a:r>
            <a:r>
              <a:rPr sz="1800" b="1" spc="-245" dirty="0">
                <a:latin typeface="Arial"/>
                <a:cs typeface="Arial"/>
              </a:rPr>
              <a:t> </a:t>
            </a:r>
            <a:r>
              <a:rPr sz="1800" b="1" spc="155" dirty="0">
                <a:latin typeface="Arial"/>
                <a:cs typeface="Arial"/>
              </a:rPr>
              <a:t>p</a:t>
            </a:r>
            <a:r>
              <a:rPr sz="1800" b="1" spc="195" dirty="0">
                <a:latin typeface="Arial"/>
                <a:cs typeface="Arial"/>
              </a:rPr>
              <a:t>r</a:t>
            </a:r>
            <a:r>
              <a:rPr sz="1800" b="1" spc="13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95" dirty="0">
                <a:latin typeface="Arial"/>
                <a:cs typeface="Arial"/>
              </a:rPr>
              <a:t> </a:t>
            </a:r>
            <a:r>
              <a:rPr sz="1800" b="1" spc="135" dirty="0">
                <a:latin typeface="Arial"/>
                <a:cs typeface="Arial"/>
              </a:rPr>
              <a:t>o</a:t>
            </a:r>
            <a:r>
              <a:rPr sz="1800" b="1" spc="215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e </a:t>
            </a:r>
            <a:r>
              <a:rPr sz="1800" b="1" spc="-195" dirty="0">
                <a:latin typeface="Arial"/>
                <a:cs typeface="Arial"/>
              </a:rPr>
              <a:t> </a:t>
            </a:r>
            <a:r>
              <a:rPr sz="1800" b="1" spc="110" dirty="0">
                <a:latin typeface="Arial"/>
                <a:cs typeface="Arial"/>
              </a:rPr>
              <a:t>i</a:t>
            </a:r>
            <a:r>
              <a:rPr sz="1800" b="1" spc="180" dirty="0">
                <a:latin typeface="Arial"/>
                <a:cs typeface="Arial"/>
              </a:rPr>
              <a:t>n</a:t>
            </a:r>
            <a:r>
              <a:rPr sz="1800" b="1" spc="215" dirty="0">
                <a:latin typeface="Arial"/>
                <a:cs typeface="Arial"/>
              </a:rPr>
              <a:t>t</a:t>
            </a:r>
            <a:r>
              <a:rPr sz="1800" b="1" spc="195" dirty="0">
                <a:latin typeface="Arial"/>
                <a:cs typeface="Arial"/>
              </a:rPr>
              <a:t>e</a:t>
            </a:r>
            <a:r>
              <a:rPr sz="1800" b="1" spc="155" dirty="0">
                <a:latin typeface="Arial"/>
                <a:cs typeface="Arial"/>
              </a:rPr>
              <a:t>g</a:t>
            </a:r>
            <a:r>
              <a:rPr sz="1800" b="1" spc="195" dirty="0">
                <a:latin typeface="Arial"/>
                <a:cs typeface="Arial"/>
              </a:rPr>
              <a:t>ra</a:t>
            </a:r>
            <a:r>
              <a:rPr sz="1800" b="1" spc="215" dirty="0">
                <a:latin typeface="Arial"/>
                <a:cs typeface="Arial"/>
              </a:rPr>
              <a:t>t</a:t>
            </a:r>
            <a:r>
              <a:rPr sz="1800" b="1" spc="19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 </a:t>
            </a:r>
            <a:r>
              <a:rPr sz="1800" b="1" spc="55" dirty="0">
                <a:latin typeface="Arial"/>
                <a:cs typeface="Arial"/>
              </a:rPr>
              <a:t>c</a:t>
            </a:r>
            <a:r>
              <a:rPr sz="1800" b="1" spc="195" dirty="0">
                <a:latin typeface="Arial"/>
                <a:cs typeface="Arial"/>
              </a:rPr>
              <a:t>ar</a:t>
            </a:r>
            <a:r>
              <a:rPr sz="1800" b="1" dirty="0">
                <a:latin typeface="Arial"/>
                <a:cs typeface="Arial"/>
              </a:rPr>
              <a:t>e </a:t>
            </a:r>
            <a:r>
              <a:rPr sz="1800" b="1" spc="-195" dirty="0">
                <a:latin typeface="Arial"/>
                <a:cs typeface="Arial"/>
              </a:rPr>
              <a:t> </a:t>
            </a:r>
            <a:r>
              <a:rPr sz="1800" b="1" spc="19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1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 </a:t>
            </a:r>
            <a:r>
              <a:rPr sz="1800" b="1" spc="-195" dirty="0">
                <a:latin typeface="Arial"/>
                <a:cs typeface="Arial"/>
              </a:rPr>
              <a:t> </a:t>
            </a:r>
            <a:r>
              <a:rPr sz="1800" b="1" spc="65" dirty="0">
                <a:latin typeface="Arial"/>
                <a:cs typeface="Arial"/>
              </a:rPr>
              <a:t>s</a:t>
            </a:r>
            <a:r>
              <a:rPr sz="1800" b="1" spc="55" dirty="0">
                <a:latin typeface="Arial"/>
                <a:cs typeface="Arial"/>
              </a:rPr>
              <a:t>c</a:t>
            </a:r>
            <a:r>
              <a:rPr sz="1800" b="1" spc="110" dirty="0">
                <a:latin typeface="Arial"/>
                <a:cs typeface="Arial"/>
              </a:rPr>
              <a:t>i</a:t>
            </a:r>
            <a:r>
              <a:rPr sz="1800" b="1" spc="195" dirty="0">
                <a:latin typeface="Arial"/>
                <a:cs typeface="Arial"/>
              </a:rPr>
              <a:t>e</a:t>
            </a:r>
            <a:r>
              <a:rPr sz="1800" b="1" spc="180" dirty="0">
                <a:latin typeface="Arial"/>
                <a:cs typeface="Arial"/>
              </a:rPr>
              <a:t>n</a:t>
            </a:r>
            <a:r>
              <a:rPr sz="1800" b="1" spc="215" dirty="0">
                <a:latin typeface="Arial"/>
                <a:cs typeface="Arial"/>
              </a:rPr>
              <a:t>t</a:t>
            </a:r>
            <a:r>
              <a:rPr sz="1800" b="1" spc="110" dirty="0">
                <a:latin typeface="Arial"/>
                <a:cs typeface="Arial"/>
              </a:rPr>
              <a:t>i</a:t>
            </a:r>
            <a:r>
              <a:rPr sz="1800" b="1" spc="155" dirty="0">
                <a:latin typeface="Arial"/>
                <a:cs typeface="Arial"/>
              </a:rPr>
              <a:t>f</a:t>
            </a:r>
            <a:r>
              <a:rPr sz="1800" b="1" spc="110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200" dirty="0">
                <a:latin typeface="Arial"/>
                <a:cs typeface="Arial"/>
              </a:rPr>
              <a:t> </a:t>
            </a:r>
            <a:r>
              <a:rPr sz="1800" b="1" spc="155" dirty="0">
                <a:latin typeface="Arial"/>
                <a:cs typeface="Arial"/>
              </a:rPr>
              <a:t>d</a:t>
            </a:r>
            <a:r>
              <a:rPr sz="1800" b="1" spc="110" dirty="0">
                <a:latin typeface="Arial"/>
                <a:cs typeface="Arial"/>
              </a:rPr>
              <a:t>i</a:t>
            </a:r>
            <a:r>
              <a:rPr sz="1800" b="1" spc="65" dirty="0">
                <a:latin typeface="Arial"/>
                <a:cs typeface="Arial"/>
              </a:rPr>
              <a:t>s</a:t>
            </a:r>
            <a:r>
              <a:rPr sz="1800" b="1" spc="55" dirty="0">
                <a:latin typeface="Arial"/>
                <a:cs typeface="Arial"/>
              </a:rPr>
              <a:t>c</a:t>
            </a:r>
            <a:r>
              <a:rPr sz="1800" b="1" spc="110" dirty="0">
                <a:latin typeface="Arial"/>
                <a:cs typeface="Arial"/>
              </a:rPr>
              <a:t>i</a:t>
            </a:r>
            <a:r>
              <a:rPr sz="1800" b="1" spc="155" dirty="0">
                <a:latin typeface="Arial"/>
                <a:cs typeface="Arial"/>
              </a:rPr>
              <a:t>p</a:t>
            </a:r>
            <a:r>
              <a:rPr sz="1800" b="1" spc="110" dirty="0">
                <a:latin typeface="Arial"/>
                <a:cs typeface="Arial"/>
              </a:rPr>
              <a:t>li</a:t>
            </a:r>
            <a:r>
              <a:rPr sz="1800" b="1" spc="180" dirty="0">
                <a:latin typeface="Arial"/>
                <a:cs typeface="Arial"/>
              </a:rPr>
              <a:t>n</a:t>
            </a:r>
            <a:r>
              <a:rPr sz="1800" b="1" spc="19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. </a:t>
            </a:r>
            <a:r>
              <a:rPr sz="1800" b="1" spc="-210" dirty="0">
                <a:latin typeface="Arial"/>
                <a:cs typeface="Arial"/>
              </a:rPr>
              <a:t> </a:t>
            </a:r>
            <a:r>
              <a:rPr sz="1800" spc="-15" dirty="0">
                <a:latin typeface="Verdana"/>
                <a:cs typeface="Verdana"/>
              </a:rPr>
              <a:t>IJI</a:t>
            </a:r>
            <a:r>
              <a:rPr sz="1800" dirty="0">
                <a:latin typeface="Verdana"/>
                <a:cs typeface="Verdana"/>
              </a:rPr>
              <a:t>C</a:t>
            </a:r>
            <a:r>
              <a:rPr sz="1800" spc="-10" dirty="0">
                <a:latin typeface="Verdana"/>
                <a:cs typeface="Verdana"/>
              </a:rPr>
              <a:t>'s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-15" dirty="0">
                <a:latin typeface="Verdana"/>
                <a:cs typeface="Verdana"/>
              </a:rPr>
              <a:t>r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mar</a:t>
            </a:r>
            <a:r>
              <a:rPr sz="1800" spc="-15" dirty="0">
                <a:latin typeface="Verdana"/>
                <a:cs typeface="Verdana"/>
              </a:rPr>
              <a:t>y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-15" dirty="0">
                <a:latin typeface="Verdana"/>
                <a:cs typeface="Verdana"/>
              </a:rPr>
              <a:t>ur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-20" dirty="0">
                <a:latin typeface="Verdana"/>
                <a:cs typeface="Verdana"/>
              </a:rPr>
              <a:t>os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ha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spc="-20" dirty="0">
                <a:latin typeface="Verdana"/>
                <a:cs typeface="Verdana"/>
              </a:rPr>
              <a:t>ee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spc="-15" dirty="0">
                <a:latin typeface="Verdana"/>
                <a:cs typeface="Verdana"/>
              </a:rPr>
              <a:t>x</a:t>
            </a:r>
            <a:r>
              <a:rPr sz="1800" spc="-20" dirty="0">
                <a:latin typeface="Verdana"/>
                <a:cs typeface="Verdana"/>
              </a:rPr>
              <a:t>am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n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cr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ca</a:t>
            </a:r>
            <a:r>
              <a:rPr sz="1800" spc="5" dirty="0">
                <a:latin typeface="Verdana"/>
                <a:cs typeface="Verdana"/>
              </a:rPr>
              <a:t>ll</a:t>
            </a:r>
            <a:r>
              <a:rPr sz="1800" spc="-15" dirty="0">
                <a:latin typeface="Verdana"/>
                <a:cs typeface="Verdana"/>
              </a:rPr>
              <a:t>y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spc="-20" dirty="0">
                <a:latin typeface="Verdana"/>
                <a:cs typeface="Verdana"/>
              </a:rPr>
              <a:t>h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-20" dirty="0">
                <a:latin typeface="Verdana"/>
                <a:cs typeface="Verdana"/>
              </a:rPr>
              <a:t>o</a:t>
            </a:r>
            <a:r>
              <a:rPr sz="1800" spc="5" dirty="0">
                <a:latin typeface="Verdana"/>
                <a:cs typeface="Verdana"/>
              </a:rPr>
              <a:t>li</a:t>
            </a:r>
            <a:r>
              <a:rPr sz="1800" spc="-15" dirty="0">
                <a:latin typeface="Verdana"/>
                <a:cs typeface="Verdana"/>
              </a:rPr>
              <a:t>cy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an</a:t>
            </a:r>
            <a:r>
              <a:rPr sz="1800" dirty="0">
                <a:latin typeface="Verdana"/>
                <a:cs typeface="Verdana"/>
              </a:rPr>
              <a:t>d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-50" dirty="0">
                <a:latin typeface="Verdana"/>
                <a:cs typeface="Verdana"/>
              </a:rPr>
              <a:t>r</a:t>
            </a:r>
            <a:r>
              <a:rPr sz="1800" spc="-15" dirty="0">
                <a:latin typeface="Verdana"/>
                <a:cs typeface="Verdana"/>
              </a:rPr>
              <a:t>ac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ce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o</a:t>
            </a:r>
            <a:r>
              <a:rPr sz="1800" spc="-10" dirty="0">
                <a:latin typeface="Verdana"/>
                <a:cs typeface="Verdana"/>
              </a:rPr>
              <a:t>f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n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spc="-50" dirty="0">
                <a:latin typeface="Verdana"/>
                <a:cs typeface="Verdana"/>
              </a:rPr>
              <a:t>r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d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care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an</a:t>
            </a:r>
            <a:r>
              <a:rPr sz="1800" dirty="0">
                <a:latin typeface="Verdana"/>
                <a:cs typeface="Verdana"/>
              </a:rPr>
              <a:t>d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Verdana"/>
                <a:cs typeface="Verdana"/>
              </a:rPr>
              <a:t>w</a:t>
            </a:r>
            <a:r>
              <a:rPr sz="1800" spc="-20" dirty="0">
                <a:latin typeface="Verdana"/>
                <a:cs typeface="Verdana"/>
              </a:rPr>
              <a:t>he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spc="-20" dirty="0">
                <a:latin typeface="Verdana"/>
                <a:cs typeface="Verdana"/>
              </a:rPr>
              <a:t>he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an</a:t>
            </a:r>
            <a:r>
              <a:rPr sz="1800" dirty="0">
                <a:latin typeface="Verdana"/>
                <a:cs typeface="Verdana"/>
              </a:rPr>
              <a:t>d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ho</a:t>
            </a:r>
            <a:r>
              <a:rPr sz="1800" dirty="0">
                <a:latin typeface="Verdana"/>
                <a:cs typeface="Verdana"/>
              </a:rPr>
              <a:t>w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spc="-20" dirty="0">
                <a:latin typeface="Verdana"/>
                <a:cs typeface="Verdana"/>
              </a:rPr>
              <a:t>h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ha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25" dirty="0">
                <a:latin typeface="Verdana"/>
                <a:cs typeface="Verdana"/>
              </a:rPr>
              <a:t>m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-15" dirty="0">
                <a:latin typeface="Verdana"/>
                <a:cs typeface="Verdana"/>
              </a:rPr>
              <a:t>ac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d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o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Verdana"/>
                <a:cs typeface="Verdana"/>
              </a:rPr>
              <a:t>q</a:t>
            </a:r>
            <a:r>
              <a:rPr sz="1800" spc="-20" dirty="0">
                <a:latin typeface="Verdana"/>
                <a:cs typeface="Verdana"/>
              </a:rPr>
              <a:t>ua</a:t>
            </a:r>
            <a:r>
              <a:rPr sz="1800" spc="5" dirty="0">
                <a:latin typeface="Verdana"/>
                <a:cs typeface="Verdana"/>
              </a:rPr>
              <a:t>li</a:t>
            </a:r>
            <a:r>
              <a:rPr sz="1800" spc="-15" dirty="0">
                <a:latin typeface="Verdana"/>
                <a:cs typeface="Verdana"/>
              </a:rPr>
              <a:t>ty</a:t>
            </a:r>
            <a:r>
              <a:rPr sz="1800" spc="-5" dirty="0">
                <a:latin typeface="Verdana"/>
                <a:cs typeface="Verdana"/>
              </a:rPr>
              <a:t>-</a:t>
            </a:r>
            <a:r>
              <a:rPr sz="1800" spc="-20" dirty="0">
                <a:latin typeface="Verdana"/>
                <a:cs typeface="Verdana"/>
              </a:rPr>
              <a:t>o</a:t>
            </a:r>
            <a:r>
              <a:rPr sz="1800" spc="-55" dirty="0">
                <a:latin typeface="Verdana"/>
                <a:cs typeface="Verdana"/>
              </a:rPr>
              <a:t>f</a:t>
            </a:r>
            <a:r>
              <a:rPr sz="1800" spc="-5" dirty="0">
                <a:latin typeface="Verdana"/>
                <a:cs typeface="Verdana"/>
              </a:rPr>
              <a:t>-</a:t>
            </a:r>
            <a:r>
              <a:rPr sz="1800" spc="-15" dirty="0">
                <a:latin typeface="Verdana"/>
                <a:cs typeface="Verdana"/>
              </a:rPr>
              <a:t>care</a:t>
            </a:r>
            <a:r>
              <a:rPr sz="1800" spc="-10" dirty="0">
                <a:latin typeface="Verdana"/>
                <a:cs typeface="Verdana"/>
              </a:rPr>
              <a:t>,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use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spc="-15" dirty="0">
                <a:latin typeface="Verdana"/>
                <a:cs typeface="Verdana"/>
              </a:rPr>
              <a:t>x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-15" dirty="0">
                <a:latin typeface="Verdana"/>
                <a:cs typeface="Verdana"/>
              </a:rPr>
              <a:t>er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ences</a:t>
            </a:r>
            <a:r>
              <a:rPr sz="1800" spc="-10" dirty="0">
                <a:latin typeface="Verdana"/>
                <a:cs typeface="Verdana"/>
              </a:rPr>
              <a:t>,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an</a:t>
            </a:r>
            <a:r>
              <a:rPr sz="1800" dirty="0">
                <a:latin typeface="Verdana"/>
                <a:cs typeface="Verdana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Verdana"/>
                <a:cs typeface="Verdana"/>
              </a:rPr>
              <a:t>cos</a:t>
            </a:r>
            <a:r>
              <a:rPr sz="1800" spc="-40" dirty="0">
                <a:latin typeface="Verdana"/>
                <a:cs typeface="Verdana"/>
              </a:rPr>
              <a:t>t</a:t>
            </a:r>
            <a:r>
              <a:rPr sz="1800" spc="-5" dirty="0">
                <a:latin typeface="Verdana"/>
                <a:cs typeface="Verdana"/>
              </a:rPr>
              <a:t>-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ff</a:t>
            </a:r>
            <a:r>
              <a:rPr sz="1800" spc="-15" dirty="0">
                <a:latin typeface="Verdana"/>
                <a:cs typeface="Verdana"/>
              </a:rPr>
              <a:t>ec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30" dirty="0">
                <a:latin typeface="Verdana"/>
                <a:cs typeface="Verdana"/>
              </a:rPr>
              <a:t>v</a:t>
            </a:r>
            <a:r>
              <a:rPr sz="1800" spc="-20" dirty="0">
                <a:latin typeface="Verdana"/>
                <a:cs typeface="Verdana"/>
              </a:rPr>
              <a:t>eness</a:t>
            </a:r>
            <a:r>
              <a:rPr sz="1800" spc="-1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0472" y="2601468"/>
            <a:ext cx="7908290" cy="1179830"/>
          </a:xfrm>
          <a:custGeom>
            <a:avLst/>
            <a:gdLst/>
            <a:ahLst/>
            <a:cxnLst/>
            <a:rect l="l" t="t" r="r" b="b"/>
            <a:pathLst>
              <a:path w="7908290" h="1179829">
                <a:moveTo>
                  <a:pt x="7908035" y="1179575"/>
                </a:moveTo>
                <a:lnTo>
                  <a:pt x="7908035" y="0"/>
                </a:lnTo>
                <a:lnTo>
                  <a:pt x="0" y="0"/>
                </a:lnTo>
                <a:lnTo>
                  <a:pt x="0" y="1179575"/>
                </a:lnTo>
                <a:lnTo>
                  <a:pt x="7908035" y="1179575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3779520"/>
            <a:ext cx="7908290" cy="1175385"/>
          </a:xfrm>
          <a:custGeom>
            <a:avLst/>
            <a:gdLst/>
            <a:ahLst/>
            <a:cxnLst/>
            <a:rect l="l" t="t" r="r" b="b"/>
            <a:pathLst>
              <a:path w="7908290" h="1175385">
                <a:moveTo>
                  <a:pt x="0" y="1175004"/>
                </a:moveTo>
                <a:lnTo>
                  <a:pt x="7908035" y="1175004"/>
                </a:lnTo>
                <a:lnTo>
                  <a:pt x="7908035" y="0"/>
                </a:lnTo>
                <a:lnTo>
                  <a:pt x="0" y="0"/>
                </a:lnTo>
                <a:lnTo>
                  <a:pt x="0" y="1175004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92009" y="3036666"/>
            <a:ext cx="7112000" cy="157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825" marR="5080" indent="-492759">
              <a:lnSpc>
                <a:spcPct val="100000"/>
              </a:lnSpc>
            </a:pPr>
            <a:r>
              <a:rPr sz="36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600" b="1" spc="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b="1" spc="-30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6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spc="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1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6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b="1" spc="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3600" b="1" spc="7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b="1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b="1" spc="7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6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600" b="1" spc="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600" b="1" spc="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7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1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spc="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b="1" spc="140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3600" b="1" spc="6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b="1" spc="1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2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3600">
              <a:latin typeface="Arial"/>
              <a:cs typeface="Arial"/>
            </a:endParaRPr>
          </a:p>
          <a:p>
            <a:pPr marL="795655">
              <a:lnSpc>
                <a:spcPct val="100000"/>
              </a:lnSpc>
            </a:pPr>
            <a:r>
              <a:rPr sz="3600" b="1" spc="-5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b="1" spc="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5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spc="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spc="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1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b="1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spc="-5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600" b="1" spc="1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600" b="1" spc="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82211" y="2802636"/>
            <a:ext cx="2340863" cy="978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6900" y="1051560"/>
            <a:ext cx="6417945" cy="2696210"/>
          </a:xfrm>
          <a:custGeom>
            <a:avLst/>
            <a:gdLst/>
            <a:ahLst/>
            <a:cxnLst/>
            <a:rect l="l" t="t" r="r" b="b"/>
            <a:pathLst>
              <a:path w="6417945" h="2696210">
                <a:moveTo>
                  <a:pt x="76199" y="2570987"/>
                </a:moveTo>
                <a:lnTo>
                  <a:pt x="0" y="2572511"/>
                </a:lnTo>
                <a:lnTo>
                  <a:pt x="0" y="2634995"/>
                </a:lnTo>
                <a:lnTo>
                  <a:pt x="152399" y="2633471"/>
                </a:lnTo>
                <a:lnTo>
                  <a:pt x="152399" y="2572511"/>
                </a:lnTo>
                <a:lnTo>
                  <a:pt x="76199" y="2570987"/>
                </a:lnTo>
                <a:close/>
              </a:path>
              <a:path w="6417945" h="2696210">
                <a:moveTo>
                  <a:pt x="152399" y="2569463"/>
                </a:moveTo>
                <a:lnTo>
                  <a:pt x="76199" y="2570987"/>
                </a:lnTo>
                <a:lnTo>
                  <a:pt x="152399" y="2572511"/>
                </a:lnTo>
                <a:lnTo>
                  <a:pt x="152399" y="2569463"/>
                </a:lnTo>
                <a:close/>
              </a:path>
              <a:path w="6417945" h="2696210">
                <a:moveTo>
                  <a:pt x="6095" y="2412491"/>
                </a:moveTo>
                <a:lnTo>
                  <a:pt x="3047" y="2439923"/>
                </a:lnTo>
                <a:lnTo>
                  <a:pt x="0" y="2505455"/>
                </a:lnTo>
                <a:lnTo>
                  <a:pt x="0" y="2569463"/>
                </a:lnTo>
                <a:lnTo>
                  <a:pt x="76199" y="2570987"/>
                </a:lnTo>
                <a:lnTo>
                  <a:pt x="152399" y="2569463"/>
                </a:lnTo>
                <a:lnTo>
                  <a:pt x="152399" y="2508503"/>
                </a:lnTo>
                <a:lnTo>
                  <a:pt x="155447" y="2446019"/>
                </a:lnTo>
                <a:lnTo>
                  <a:pt x="156971" y="2424683"/>
                </a:lnTo>
                <a:lnTo>
                  <a:pt x="6095" y="2412491"/>
                </a:lnTo>
                <a:close/>
              </a:path>
              <a:path w="6417945" h="2696210">
                <a:moveTo>
                  <a:pt x="53339" y="2100071"/>
                </a:moveTo>
                <a:lnTo>
                  <a:pt x="50291" y="2113787"/>
                </a:lnTo>
                <a:lnTo>
                  <a:pt x="36575" y="2177795"/>
                </a:lnTo>
                <a:lnTo>
                  <a:pt x="25907" y="2243327"/>
                </a:lnTo>
                <a:lnTo>
                  <a:pt x="22859" y="2257043"/>
                </a:lnTo>
                <a:lnTo>
                  <a:pt x="173735" y="2278379"/>
                </a:lnTo>
                <a:lnTo>
                  <a:pt x="176783" y="2264663"/>
                </a:lnTo>
                <a:lnTo>
                  <a:pt x="187451" y="2203703"/>
                </a:lnTo>
                <a:lnTo>
                  <a:pt x="199643" y="2144267"/>
                </a:lnTo>
                <a:lnTo>
                  <a:pt x="201167" y="2135123"/>
                </a:lnTo>
                <a:lnTo>
                  <a:pt x="53339" y="2100071"/>
                </a:lnTo>
                <a:close/>
              </a:path>
              <a:path w="6417945" h="2696210">
                <a:moveTo>
                  <a:pt x="146303" y="1798319"/>
                </a:moveTo>
                <a:lnTo>
                  <a:pt x="144779" y="1802891"/>
                </a:lnTo>
                <a:lnTo>
                  <a:pt x="121919" y="1863851"/>
                </a:lnTo>
                <a:lnTo>
                  <a:pt x="102107" y="1924811"/>
                </a:lnTo>
                <a:lnTo>
                  <a:pt x="94487" y="1949195"/>
                </a:lnTo>
                <a:lnTo>
                  <a:pt x="240791" y="1993391"/>
                </a:lnTo>
                <a:lnTo>
                  <a:pt x="246887" y="1970531"/>
                </a:lnTo>
                <a:lnTo>
                  <a:pt x="266699" y="1912619"/>
                </a:lnTo>
                <a:lnTo>
                  <a:pt x="288035" y="1856231"/>
                </a:lnTo>
                <a:lnTo>
                  <a:pt x="146303" y="1798319"/>
                </a:lnTo>
                <a:close/>
              </a:path>
              <a:path w="6417945" h="2696210">
                <a:moveTo>
                  <a:pt x="281939" y="1514855"/>
                </a:moveTo>
                <a:lnTo>
                  <a:pt x="254507" y="1565147"/>
                </a:lnTo>
                <a:lnTo>
                  <a:pt x="224027" y="1623059"/>
                </a:lnTo>
                <a:lnTo>
                  <a:pt x="208787" y="1655063"/>
                </a:lnTo>
                <a:lnTo>
                  <a:pt x="347471" y="1720595"/>
                </a:lnTo>
                <a:lnTo>
                  <a:pt x="361187" y="1688591"/>
                </a:lnTo>
                <a:lnTo>
                  <a:pt x="390143" y="1635251"/>
                </a:lnTo>
                <a:lnTo>
                  <a:pt x="414527" y="1588007"/>
                </a:lnTo>
                <a:lnTo>
                  <a:pt x="281939" y="1514855"/>
                </a:lnTo>
                <a:close/>
              </a:path>
              <a:path w="6417945" h="2696210">
                <a:moveTo>
                  <a:pt x="454151" y="1251203"/>
                </a:moveTo>
                <a:lnTo>
                  <a:pt x="428243" y="1284731"/>
                </a:lnTo>
                <a:lnTo>
                  <a:pt x="390143" y="1339595"/>
                </a:lnTo>
                <a:lnTo>
                  <a:pt x="364235" y="1379219"/>
                </a:lnTo>
                <a:lnTo>
                  <a:pt x="490727" y="1464563"/>
                </a:lnTo>
                <a:lnTo>
                  <a:pt x="518159" y="1423415"/>
                </a:lnTo>
                <a:lnTo>
                  <a:pt x="553211" y="1373123"/>
                </a:lnTo>
                <a:lnTo>
                  <a:pt x="576071" y="1342643"/>
                </a:lnTo>
                <a:lnTo>
                  <a:pt x="454151" y="1251203"/>
                </a:lnTo>
                <a:close/>
              </a:path>
              <a:path w="6417945" h="2696210">
                <a:moveTo>
                  <a:pt x="656843" y="1010411"/>
                </a:moveTo>
                <a:lnTo>
                  <a:pt x="641603" y="1027175"/>
                </a:lnTo>
                <a:lnTo>
                  <a:pt x="551687" y="1127759"/>
                </a:lnTo>
                <a:lnTo>
                  <a:pt x="550163" y="1129283"/>
                </a:lnTo>
                <a:lnTo>
                  <a:pt x="669035" y="1225295"/>
                </a:lnTo>
                <a:lnTo>
                  <a:pt x="670559" y="1223771"/>
                </a:lnTo>
                <a:lnTo>
                  <a:pt x="754379" y="1129283"/>
                </a:lnTo>
                <a:lnTo>
                  <a:pt x="765047" y="1118615"/>
                </a:lnTo>
                <a:lnTo>
                  <a:pt x="656843" y="1010411"/>
                </a:lnTo>
                <a:close/>
              </a:path>
              <a:path w="6417945" h="2696210">
                <a:moveTo>
                  <a:pt x="885443" y="797051"/>
                </a:moveTo>
                <a:lnTo>
                  <a:pt x="838199" y="836675"/>
                </a:lnTo>
                <a:lnTo>
                  <a:pt x="768095" y="900683"/>
                </a:lnTo>
                <a:lnTo>
                  <a:pt x="871727" y="1013459"/>
                </a:lnTo>
                <a:lnTo>
                  <a:pt x="941831" y="949451"/>
                </a:lnTo>
                <a:lnTo>
                  <a:pt x="982979" y="914399"/>
                </a:lnTo>
                <a:lnTo>
                  <a:pt x="885443" y="797051"/>
                </a:lnTo>
                <a:close/>
              </a:path>
              <a:path w="6417945" h="2696210">
                <a:moveTo>
                  <a:pt x="1133855" y="609599"/>
                </a:moveTo>
                <a:lnTo>
                  <a:pt x="1056131" y="662939"/>
                </a:lnTo>
                <a:lnTo>
                  <a:pt x="1007363" y="701039"/>
                </a:lnTo>
                <a:lnTo>
                  <a:pt x="1098803" y="821435"/>
                </a:lnTo>
                <a:lnTo>
                  <a:pt x="1147571" y="784859"/>
                </a:lnTo>
                <a:lnTo>
                  <a:pt x="1219199" y="734567"/>
                </a:lnTo>
                <a:lnTo>
                  <a:pt x="1133855" y="609599"/>
                </a:lnTo>
                <a:close/>
              </a:path>
              <a:path w="6417945" h="2696210">
                <a:moveTo>
                  <a:pt x="1399031" y="446531"/>
                </a:moveTo>
                <a:lnTo>
                  <a:pt x="1293875" y="505967"/>
                </a:lnTo>
                <a:lnTo>
                  <a:pt x="1264919" y="525779"/>
                </a:lnTo>
                <a:lnTo>
                  <a:pt x="1345691" y="653795"/>
                </a:lnTo>
                <a:lnTo>
                  <a:pt x="1374647" y="635507"/>
                </a:lnTo>
                <a:lnTo>
                  <a:pt x="1473707" y="579119"/>
                </a:lnTo>
                <a:lnTo>
                  <a:pt x="1399031" y="446531"/>
                </a:lnTo>
                <a:close/>
              </a:path>
              <a:path w="6417945" h="2696210">
                <a:moveTo>
                  <a:pt x="1677923" y="309371"/>
                </a:moveTo>
                <a:lnTo>
                  <a:pt x="1549907" y="368807"/>
                </a:lnTo>
                <a:lnTo>
                  <a:pt x="1537715" y="374903"/>
                </a:lnTo>
                <a:lnTo>
                  <a:pt x="1606295" y="510539"/>
                </a:lnTo>
                <a:lnTo>
                  <a:pt x="1618487" y="504443"/>
                </a:lnTo>
                <a:lnTo>
                  <a:pt x="1741931" y="448055"/>
                </a:lnTo>
                <a:lnTo>
                  <a:pt x="1677923" y="309371"/>
                </a:lnTo>
                <a:close/>
              </a:path>
              <a:path w="6417945" h="2696210">
                <a:moveTo>
                  <a:pt x="1972055" y="196595"/>
                </a:moveTo>
                <a:lnTo>
                  <a:pt x="1962911" y="199643"/>
                </a:lnTo>
                <a:lnTo>
                  <a:pt x="1825751" y="249935"/>
                </a:lnTo>
                <a:lnTo>
                  <a:pt x="1877567" y="393191"/>
                </a:lnTo>
                <a:lnTo>
                  <a:pt x="2014727" y="342899"/>
                </a:lnTo>
                <a:lnTo>
                  <a:pt x="2017775" y="342899"/>
                </a:lnTo>
                <a:lnTo>
                  <a:pt x="1972055" y="196595"/>
                </a:lnTo>
                <a:close/>
              </a:path>
              <a:path w="6417945" h="2696210">
                <a:moveTo>
                  <a:pt x="2270759" y="111251"/>
                </a:moveTo>
                <a:lnTo>
                  <a:pt x="2257043" y="114299"/>
                </a:lnTo>
                <a:lnTo>
                  <a:pt x="2119883" y="150875"/>
                </a:lnTo>
                <a:lnTo>
                  <a:pt x="2159507" y="298703"/>
                </a:lnTo>
                <a:lnTo>
                  <a:pt x="2296667" y="260603"/>
                </a:lnTo>
                <a:lnTo>
                  <a:pt x="2304287" y="259079"/>
                </a:lnTo>
                <a:lnTo>
                  <a:pt x="2270759" y="111251"/>
                </a:lnTo>
                <a:close/>
              </a:path>
              <a:path w="6417945" h="2696210">
                <a:moveTo>
                  <a:pt x="2575559" y="48767"/>
                </a:moveTo>
                <a:lnTo>
                  <a:pt x="2563367" y="51815"/>
                </a:lnTo>
                <a:lnTo>
                  <a:pt x="2421635" y="77723"/>
                </a:lnTo>
                <a:lnTo>
                  <a:pt x="2449067" y="227075"/>
                </a:lnTo>
                <a:lnTo>
                  <a:pt x="2590799" y="201167"/>
                </a:lnTo>
                <a:lnTo>
                  <a:pt x="2596895" y="199643"/>
                </a:lnTo>
                <a:lnTo>
                  <a:pt x="2575559" y="48767"/>
                </a:lnTo>
                <a:close/>
              </a:path>
              <a:path w="6417945" h="2696210">
                <a:moveTo>
                  <a:pt x="2883407" y="12191"/>
                </a:moveTo>
                <a:lnTo>
                  <a:pt x="2881883" y="12191"/>
                </a:lnTo>
                <a:lnTo>
                  <a:pt x="2727959" y="27431"/>
                </a:lnTo>
                <a:lnTo>
                  <a:pt x="2744723" y="179831"/>
                </a:lnTo>
                <a:lnTo>
                  <a:pt x="2817875" y="170687"/>
                </a:lnTo>
                <a:lnTo>
                  <a:pt x="2895599" y="164591"/>
                </a:lnTo>
                <a:lnTo>
                  <a:pt x="2883407" y="12191"/>
                </a:lnTo>
                <a:close/>
              </a:path>
              <a:path w="6417945" h="2696210">
                <a:moveTo>
                  <a:pt x="3192779" y="0"/>
                </a:moveTo>
                <a:lnTo>
                  <a:pt x="3125723" y="0"/>
                </a:lnTo>
                <a:lnTo>
                  <a:pt x="3043427" y="3047"/>
                </a:lnTo>
                <a:lnTo>
                  <a:pt x="3037331" y="3047"/>
                </a:lnTo>
                <a:lnTo>
                  <a:pt x="3044951" y="155447"/>
                </a:lnTo>
                <a:lnTo>
                  <a:pt x="3051047" y="155447"/>
                </a:lnTo>
                <a:lnTo>
                  <a:pt x="3130295" y="152399"/>
                </a:lnTo>
                <a:lnTo>
                  <a:pt x="3194303" y="152399"/>
                </a:lnTo>
                <a:lnTo>
                  <a:pt x="3192779" y="0"/>
                </a:lnTo>
                <a:close/>
              </a:path>
              <a:path w="6417945" h="2696210">
                <a:moveTo>
                  <a:pt x="3348227" y="1523"/>
                </a:moveTo>
                <a:lnTo>
                  <a:pt x="3343655" y="153923"/>
                </a:lnTo>
                <a:lnTo>
                  <a:pt x="3368039" y="155447"/>
                </a:lnTo>
                <a:lnTo>
                  <a:pt x="3445763" y="158495"/>
                </a:lnTo>
                <a:lnTo>
                  <a:pt x="3491483" y="161543"/>
                </a:lnTo>
                <a:lnTo>
                  <a:pt x="3502151" y="10667"/>
                </a:lnTo>
                <a:lnTo>
                  <a:pt x="3453383" y="6095"/>
                </a:lnTo>
                <a:lnTo>
                  <a:pt x="3372611" y="3047"/>
                </a:lnTo>
                <a:lnTo>
                  <a:pt x="3348227" y="1523"/>
                </a:lnTo>
                <a:close/>
              </a:path>
              <a:path w="6417945" h="2696210">
                <a:moveTo>
                  <a:pt x="3657599" y="24383"/>
                </a:moveTo>
                <a:lnTo>
                  <a:pt x="3640835" y="175259"/>
                </a:lnTo>
                <a:lnTo>
                  <a:pt x="3677411" y="179831"/>
                </a:lnTo>
                <a:lnTo>
                  <a:pt x="3790187" y="196595"/>
                </a:lnTo>
                <a:lnTo>
                  <a:pt x="3811523" y="44195"/>
                </a:lnTo>
                <a:lnTo>
                  <a:pt x="3657599" y="24383"/>
                </a:lnTo>
                <a:close/>
              </a:path>
              <a:path w="6417945" h="2696210">
                <a:moveTo>
                  <a:pt x="3963923" y="71627"/>
                </a:moveTo>
                <a:lnTo>
                  <a:pt x="3936491" y="220979"/>
                </a:lnTo>
                <a:lnTo>
                  <a:pt x="3977639" y="228599"/>
                </a:lnTo>
                <a:lnTo>
                  <a:pt x="4082795" y="252983"/>
                </a:lnTo>
                <a:lnTo>
                  <a:pt x="4116323" y="103631"/>
                </a:lnTo>
                <a:lnTo>
                  <a:pt x="4005071" y="79247"/>
                </a:lnTo>
                <a:lnTo>
                  <a:pt x="3963923" y="71627"/>
                </a:lnTo>
                <a:close/>
              </a:path>
              <a:path w="6417945" h="2696210">
                <a:moveTo>
                  <a:pt x="4267199" y="143255"/>
                </a:moveTo>
                <a:lnTo>
                  <a:pt x="4227575" y="289559"/>
                </a:lnTo>
                <a:lnTo>
                  <a:pt x="4265675" y="300227"/>
                </a:lnTo>
                <a:lnTo>
                  <a:pt x="4369307" y="333755"/>
                </a:lnTo>
                <a:lnTo>
                  <a:pt x="4415027" y="187451"/>
                </a:lnTo>
                <a:lnTo>
                  <a:pt x="4305299" y="153923"/>
                </a:lnTo>
                <a:lnTo>
                  <a:pt x="4267199" y="143255"/>
                </a:lnTo>
                <a:close/>
              </a:path>
              <a:path w="6417945" h="2696210">
                <a:moveTo>
                  <a:pt x="4562855" y="239267"/>
                </a:moveTo>
                <a:lnTo>
                  <a:pt x="4511039" y="382523"/>
                </a:lnTo>
                <a:lnTo>
                  <a:pt x="4541519" y="393191"/>
                </a:lnTo>
                <a:lnTo>
                  <a:pt x="4649723" y="437387"/>
                </a:lnTo>
                <a:lnTo>
                  <a:pt x="4707635" y="295655"/>
                </a:lnTo>
                <a:lnTo>
                  <a:pt x="4593335" y="249935"/>
                </a:lnTo>
                <a:lnTo>
                  <a:pt x="4562855" y="239267"/>
                </a:lnTo>
                <a:close/>
              </a:path>
              <a:path w="6417945" h="2696210">
                <a:moveTo>
                  <a:pt x="4849367" y="359663"/>
                </a:moveTo>
                <a:lnTo>
                  <a:pt x="4785359" y="498347"/>
                </a:lnTo>
                <a:lnTo>
                  <a:pt x="4802123" y="505967"/>
                </a:lnTo>
                <a:lnTo>
                  <a:pt x="4917947" y="565403"/>
                </a:lnTo>
                <a:lnTo>
                  <a:pt x="4988051" y="429767"/>
                </a:lnTo>
                <a:lnTo>
                  <a:pt x="4849367" y="359663"/>
                </a:lnTo>
                <a:close/>
              </a:path>
              <a:path w="6417945" h="2696210">
                <a:moveTo>
                  <a:pt x="5126735" y="509015"/>
                </a:moveTo>
                <a:lnTo>
                  <a:pt x="5045963" y="637031"/>
                </a:lnTo>
                <a:lnTo>
                  <a:pt x="5161787" y="710183"/>
                </a:lnTo>
                <a:lnTo>
                  <a:pt x="5170931" y="717803"/>
                </a:lnTo>
                <a:lnTo>
                  <a:pt x="5257799" y="591311"/>
                </a:lnTo>
                <a:lnTo>
                  <a:pt x="5242559" y="580643"/>
                </a:lnTo>
                <a:lnTo>
                  <a:pt x="5126735" y="509015"/>
                </a:lnTo>
                <a:close/>
              </a:path>
              <a:path w="6417945" h="2696210">
                <a:moveTo>
                  <a:pt x="5385815" y="681227"/>
                </a:moveTo>
                <a:lnTo>
                  <a:pt x="5292851" y="803147"/>
                </a:lnTo>
                <a:lnTo>
                  <a:pt x="5378195" y="867155"/>
                </a:lnTo>
                <a:lnTo>
                  <a:pt x="5410199" y="894587"/>
                </a:lnTo>
                <a:lnTo>
                  <a:pt x="5507735" y="777239"/>
                </a:lnTo>
                <a:lnTo>
                  <a:pt x="5469635" y="745235"/>
                </a:lnTo>
                <a:lnTo>
                  <a:pt x="5385815" y="681227"/>
                </a:lnTo>
                <a:close/>
              </a:path>
              <a:path w="6417945" h="2696210">
                <a:moveTo>
                  <a:pt x="5626607" y="879347"/>
                </a:moveTo>
                <a:lnTo>
                  <a:pt x="5522975" y="992123"/>
                </a:lnTo>
                <a:lnTo>
                  <a:pt x="5574791" y="1039367"/>
                </a:lnTo>
                <a:lnTo>
                  <a:pt x="5629655" y="1095755"/>
                </a:lnTo>
                <a:lnTo>
                  <a:pt x="5737859" y="989075"/>
                </a:lnTo>
                <a:lnTo>
                  <a:pt x="5678423" y="928115"/>
                </a:lnTo>
                <a:lnTo>
                  <a:pt x="5626607" y="879347"/>
                </a:lnTo>
                <a:close/>
              </a:path>
              <a:path w="6417945" h="2696210">
                <a:moveTo>
                  <a:pt x="5844539" y="1103375"/>
                </a:moveTo>
                <a:lnTo>
                  <a:pt x="5730239" y="1203959"/>
                </a:lnTo>
                <a:lnTo>
                  <a:pt x="5750051" y="1226819"/>
                </a:lnTo>
                <a:lnTo>
                  <a:pt x="5824727" y="1319783"/>
                </a:lnTo>
                <a:lnTo>
                  <a:pt x="5943599" y="1223771"/>
                </a:lnTo>
                <a:lnTo>
                  <a:pt x="5862827" y="1124711"/>
                </a:lnTo>
                <a:lnTo>
                  <a:pt x="5844539" y="1103375"/>
                </a:lnTo>
                <a:close/>
              </a:path>
              <a:path w="6417945" h="2696210">
                <a:moveTo>
                  <a:pt x="6036563" y="1353311"/>
                </a:moveTo>
                <a:lnTo>
                  <a:pt x="5908547" y="1437131"/>
                </a:lnTo>
                <a:lnTo>
                  <a:pt x="5935979" y="1476755"/>
                </a:lnTo>
                <a:lnTo>
                  <a:pt x="5967983" y="1530095"/>
                </a:lnTo>
                <a:lnTo>
                  <a:pt x="5987795" y="1563623"/>
                </a:lnTo>
                <a:lnTo>
                  <a:pt x="6118859" y="1485899"/>
                </a:lnTo>
                <a:lnTo>
                  <a:pt x="6097523" y="1449323"/>
                </a:lnTo>
                <a:lnTo>
                  <a:pt x="6062471" y="1392935"/>
                </a:lnTo>
                <a:lnTo>
                  <a:pt x="6036563" y="1353311"/>
                </a:lnTo>
                <a:close/>
              </a:path>
              <a:path w="6417945" h="2696210">
                <a:moveTo>
                  <a:pt x="6195059" y="1626107"/>
                </a:moveTo>
                <a:lnTo>
                  <a:pt x="6056375" y="1691639"/>
                </a:lnTo>
                <a:lnTo>
                  <a:pt x="6082283" y="1746503"/>
                </a:lnTo>
                <a:lnTo>
                  <a:pt x="6106667" y="1801367"/>
                </a:lnTo>
                <a:lnTo>
                  <a:pt x="6117335" y="1827275"/>
                </a:lnTo>
                <a:lnTo>
                  <a:pt x="6259067" y="1769363"/>
                </a:lnTo>
                <a:lnTo>
                  <a:pt x="6246875" y="1740407"/>
                </a:lnTo>
                <a:lnTo>
                  <a:pt x="6220967" y="1680971"/>
                </a:lnTo>
                <a:lnTo>
                  <a:pt x="6195059" y="1626107"/>
                </a:lnTo>
                <a:close/>
              </a:path>
              <a:path w="6417945" h="2696210">
                <a:moveTo>
                  <a:pt x="6312407" y="1915667"/>
                </a:moveTo>
                <a:lnTo>
                  <a:pt x="6169151" y="1965959"/>
                </a:lnTo>
                <a:lnTo>
                  <a:pt x="6170675" y="1972055"/>
                </a:lnTo>
                <a:lnTo>
                  <a:pt x="6188963" y="2029967"/>
                </a:lnTo>
                <a:lnTo>
                  <a:pt x="6204203" y="2087879"/>
                </a:lnTo>
                <a:lnTo>
                  <a:pt x="6208775" y="2104643"/>
                </a:lnTo>
                <a:lnTo>
                  <a:pt x="6356603" y="2069591"/>
                </a:lnTo>
                <a:lnTo>
                  <a:pt x="6352031" y="2048255"/>
                </a:lnTo>
                <a:lnTo>
                  <a:pt x="6315455" y="1923287"/>
                </a:lnTo>
                <a:lnTo>
                  <a:pt x="6312407" y="1915667"/>
                </a:lnTo>
                <a:close/>
              </a:path>
              <a:path w="6417945" h="2696210">
                <a:moveTo>
                  <a:pt x="6388607" y="2223515"/>
                </a:moveTo>
                <a:lnTo>
                  <a:pt x="6237731" y="2249423"/>
                </a:lnTo>
                <a:lnTo>
                  <a:pt x="6240779" y="2266187"/>
                </a:lnTo>
                <a:lnTo>
                  <a:pt x="6249923" y="2327147"/>
                </a:lnTo>
                <a:lnTo>
                  <a:pt x="6256019" y="2388107"/>
                </a:lnTo>
                <a:lnTo>
                  <a:pt x="6257543" y="2394203"/>
                </a:lnTo>
                <a:lnTo>
                  <a:pt x="6408419" y="2382011"/>
                </a:lnTo>
                <a:lnTo>
                  <a:pt x="6408419" y="2371343"/>
                </a:lnTo>
                <a:lnTo>
                  <a:pt x="6400799" y="2305811"/>
                </a:lnTo>
                <a:lnTo>
                  <a:pt x="6391655" y="2240279"/>
                </a:lnTo>
                <a:lnTo>
                  <a:pt x="6388607" y="2223515"/>
                </a:lnTo>
                <a:close/>
              </a:path>
              <a:path w="6417945" h="2696210">
                <a:moveTo>
                  <a:pt x="6265163" y="2569463"/>
                </a:moveTo>
                <a:lnTo>
                  <a:pt x="6263639" y="2634995"/>
                </a:lnTo>
                <a:lnTo>
                  <a:pt x="6262115" y="2688335"/>
                </a:lnTo>
                <a:lnTo>
                  <a:pt x="6414515" y="2695955"/>
                </a:lnTo>
                <a:lnTo>
                  <a:pt x="6416039" y="2636519"/>
                </a:lnTo>
                <a:lnTo>
                  <a:pt x="6417563" y="2572511"/>
                </a:lnTo>
                <a:lnTo>
                  <a:pt x="6265163" y="2572511"/>
                </a:lnTo>
                <a:lnTo>
                  <a:pt x="6265163" y="2569463"/>
                </a:lnTo>
                <a:close/>
              </a:path>
              <a:path w="6417945" h="2696210">
                <a:moveTo>
                  <a:pt x="6265163" y="2569463"/>
                </a:moveTo>
                <a:lnTo>
                  <a:pt x="6265163" y="2572511"/>
                </a:lnTo>
                <a:lnTo>
                  <a:pt x="6341363" y="2570987"/>
                </a:lnTo>
                <a:lnTo>
                  <a:pt x="6265163" y="2569463"/>
                </a:lnTo>
                <a:close/>
              </a:path>
              <a:path w="6417945" h="2696210">
                <a:moveTo>
                  <a:pt x="6341363" y="2570987"/>
                </a:moveTo>
                <a:lnTo>
                  <a:pt x="6265163" y="2572511"/>
                </a:lnTo>
                <a:lnTo>
                  <a:pt x="6417563" y="2572511"/>
                </a:lnTo>
                <a:lnTo>
                  <a:pt x="6341363" y="2570987"/>
                </a:lnTo>
                <a:close/>
              </a:path>
              <a:path w="6417945" h="2696210">
                <a:moveTo>
                  <a:pt x="6417563" y="2538983"/>
                </a:moveTo>
                <a:lnTo>
                  <a:pt x="6265163" y="2540507"/>
                </a:lnTo>
                <a:lnTo>
                  <a:pt x="6265163" y="2569463"/>
                </a:lnTo>
                <a:lnTo>
                  <a:pt x="6341363" y="2570987"/>
                </a:lnTo>
                <a:lnTo>
                  <a:pt x="6417563" y="2569463"/>
                </a:lnTo>
                <a:lnTo>
                  <a:pt x="6417563" y="2538983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3063" y="2915412"/>
            <a:ext cx="2009139" cy="866140"/>
          </a:xfrm>
          <a:custGeom>
            <a:avLst/>
            <a:gdLst/>
            <a:ahLst/>
            <a:cxnLst/>
            <a:rect l="l" t="t" r="r" b="b"/>
            <a:pathLst>
              <a:path w="2009139" h="866139">
                <a:moveTo>
                  <a:pt x="1004315" y="0"/>
                </a:moveTo>
                <a:lnTo>
                  <a:pt x="921937" y="2346"/>
                </a:lnTo>
                <a:lnTo>
                  <a:pt x="841394" y="9265"/>
                </a:lnTo>
                <a:lnTo>
                  <a:pt x="762945" y="20573"/>
                </a:lnTo>
                <a:lnTo>
                  <a:pt x="686848" y="36088"/>
                </a:lnTo>
                <a:lnTo>
                  <a:pt x="613362" y="55625"/>
                </a:lnTo>
                <a:lnTo>
                  <a:pt x="542745" y="79004"/>
                </a:lnTo>
                <a:lnTo>
                  <a:pt x="475255" y="106039"/>
                </a:lnTo>
                <a:lnTo>
                  <a:pt x="411150" y="136550"/>
                </a:lnTo>
                <a:lnTo>
                  <a:pt x="350690" y="170352"/>
                </a:lnTo>
                <a:lnTo>
                  <a:pt x="294131" y="207263"/>
                </a:lnTo>
                <a:lnTo>
                  <a:pt x="241734" y="247101"/>
                </a:lnTo>
                <a:lnTo>
                  <a:pt x="193755" y="289681"/>
                </a:lnTo>
                <a:lnTo>
                  <a:pt x="150453" y="334822"/>
                </a:lnTo>
                <a:lnTo>
                  <a:pt x="112087" y="382341"/>
                </a:lnTo>
                <a:lnTo>
                  <a:pt x="78914" y="432053"/>
                </a:lnTo>
                <a:lnTo>
                  <a:pt x="51194" y="483778"/>
                </a:lnTo>
                <a:lnTo>
                  <a:pt x="29184" y="537331"/>
                </a:lnTo>
                <a:lnTo>
                  <a:pt x="13142" y="592531"/>
                </a:lnTo>
                <a:lnTo>
                  <a:pt x="3328" y="649193"/>
                </a:lnTo>
                <a:lnTo>
                  <a:pt x="0" y="707135"/>
                </a:lnTo>
                <a:lnTo>
                  <a:pt x="3328" y="765078"/>
                </a:lnTo>
                <a:lnTo>
                  <a:pt x="13142" y="821740"/>
                </a:lnTo>
                <a:lnTo>
                  <a:pt x="25897" y="865631"/>
                </a:lnTo>
                <a:lnTo>
                  <a:pt x="1982733" y="865631"/>
                </a:lnTo>
                <a:lnTo>
                  <a:pt x="1995488" y="821740"/>
                </a:lnTo>
                <a:lnTo>
                  <a:pt x="2005303" y="765078"/>
                </a:lnTo>
                <a:lnTo>
                  <a:pt x="2008631" y="707135"/>
                </a:lnTo>
                <a:lnTo>
                  <a:pt x="2005303" y="649193"/>
                </a:lnTo>
                <a:lnTo>
                  <a:pt x="1995488" y="592531"/>
                </a:lnTo>
                <a:lnTo>
                  <a:pt x="1979447" y="537331"/>
                </a:lnTo>
                <a:lnTo>
                  <a:pt x="1957437" y="483778"/>
                </a:lnTo>
                <a:lnTo>
                  <a:pt x="1929717" y="432053"/>
                </a:lnTo>
                <a:lnTo>
                  <a:pt x="1896544" y="382341"/>
                </a:lnTo>
                <a:lnTo>
                  <a:pt x="1858178" y="334822"/>
                </a:lnTo>
                <a:lnTo>
                  <a:pt x="1814876" y="289681"/>
                </a:lnTo>
                <a:lnTo>
                  <a:pt x="1766897" y="247101"/>
                </a:lnTo>
                <a:lnTo>
                  <a:pt x="1714499" y="207263"/>
                </a:lnTo>
                <a:lnTo>
                  <a:pt x="1657941" y="170352"/>
                </a:lnTo>
                <a:lnTo>
                  <a:pt x="1597481" y="136550"/>
                </a:lnTo>
                <a:lnTo>
                  <a:pt x="1533376" y="106039"/>
                </a:lnTo>
                <a:lnTo>
                  <a:pt x="1465886" y="79004"/>
                </a:lnTo>
                <a:lnTo>
                  <a:pt x="1395269" y="55625"/>
                </a:lnTo>
                <a:lnTo>
                  <a:pt x="1321783" y="36088"/>
                </a:lnTo>
                <a:lnTo>
                  <a:pt x="1245686" y="20573"/>
                </a:lnTo>
                <a:lnTo>
                  <a:pt x="1167237" y="9265"/>
                </a:lnTo>
                <a:lnTo>
                  <a:pt x="1086694" y="2346"/>
                </a:lnTo>
                <a:lnTo>
                  <a:pt x="1004315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8195" y="1491996"/>
            <a:ext cx="2219325" cy="1203960"/>
          </a:xfrm>
          <a:custGeom>
            <a:avLst/>
            <a:gdLst/>
            <a:ahLst/>
            <a:cxnLst/>
            <a:rect l="l" t="t" r="r" b="b"/>
            <a:pathLst>
              <a:path w="2219325" h="1203960">
                <a:moveTo>
                  <a:pt x="1109471" y="0"/>
                </a:moveTo>
                <a:lnTo>
                  <a:pt x="1018491" y="1997"/>
                </a:lnTo>
                <a:lnTo>
                  <a:pt x="929533" y="7885"/>
                </a:lnTo>
                <a:lnTo>
                  <a:pt x="842884" y="17508"/>
                </a:lnTo>
                <a:lnTo>
                  <a:pt x="758830" y="30711"/>
                </a:lnTo>
                <a:lnTo>
                  <a:pt x="677656" y="47339"/>
                </a:lnTo>
                <a:lnTo>
                  <a:pt x="599648" y="67235"/>
                </a:lnTo>
                <a:lnTo>
                  <a:pt x="525092" y="90245"/>
                </a:lnTo>
                <a:lnTo>
                  <a:pt x="454273" y="116214"/>
                </a:lnTo>
                <a:lnTo>
                  <a:pt x="387478" y="144984"/>
                </a:lnTo>
                <a:lnTo>
                  <a:pt x="324992" y="176402"/>
                </a:lnTo>
                <a:lnTo>
                  <a:pt x="267101" y="210312"/>
                </a:lnTo>
                <a:lnTo>
                  <a:pt x="214091" y="246558"/>
                </a:lnTo>
                <a:lnTo>
                  <a:pt x="166247" y="284985"/>
                </a:lnTo>
                <a:lnTo>
                  <a:pt x="123855" y="325438"/>
                </a:lnTo>
                <a:lnTo>
                  <a:pt x="87201" y="367760"/>
                </a:lnTo>
                <a:lnTo>
                  <a:pt x="56570" y="411796"/>
                </a:lnTo>
                <a:lnTo>
                  <a:pt x="32249" y="457392"/>
                </a:lnTo>
                <a:lnTo>
                  <a:pt x="14523" y="504392"/>
                </a:lnTo>
                <a:lnTo>
                  <a:pt x="3678" y="552639"/>
                </a:lnTo>
                <a:lnTo>
                  <a:pt x="0" y="601979"/>
                </a:lnTo>
                <a:lnTo>
                  <a:pt x="3678" y="651320"/>
                </a:lnTo>
                <a:lnTo>
                  <a:pt x="14523" y="699567"/>
                </a:lnTo>
                <a:lnTo>
                  <a:pt x="32249" y="746567"/>
                </a:lnTo>
                <a:lnTo>
                  <a:pt x="56570" y="792162"/>
                </a:lnTo>
                <a:lnTo>
                  <a:pt x="87201" y="836199"/>
                </a:lnTo>
                <a:lnTo>
                  <a:pt x="123855" y="878521"/>
                </a:lnTo>
                <a:lnTo>
                  <a:pt x="166247" y="918974"/>
                </a:lnTo>
                <a:lnTo>
                  <a:pt x="214091" y="957401"/>
                </a:lnTo>
                <a:lnTo>
                  <a:pt x="267101" y="993647"/>
                </a:lnTo>
                <a:lnTo>
                  <a:pt x="324992" y="1027556"/>
                </a:lnTo>
                <a:lnTo>
                  <a:pt x="387478" y="1058974"/>
                </a:lnTo>
                <a:lnTo>
                  <a:pt x="454273" y="1087745"/>
                </a:lnTo>
                <a:lnTo>
                  <a:pt x="525092" y="1113714"/>
                </a:lnTo>
                <a:lnTo>
                  <a:pt x="599648" y="1136724"/>
                </a:lnTo>
                <a:lnTo>
                  <a:pt x="677656" y="1156620"/>
                </a:lnTo>
                <a:lnTo>
                  <a:pt x="758830" y="1173248"/>
                </a:lnTo>
                <a:lnTo>
                  <a:pt x="842884" y="1186451"/>
                </a:lnTo>
                <a:lnTo>
                  <a:pt x="929533" y="1196074"/>
                </a:lnTo>
                <a:lnTo>
                  <a:pt x="1018491" y="1201962"/>
                </a:lnTo>
                <a:lnTo>
                  <a:pt x="1109471" y="1203959"/>
                </a:lnTo>
                <a:lnTo>
                  <a:pt x="1200452" y="1201962"/>
                </a:lnTo>
                <a:lnTo>
                  <a:pt x="1289410" y="1196074"/>
                </a:lnTo>
                <a:lnTo>
                  <a:pt x="1376059" y="1186451"/>
                </a:lnTo>
                <a:lnTo>
                  <a:pt x="1460113" y="1173248"/>
                </a:lnTo>
                <a:lnTo>
                  <a:pt x="1541287" y="1156620"/>
                </a:lnTo>
                <a:lnTo>
                  <a:pt x="1619295" y="1136724"/>
                </a:lnTo>
                <a:lnTo>
                  <a:pt x="1693851" y="1113714"/>
                </a:lnTo>
                <a:lnTo>
                  <a:pt x="1764670" y="1087745"/>
                </a:lnTo>
                <a:lnTo>
                  <a:pt x="1831465" y="1058974"/>
                </a:lnTo>
                <a:lnTo>
                  <a:pt x="1893950" y="1027556"/>
                </a:lnTo>
                <a:lnTo>
                  <a:pt x="1951842" y="993647"/>
                </a:lnTo>
                <a:lnTo>
                  <a:pt x="2004852" y="957401"/>
                </a:lnTo>
                <a:lnTo>
                  <a:pt x="2052696" y="918974"/>
                </a:lnTo>
                <a:lnTo>
                  <a:pt x="2095088" y="878521"/>
                </a:lnTo>
                <a:lnTo>
                  <a:pt x="2131742" y="836199"/>
                </a:lnTo>
                <a:lnTo>
                  <a:pt x="2162373" y="792162"/>
                </a:lnTo>
                <a:lnTo>
                  <a:pt x="2186694" y="746567"/>
                </a:lnTo>
                <a:lnTo>
                  <a:pt x="2204420" y="699567"/>
                </a:lnTo>
                <a:lnTo>
                  <a:pt x="2215265" y="651320"/>
                </a:lnTo>
                <a:lnTo>
                  <a:pt x="2218943" y="601979"/>
                </a:lnTo>
                <a:lnTo>
                  <a:pt x="2215265" y="552639"/>
                </a:lnTo>
                <a:lnTo>
                  <a:pt x="2204420" y="504392"/>
                </a:lnTo>
                <a:lnTo>
                  <a:pt x="2186694" y="457392"/>
                </a:lnTo>
                <a:lnTo>
                  <a:pt x="2162373" y="411796"/>
                </a:lnTo>
                <a:lnTo>
                  <a:pt x="2131742" y="367760"/>
                </a:lnTo>
                <a:lnTo>
                  <a:pt x="2095088" y="325438"/>
                </a:lnTo>
                <a:lnTo>
                  <a:pt x="2052696" y="284985"/>
                </a:lnTo>
                <a:lnTo>
                  <a:pt x="2004852" y="246558"/>
                </a:lnTo>
                <a:lnTo>
                  <a:pt x="1951842" y="210312"/>
                </a:lnTo>
                <a:lnTo>
                  <a:pt x="1893950" y="176402"/>
                </a:lnTo>
                <a:lnTo>
                  <a:pt x="1831465" y="144984"/>
                </a:lnTo>
                <a:lnTo>
                  <a:pt x="1764670" y="116214"/>
                </a:lnTo>
                <a:lnTo>
                  <a:pt x="1693851" y="90245"/>
                </a:lnTo>
                <a:lnTo>
                  <a:pt x="1619295" y="67235"/>
                </a:lnTo>
                <a:lnTo>
                  <a:pt x="1541287" y="47339"/>
                </a:lnTo>
                <a:lnTo>
                  <a:pt x="1460113" y="30711"/>
                </a:lnTo>
                <a:lnTo>
                  <a:pt x="1376059" y="17508"/>
                </a:lnTo>
                <a:lnTo>
                  <a:pt x="1289410" y="7885"/>
                </a:lnTo>
                <a:lnTo>
                  <a:pt x="1200452" y="1997"/>
                </a:lnTo>
                <a:lnTo>
                  <a:pt x="1109471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0520" y="466344"/>
            <a:ext cx="1905000" cy="1767839"/>
          </a:xfrm>
          <a:custGeom>
            <a:avLst/>
            <a:gdLst/>
            <a:ahLst/>
            <a:cxnLst/>
            <a:rect l="l" t="t" r="r" b="b"/>
            <a:pathLst>
              <a:path w="1905000" h="1767839">
                <a:moveTo>
                  <a:pt x="952499" y="0"/>
                </a:moveTo>
                <a:lnTo>
                  <a:pt x="874416" y="2933"/>
                </a:lnTo>
                <a:lnTo>
                  <a:pt x="798065" y="11582"/>
                </a:lnTo>
                <a:lnTo>
                  <a:pt x="723691" y="25717"/>
                </a:lnTo>
                <a:lnTo>
                  <a:pt x="651540" y="45110"/>
                </a:lnTo>
                <a:lnTo>
                  <a:pt x="581858" y="69532"/>
                </a:lnTo>
                <a:lnTo>
                  <a:pt x="514891" y="98755"/>
                </a:lnTo>
                <a:lnTo>
                  <a:pt x="450883" y="132549"/>
                </a:lnTo>
                <a:lnTo>
                  <a:pt x="390083" y="170687"/>
                </a:lnTo>
                <a:lnTo>
                  <a:pt x="332733" y="212940"/>
                </a:lnTo>
                <a:lnTo>
                  <a:pt x="279082" y="259079"/>
                </a:lnTo>
                <a:lnTo>
                  <a:pt x="229374" y="308876"/>
                </a:lnTo>
                <a:lnTo>
                  <a:pt x="183855" y="362102"/>
                </a:lnTo>
                <a:lnTo>
                  <a:pt x="142771" y="418528"/>
                </a:lnTo>
                <a:lnTo>
                  <a:pt x="106367" y="477926"/>
                </a:lnTo>
                <a:lnTo>
                  <a:pt x="74890" y="540067"/>
                </a:lnTo>
                <a:lnTo>
                  <a:pt x="48585" y="604723"/>
                </a:lnTo>
                <a:lnTo>
                  <a:pt x="27697" y="671664"/>
                </a:lnTo>
                <a:lnTo>
                  <a:pt x="12473" y="740663"/>
                </a:lnTo>
                <a:lnTo>
                  <a:pt x="3159" y="811491"/>
                </a:lnTo>
                <a:lnTo>
                  <a:pt x="0" y="883919"/>
                </a:lnTo>
                <a:lnTo>
                  <a:pt x="3159" y="956348"/>
                </a:lnTo>
                <a:lnTo>
                  <a:pt x="12473" y="1027175"/>
                </a:lnTo>
                <a:lnTo>
                  <a:pt x="27697" y="1096175"/>
                </a:lnTo>
                <a:lnTo>
                  <a:pt x="48585" y="1163116"/>
                </a:lnTo>
                <a:lnTo>
                  <a:pt x="74890" y="1227772"/>
                </a:lnTo>
                <a:lnTo>
                  <a:pt x="106367" y="1289913"/>
                </a:lnTo>
                <a:lnTo>
                  <a:pt x="142771" y="1349311"/>
                </a:lnTo>
                <a:lnTo>
                  <a:pt x="183855" y="1405737"/>
                </a:lnTo>
                <a:lnTo>
                  <a:pt x="229374" y="1458963"/>
                </a:lnTo>
                <a:lnTo>
                  <a:pt x="279082" y="1508759"/>
                </a:lnTo>
                <a:lnTo>
                  <a:pt x="332733" y="1554899"/>
                </a:lnTo>
                <a:lnTo>
                  <a:pt x="390083" y="1597151"/>
                </a:lnTo>
                <a:lnTo>
                  <a:pt x="450883" y="1635290"/>
                </a:lnTo>
                <a:lnTo>
                  <a:pt x="514891" y="1669084"/>
                </a:lnTo>
                <a:lnTo>
                  <a:pt x="581858" y="1698307"/>
                </a:lnTo>
                <a:lnTo>
                  <a:pt x="651540" y="1722729"/>
                </a:lnTo>
                <a:lnTo>
                  <a:pt x="723691" y="1742122"/>
                </a:lnTo>
                <a:lnTo>
                  <a:pt x="798065" y="1756257"/>
                </a:lnTo>
                <a:lnTo>
                  <a:pt x="874416" y="1764906"/>
                </a:lnTo>
                <a:lnTo>
                  <a:pt x="952499" y="1767839"/>
                </a:lnTo>
                <a:lnTo>
                  <a:pt x="1030583" y="1764906"/>
                </a:lnTo>
                <a:lnTo>
                  <a:pt x="1106934" y="1756257"/>
                </a:lnTo>
                <a:lnTo>
                  <a:pt x="1181308" y="1742122"/>
                </a:lnTo>
                <a:lnTo>
                  <a:pt x="1253459" y="1722729"/>
                </a:lnTo>
                <a:lnTo>
                  <a:pt x="1323141" y="1698307"/>
                </a:lnTo>
                <a:lnTo>
                  <a:pt x="1390108" y="1669084"/>
                </a:lnTo>
                <a:lnTo>
                  <a:pt x="1454115" y="1635290"/>
                </a:lnTo>
                <a:lnTo>
                  <a:pt x="1514916" y="1597151"/>
                </a:lnTo>
                <a:lnTo>
                  <a:pt x="1572265" y="1554899"/>
                </a:lnTo>
                <a:lnTo>
                  <a:pt x="1625917" y="1508759"/>
                </a:lnTo>
                <a:lnTo>
                  <a:pt x="1675625" y="1458963"/>
                </a:lnTo>
                <a:lnTo>
                  <a:pt x="1721144" y="1405737"/>
                </a:lnTo>
                <a:lnTo>
                  <a:pt x="1762228" y="1349311"/>
                </a:lnTo>
                <a:lnTo>
                  <a:pt x="1798632" y="1289913"/>
                </a:lnTo>
                <a:lnTo>
                  <a:pt x="1830109" y="1227772"/>
                </a:lnTo>
                <a:lnTo>
                  <a:pt x="1856414" y="1163116"/>
                </a:lnTo>
                <a:lnTo>
                  <a:pt x="1877302" y="1096175"/>
                </a:lnTo>
                <a:lnTo>
                  <a:pt x="1892526" y="1027175"/>
                </a:lnTo>
                <a:lnTo>
                  <a:pt x="1901840" y="956348"/>
                </a:lnTo>
                <a:lnTo>
                  <a:pt x="1904999" y="883919"/>
                </a:lnTo>
                <a:lnTo>
                  <a:pt x="1901840" y="811491"/>
                </a:lnTo>
                <a:lnTo>
                  <a:pt x="1892526" y="740663"/>
                </a:lnTo>
                <a:lnTo>
                  <a:pt x="1877302" y="671664"/>
                </a:lnTo>
                <a:lnTo>
                  <a:pt x="1856414" y="604723"/>
                </a:lnTo>
                <a:lnTo>
                  <a:pt x="1830109" y="540067"/>
                </a:lnTo>
                <a:lnTo>
                  <a:pt x="1798632" y="477926"/>
                </a:lnTo>
                <a:lnTo>
                  <a:pt x="1762228" y="418528"/>
                </a:lnTo>
                <a:lnTo>
                  <a:pt x="1721144" y="362102"/>
                </a:lnTo>
                <a:lnTo>
                  <a:pt x="1675625" y="308876"/>
                </a:lnTo>
                <a:lnTo>
                  <a:pt x="1625917" y="259079"/>
                </a:lnTo>
                <a:lnTo>
                  <a:pt x="1572265" y="212940"/>
                </a:lnTo>
                <a:lnTo>
                  <a:pt x="1514916" y="170687"/>
                </a:lnTo>
                <a:lnTo>
                  <a:pt x="1454115" y="132549"/>
                </a:lnTo>
                <a:lnTo>
                  <a:pt x="1390108" y="98755"/>
                </a:lnTo>
                <a:lnTo>
                  <a:pt x="1323141" y="69532"/>
                </a:lnTo>
                <a:lnTo>
                  <a:pt x="1253459" y="45110"/>
                </a:lnTo>
                <a:lnTo>
                  <a:pt x="1181308" y="25717"/>
                </a:lnTo>
                <a:lnTo>
                  <a:pt x="1106934" y="11582"/>
                </a:lnTo>
                <a:lnTo>
                  <a:pt x="1030583" y="2933"/>
                </a:lnTo>
                <a:lnTo>
                  <a:pt x="9524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8515" y="434340"/>
            <a:ext cx="1969135" cy="1831975"/>
          </a:xfrm>
          <a:custGeom>
            <a:avLst/>
            <a:gdLst/>
            <a:ahLst/>
            <a:cxnLst/>
            <a:rect l="l" t="t" r="r" b="b"/>
            <a:pathLst>
              <a:path w="1969135" h="1831975">
                <a:moveTo>
                  <a:pt x="1523" y="903731"/>
                </a:moveTo>
                <a:lnTo>
                  <a:pt x="0" y="908303"/>
                </a:lnTo>
                <a:lnTo>
                  <a:pt x="0" y="917447"/>
                </a:lnTo>
                <a:lnTo>
                  <a:pt x="1523" y="941831"/>
                </a:lnTo>
                <a:lnTo>
                  <a:pt x="1523" y="963167"/>
                </a:lnTo>
                <a:lnTo>
                  <a:pt x="12191" y="1057655"/>
                </a:lnTo>
                <a:lnTo>
                  <a:pt x="21335" y="1103375"/>
                </a:lnTo>
                <a:lnTo>
                  <a:pt x="32003" y="1146047"/>
                </a:lnTo>
                <a:lnTo>
                  <a:pt x="45719" y="1191767"/>
                </a:lnTo>
                <a:lnTo>
                  <a:pt x="60959" y="1234439"/>
                </a:lnTo>
                <a:lnTo>
                  <a:pt x="79247" y="1274063"/>
                </a:lnTo>
                <a:lnTo>
                  <a:pt x="99059" y="1313687"/>
                </a:lnTo>
                <a:lnTo>
                  <a:pt x="120395" y="1353311"/>
                </a:lnTo>
                <a:lnTo>
                  <a:pt x="144779" y="1392935"/>
                </a:lnTo>
                <a:lnTo>
                  <a:pt x="170687" y="1429511"/>
                </a:lnTo>
                <a:lnTo>
                  <a:pt x="198119" y="1466087"/>
                </a:lnTo>
                <a:lnTo>
                  <a:pt x="227075" y="1499615"/>
                </a:lnTo>
                <a:lnTo>
                  <a:pt x="257555" y="1533143"/>
                </a:lnTo>
                <a:lnTo>
                  <a:pt x="291083" y="1566671"/>
                </a:lnTo>
                <a:lnTo>
                  <a:pt x="324611" y="1597151"/>
                </a:lnTo>
                <a:lnTo>
                  <a:pt x="359663" y="1624583"/>
                </a:lnTo>
                <a:lnTo>
                  <a:pt x="397763" y="1652015"/>
                </a:lnTo>
                <a:lnTo>
                  <a:pt x="435863" y="1676399"/>
                </a:lnTo>
                <a:lnTo>
                  <a:pt x="475487" y="1700783"/>
                </a:lnTo>
                <a:lnTo>
                  <a:pt x="516635" y="1722119"/>
                </a:lnTo>
                <a:lnTo>
                  <a:pt x="559307" y="1743455"/>
                </a:lnTo>
                <a:lnTo>
                  <a:pt x="603503" y="1761743"/>
                </a:lnTo>
                <a:lnTo>
                  <a:pt x="647699" y="1776983"/>
                </a:lnTo>
                <a:lnTo>
                  <a:pt x="693419" y="1792223"/>
                </a:lnTo>
                <a:lnTo>
                  <a:pt x="740663" y="1804415"/>
                </a:lnTo>
                <a:lnTo>
                  <a:pt x="836675" y="1822703"/>
                </a:lnTo>
                <a:lnTo>
                  <a:pt x="885443" y="1828799"/>
                </a:lnTo>
                <a:lnTo>
                  <a:pt x="934211" y="1831847"/>
                </a:lnTo>
                <a:lnTo>
                  <a:pt x="984503" y="1831847"/>
                </a:lnTo>
                <a:lnTo>
                  <a:pt x="970391" y="1828799"/>
                </a:lnTo>
                <a:lnTo>
                  <a:pt x="959650" y="1822703"/>
                </a:lnTo>
                <a:lnTo>
                  <a:pt x="953493" y="1810511"/>
                </a:lnTo>
                <a:lnTo>
                  <a:pt x="955274" y="1792223"/>
                </a:lnTo>
                <a:lnTo>
                  <a:pt x="961480" y="1780031"/>
                </a:lnTo>
                <a:lnTo>
                  <a:pt x="971209" y="1773935"/>
                </a:lnTo>
                <a:lnTo>
                  <a:pt x="983559" y="1770887"/>
                </a:lnTo>
                <a:lnTo>
                  <a:pt x="984503" y="1770767"/>
                </a:lnTo>
                <a:lnTo>
                  <a:pt x="984503" y="1767839"/>
                </a:lnTo>
                <a:lnTo>
                  <a:pt x="937259" y="1767839"/>
                </a:lnTo>
                <a:lnTo>
                  <a:pt x="890015" y="1764791"/>
                </a:lnTo>
                <a:lnTo>
                  <a:pt x="798575" y="1752599"/>
                </a:lnTo>
                <a:lnTo>
                  <a:pt x="752855" y="1740407"/>
                </a:lnTo>
                <a:lnTo>
                  <a:pt x="710183" y="1731263"/>
                </a:lnTo>
                <a:lnTo>
                  <a:pt x="624839" y="1700783"/>
                </a:lnTo>
                <a:lnTo>
                  <a:pt x="583691" y="1685543"/>
                </a:lnTo>
                <a:lnTo>
                  <a:pt x="544067" y="1664207"/>
                </a:lnTo>
                <a:lnTo>
                  <a:pt x="505967" y="1645919"/>
                </a:lnTo>
                <a:lnTo>
                  <a:pt x="432815" y="1597151"/>
                </a:lnTo>
                <a:lnTo>
                  <a:pt x="397763" y="1572767"/>
                </a:lnTo>
                <a:lnTo>
                  <a:pt x="364235" y="1545335"/>
                </a:lnTo>
                <a:lnTo>
                  <a:pt x="332231" y="1517903"/>
                </a:lnTo>
                <a:lnTo>
                  <a:pt x="301751" y="1487423"/>
                </a:lnTo>
                <a:lnTo>
                  <a:pt x="272795" y="1456943"/>
                </a:lnTo>
                <a:lnTo>
                  <a:pt x="245363" y="1426463"/>
                </a:lnTo>
                <a:lnTo>
                  <a:pt x="220979" y="1392935"/>
                </a:lnTo>
                <a:lnTo>
                  <a:pt x="196595" y="1356359"/>
                </a:lnTo>
                <a:lnTo>
                  <a:pt x="173735" y="1319783"/>
                </a:lnTo>
                <a:lnTo>
                  <a:pt x="153923" y="1283207"/>
                </a:lnTo>
                <a:lnTo>
                  <a:pt x="135635" y="1246631"/>
                </a:lnTo>
                <a:lnTo>
                  <a:pt x="118871" y="1207007"/>
                </a:lnTo>
                <a:lnTo>
                  <a:pt x="105155" y="1167383"/>
                </a:lnTo>
                <a:lnTo>
                  <a:pt x="92963" y="1127759"/>
                </a:lnTo>
                <a:lnTo>
                  <a:pt x="82295" y="1088135"/>
                </a:lnTo>
                <a:lnTo>
                  <a:pt x="68579" y="1002791"/>
                </a:lnTo>
                <a:lnTo>
                  <a:pt x="64661" y="947927"/>
                </a:lnTo>
                <a:lnTo>
                  <a:pt x="32003" y="947927"/>
                </a:lnTo>
                <a:lnTo>
                  <a:pt x="64007" y="917447"/>
                </a:lnTo>
                <a:lnTo>
                  <a:pt x="1523" y="917447"/>
                </a:lnTo>
                <a:lnTo>
                  <a:pt x="1523" y="903731"/>
                </a:lnTo>
                <a:close/>
              </a:path>
              <a:path w="1969135" h="1831975">
                <a:moveTo>
                  <a:pt x="984503" y="1770767"/>
                </a:moveTo>
                <a:lnTo>
                  <a:pt x="953493" y="1810511"/>
                </a:lnTo>
                <a:lnTo>
                  <a:pt x="959650" y="1822703"/>
                </a:lnTo>
                <a:lnTo>
                  <a:pt x="970391" y="1828799"/>
                </a:lnTo>
                <a:lnTo>
                  <a:pt x="984503" y="1831847"/>
                </a:lnTo>
                <a:lnTo>
                  <a:pt x="984503" y="1770767"/>
                </a:lnTo>
                <a:close/>
              </a:path>
              <a:path w="1969135" h="1831975">
                <a:moveTo>
                  <a:pt x="989730" y="1770097"/>
                </a:moveTo>
                <a:lnTo>
                  <a:pt x="984503" y="1770767"/>
                </a:lnTo>
                <a:lnTo>
                  <a:pt x="984503" y="1831847"/>
                </a:lnTo>
                <a:lnTo>
                  <a:pt x="985448" y="1831847"/>
                </a:lnTo>
                <a:lnTo>
                  <a:pt x="997798" y="1828799"/>
                </a:lnTo>
                <a:lnTo>
                  <a:pt x="1007527" y="1822703"/>
                </a:lnTo>
                <a:lnTo>
                  <a:pt x="1013733" y="1810511"/>
                </a:lnTo>
                <a:lnTo>
                  <a:pt x="1015514" y="1792223"/>
                </a:lnTo>
                <a:lnTo>
                  <a:pt x="1009357" y="1780031"/>
                </a:lnTo>
                <a:lnTo>
                  <a:pt x="998616" y="1773935"/>
                </a:lnTo>
                <a:lnTo>
                  <a:pt x="989730" y="1770097"/>
                </a:lnTo>
                <a:close/>
              </a:path>
              <a:path w="1969135" h="1831975">
                <a:moveTo>
                  <a:pt x="1010411" y="0"/>
                </a:moveTo>
                <a:lnTo>
                  <a:pt x="993647" y="0"/>
                </a:lnTo>
                <a:lnTo>
                  <a:pt x="1001267" y="3047"/>
                </a:lnTo>
                <a:lnTo>
                  <a:pt x="1013459" y="15239"/>
                </a:lnTo>
                <a:lnTo>
                  <a:pt x="1016507" y="24383"/>
                </a:lnTo>
                <a:lnTo>
                  <a:pt x="1016507" y="33527"/>
                </a:lnTo>
                <a:lnTo>
                  <a:pt x="952499" y="33527"/>
                </a:lnTo>
                <a:lnTo>
                  <a:pt x="984503" y="64007"/>
                </a:lnTo>
                <a:lnTo>
                  <a:pt x="1008887" y="64007"/>
                </a:lnTo>
                <a:lnTo>
                  <a:pt x="1033271" y="67055"/>
                </a:lnTo>
                <a:lnTo>
                  <a:pt x="1126235" y="73151"/>
                </a:lnTo>
                <a:lnTo>
                  <a:pt x="1171955" y="82295"/>
                </a:lnTo>
                <a:lnTo>
                  <a:pt x="1260347" y="103631"/>
                </a:lnTo>
                <a:lnTo>
                  <a:pt x="1303019" y="115823"/>
                </a:lnTo>
                <a:lnTo>
                  <a:pt x="1344167" y="131063"/>
                </a:lnTo>
                <a:lnTo>
                  <a:pt x="1385315" y="149351"/>
                </a:lnTo>
                <a:lnTo>
                  <a:pt x="1424939" y="167639"/>
                </a:lnTo>
                <a:lnTo>
                  <a:pt x="1501139" y="210311"/>
                </a:lnTo>
                <a:lnTo>
                  <a:pt x="1537715" y="234695"/>
                </a:lnTo>
                <a:lnTo>
                  <a:pt x="1571243" y="259079"/>
                </a:lnTo>
                <a:lnTo>
                  <a:pt x="1604771" y="286511"/>
                </a:lnTo>
                <a:lnTo>
                  <a:pt x="1636775" y="316991"/>
                </a:lnTo>
                <a:lnTo>
                  <a:pt x="1667255" y="344423"/>
                </a:lnTo>
                <a:lnTo>
                  <a:pt x="1696211" y="374903"/>
                </a:lnTo>
                <a:lnTo>
                  <a:pt x="1723643" y="408431"/>
                </a:lnTo>
                <a:lnTo>
                  <a:pt x="1749551" y="441959"/>
                </a:lnTo>
                <a:lnTo>
                  <a:pt x="1772411" y="475487"/>
                </a:lnTo>
                <a:lnTo>
                  <a:pt x="1795271" y="512063"/>
                </a:lnTo>
                <a:lnTo>
                  <a:pt x="1815083" y="548639"/>
                </a:lnTo>
                <a:lnTo>
                  <a:pt x="1833371" y="585215"/>
                </a:lnTo>
                <a:lnTo>
                  <a:pt x="1850135" y="624839"/>
                </a:lnTo>
                <a:lnTo>
                  <a:pt x="1863851" y="664463"/>
                </a:lnTo>
                <a:lnTo>
                  <a:pt x="1876043" y="704087"/>
                </a:lnTo>
                <a:lnTo>
                  <a:pt x="1886711" y="746759"/>
                </a:lnTo>
                <a:lnTo>
                  <a:pt x="1894331" y="786383"/>
                </a:lnTo>
                <a:lnTo>
                  <a:pt x="1900427" y="829055"/>
                </a:lnTo>
                <a:lnTo>
                  <a:pt x="1903475" y="874775"/>
                </a:lnTo>
                <a:lnTo>
                  <a:pt x="1904999" y="896111"/>
                </a:lnTo>
                <a:lnTo>
                  <a:pt x="1904999" y="938783"/>
                </a:lnTo>
                <a:lnTo>
                  <a:pt x="1900427" y="1002791"/>
                </a:lnTo>
                <a:lnTo>
                  <a:pt x="1891283" y="1066799"/>
                </a:lnTo>
                <a:lnTo>
                  <a:pt x="1876043" y="1130807"/>
                </a:lnTo>
                <a:lnTo>
                  <a:pt x="1863851" y="1170431"/>
                </a:lnTo>
                <a:lnTo>
                  <a:pt x="1833371" y="1249679"/>
                </a:lnTo>
                <a:lnTo>
                  <a:pt x="1815083" y="1286255"/>
                </a:lnTo>
                <a:lnTo>
                  <a:pt x="1772411" y="1359407"/>
                </a:lnTo>
                <a:lnTo>
                  <a:pt x="1748027" y="1392935"/>
                </a:lnTo>
                <a:lnTo>
                  <a:pt x="1722119" y="1426463"/>
                </a:lnTo>
                <a:lnTo>
                  <a:pt x="1694687" y="1456943"/>
                </a:lnTo>
                <a:lnTo>
                  <a:pt x="1665731" y="1490471"/>
                </a:lnTo>
                <a:lnTo>
                  <a:pt x="1635251" y="1517903"/>
                </a:lnTo>
                <a:lnTo>
                  <a:pt x="1603247" y="1548383"/>
                </a:lnTo>
                <a:lnTo>
                  <a:pt x="1571243" y="1572767"/>
                </a:lnTo>
                <a:lnTo>
                  <a:pt x="1536191" y="1600199"/>
                </a:lnTo>
                <a:lnTo>
                  <a:pt x="1499615" y="1621535"/>
                </a:lnTo>
                <a:lnTo>
                  <a:pt x="1461515" y="1645919"/>
                </a:lnTo>
                <a:lnTo>
                  <a:pt x="1423415" y="1667255"/>
                </a:lnTo>
                <a:lnTo>
                  <a:pt x="1383791" y="1685543"/>
                </a:lnTo>
                <a:lnTo>
                  <a:pt x="1301495" y="1716023"/>
                </a:lnTo>
                <a:lnTo>
                  <a:pt x="1258823" y="1731263"/>
                </a:lnTo>
                <a:lnTo>
                  <a:pt x="1214627" y="1743455"/>
                </a:lnTo>
                <a:lnTo>
                  <a:pt x="1170431" y="1752599"/>
                </a:lnTo>
                <a:lnTo>
                  <a:pt x="1077467" y="1764791"/>
                </a:lnTo>
                <a:lnTo>
                  <a:pt x="1031747" y="1767839"/>
                </a:lnTo>
                <a:lnTo>
                  <a:pt x="1007363" y="1767839"/>
                </a:lnTo>
                <a:lnTo>
                  <a:pt x="989730" y="1770097"/>
                </a:lnTo>
                <a:lnTo>
                  <a:pt x="998616" y="1773935"/>
                </a:lnTo>
                <a:lnTo>
                  <a:pt x="1009357" y="1780031"/>
                </a:lnTo>
                <a:lnTo>
                  <a:pt x="1015514" y="1792223"/>
                </a:lnTo>
                <a:lnTo>
                  <a:pt x="1013733" y="1810511"/>
                </a:lnTo>
                <a:lnTo>
                  <a:pt x="1007527" y="1822703"/>
                </a:lnTo>
                <a:lnTo>
                  <a:pt x="997798" y="1828799"/>
                </a:lnTo>
                <a:lnTo>
                  <a:pt x="985448" y="1831847"/>
                </a:lnTo>
                <a:lnTo>
                  <a:pt x="1036319" y="1831847"/>
                </a:lnTo>
                <a:lnTo>
                  <a:pt x="1085087" y="1828799"/>
                </a:lnTo>
                <a:lnTo>
                  <a:pt x="1135379" y="1822703"/>
                </a:lnTo>
                <a:lnTo>
                  <a:pt x="1229867" y="1804415"/>
                </a:lnTo>
                <a:lnTo>
                  <a:pt x="1277111" y="1792223"/>
                </a:lnTo>
                <a:lnTo>
                  <a:pt x="1322831" y="1776983"/>
                </a:lnTo>
                <a:lnTo>
                  <a:pt x="1367027" y="1761743"/>
                </a:lnTo>
                <a:lnTo>
                  <a:pt x="1411223" y="1743455"/>
                </a:lnTo>
                <a:lnTo>
                  <a:pt x="1453895" y="1722119"/>
                </a:lnTo>
                <a:lnTo>
                  <a:pt x="1495043" y="1700783"/>
                </a:lnTo>
                <a:lnTo>
                  <a:pt x="1534667" y="1676399"/>
                </a:lnTo>
                <a:lnTo>
                  <a:pt x="1572767" y="1652015"/>
                </a:lnTo>
                <a:lnTo>
                  <a:pt x="1610867" y="1624583"/>
                </a:lnTo>
                <a:lnTo>
                  <a:pt x="1645919" y="1594103"/>
                </a:lnTo>
                <a:lnTo>
                  <a:pt x="1712975" y="1533143"/>
                </a:lnTo>
                <a:lnTo>
                  <a:pt x="1743455" y="1499615"/>
                </a:lnTo>
                <a:lnTo>
                  <a:pt x="1772411" y="1466087"/>
                </a:lnTo>
                <a:lnTo>
                  <a:pt x="1799843" y="1429511"/>
                </a:lnTo>
                <a:lnTo>
                  <a:pt x="1825751" y="1392935"/>
                </a:lnTo>
                <a:lnTo>
                  <a:pt x="1850135" y="1353311"/>
                </a:lnTo>
                <a:lnTo>
                  <a:pt x="1871471" y="1313687"/>
                </a:lnTo>
                <a:lnTo>
                  <a:pt x="1891283" y="1274063"/>
                </a:lnTo>
                <a:lnTo>
                  <a:pt x="1909571" y="1231391"/>
                </a:lnTo>
                <a:lnTo>
                  <a:pt x="1924811" y="1188719"/>
                </a:lnTo>
                <a:lnTo>
                  <a:pt x="1949195" y="1100327"/>
                </a:lnTo>
                <a:lnTo>
                  <a:pt x="1956815" y="1054607"/>
                </a:lnTo>
                <a:lnTo>
                  <a:pt x="1961387" y="1033271"/>
                </a:lnTo>
                <a:lnTo>
                  <a:pt x="1962911" y="1008887"/>
                </a:lnTo>
                <a:lnTo>
                  <a:pt x="1965959" y="987551"/>
                </a:lnTo>
                <a:lnTo>
                  <a:pt x="1969007" y="938783"/>
                </a:lnTo>
                <a:lnTo>
                  <a:pt x="1969007" y="893063"/>
                </a:lnTo>
                <a:lnTo>
                  <a:pt x="1965959" y="844295"/>
                </a:lnTo>
                <a:lnTo>
                  <a:pt x="1962911" y="822959"/>
                </a:lnTo>
                <a:lnTo>
                  <a:pt x="1961387" y="798575"/>
                </a:lnTo>
                <a:lnTo>
                  <a:pt x="1956815" y="777239"/>
                </a:lnTo>
                <a:lnTo>
                  <a:pt x="1953767" y="752855"/>
                </a:lnTo>
                <a:lnTo>
                  <a:pt x="1947671" y="731519"/>
                </a:lnTo>
                <a:lnTo>
                  <a:pt x="1937003" y="685799"/>
                </a:lnTo>
                <a:lnTo>
                  <a:pt x="1923287" y="643127"/>
                </a:lnTo>
                <a:lnTo>
                  <a:pt x="1908047" y="600455"/>
                </a:lnTo>
                <a:lnTo>
                  <a:pt x="1891283" y="557783"/>
                </a:lnTo>
                <a:lnTo>
                  <a:pt x="1871471" y="518159"/>
                </a:lnTo>
                <a:lnTo>
                  <a:pt x="1825751" y="438911"/>
                </a:lnTo>
                <a:lnTo>
                  <a:pt x="1799843" y="402335"/>
                </a:lnTo>
                <a:lnTo>
                  <a:pt x="1772411" y="368807"/>
                </a:lnTo>
                <a:lnTo>
                  <a:pt x="1743455" y="332231"/>
                </a:lnTo>
                <a:lnTo>
                  <a:pt x="1711451" y="298703"/>
                </a:lnTo>
                <a:lnTo>
                  <a:pt x="1679447" y="268223"/>
                </a:lnTo>
                <a:lnTo>
                  <a:pt x="1644395" y="237743"/>
                </a:lnTo>
                <a:lnTo>
                  <a:pt x="1609343" y="210311"/>
                </a:lnTo>
                <a:lnTo>
                  <a:pt x="1533143" y="155447"/>
                </a:lnTo>
                <a:lnTo>
                  <a:pt x="1493519" y="134111"/>
                </a:lnTo>
                <a:lnTo>
                  <a:pt x="1452371" y="109727"/>
                </a:lnTo>
                <a:lnTo>
                  <a:pt x="1367027" y="73151"/>
                </a:lnTo>
                <a:lnTo>
                  <a:pt x="1321307" y="54863"/>
                </a:lnTo>
                <a:lnTo>
                  <a:pt x="1182623" y="18287"/>
                </a:lnTo>
                <a:lnTo>
                  <a:pt x="1085087" y="6095"/>
                </a:lnTo>
                <a:lnTo>
                  <a:pt x="1034795" y="3047"/>
                </a:lnTo>
                <a:lnTo>
                  <a:pt x="1010411" y="0"/>
                </a:lnTo>
                <a:close/>
              </a:path>
              <a:path w="1969135" h="1831975">
                <a:moveTo>
                  <a:pt x="984503" y="1767839"/>
                </a:moveTo>
                <a:lnTo>
                  <a:pt x="984503" y="1770767"/>
                </a:lnTo>
                <a:lnTo>
                  <a:pt x="989730" y="1770097"/>
                </a:lnTo>
                <a:lnTo>
                  <a:pt x="984503" y="1767839"/>
                </a:lnTo>
                <a:close/>
              </a:path>
              <a:path w="1969135" h="1831975">
                <a:moveTo>
                  <a:pt x="64007" y="917447"/>
                </a:moveTo>
                <a:lnTo>
                  <a:pt x="32003" y="947927"/>
                </a:lnTo>
                <a:lnTo>
                  <a:pt x="40304" y="947927"/>
                </a:lnTo>
                <a:lnTo>
                  <a:pt x="52664" y="941831"/>
                </a:lnTo>
                <a:lnTo>
                  <a:pt x="60970" y="932687"/>
                </a:lnTo>
                <a:lnTo>
                  <a:pt x="64007" y="917447"/>
                </a:lnTo>
                <a:close/>
              </a:path>
              <a:path w="1969135" h="1831975">
                <a:moveTo>
                  <a:pt x="64007" y="917447"/>
                </a:moveTo>
                <a:lnTo>
                  <a:pt x="60970" y="932687"/>
                </a:lnTo>
                <a:lnTo>
                  <a:pt x="52664" y="941831"/>
                </a:lnTo>
                <a:lnTo>
                  <a:pt x="40304" y="947927"/>
                </a:lnTo>
                <a:lnTo>
                  <a:pt x="64661" y="947927"/>
                </a:lnTo>
                <a:lnTo>
                  <a:pt x="64007" y="938783"/>
                </a:lnTo>
                <a:lnTo>
                  <a:pt x="64007" y="917447"/>
                </a:lnTo>
                <a:close/>
              </a:path>
              <a:path w="1969135" h="1831975">
                <a:moveTo>
                  <a:pt x="32003" y="883919"/>
                </a:moveTo>
                <a:lnTo>
                  <a:pt x="24383" y="883919"/>
                </a:lnTo>
                <a:lnTo>
                  <a:pt x="15239" y="886967"/>
                </a:lnTo>
                <a:lnTo>
                  <a:pt x="3047" y="899159"/>
                </a:lnTo>
                <a:lnTo>
                  <a:pt x="1523" y="903731"/>
                </a:lnTo>
                <a:lnTo>
                  <a:pt x="1523" y="917447"/>
                </a:lnTo>
                <a:lnTo>
                  <a:pt x="32003" y="883919"/>
                </a:lnTo>
                <a:close/>
              </a:path>
              <a:path w="1969135" h="1831975">
                <a:moveTo>
                  <a:pt x="64661" y="883919"/>
                </a:moveTo>
                <a:lnTo>
                  <a:pt x="32003" y="883919"/>
                </a:lnTo>
                <a:lnTo>
                  <a:pt x="1523" y="917447"/>
                </a:lnTo>
                <a:lnTo>
                  <a:pt x="64007" y="917447"/>
                </a:lnTo>
                <a:lnTo>
                  <a:pt x="64007" y="893063"/>
                </a:lnTo>
                <a:lnTo>
                  <a:pt x="64661" y="883919"/>
                </a:lnTo>
                <a:close/>
              </a:path>
              <a:path w="1969135" h="1831975">
                <a:moveTo>
                  <a:pt x="984503" y="0"/>
                </a:moveTo>
                <a:lnTo>
                  <a:pt x="958595" y="0"/>
                </a:lnTo>
                <a:lnTo>
                  <a:pt x="934211" y="3047"/>
                </a:lnTo>
                <a:lnTo>
                  <a:pt x="883919" y="6095"/>
                </a:lnTo>
                <a:lnTo>
                  <a:pt x="786383" y="18287"/>
                </a:lnTo>
                <a:lnTo>
                  <a:pt x="691895" y="42671"/>
                </a:lnTo>
                <a:lnTo>
                  <a:pt x="646175" y="57911"/>
                </a:lnTo>
                <a:lnTo>
                  <a:pt x="601979" y="73151"/>
                </a:lnTo>
                <a:lnTo>
                  <a:pt x="557783" y="91439"/>
                </a:lnTo>
                <a:lnTo>
                  <a:pt x="475487" y="134111"/>
                </a:lnTo>
                <a:lnTo>
                  <a:pt x="434339" y="158495"/>
                </a:lnTo>
                <a:lnTo>
                  <a:pt x="396239" y="182879"/>
                </a:lnTo>
                <a:lnTo>
                  <a:pt x="323087" y="237743"/>
                </a:lnTo>
                <a:lnTo>
                  <a:pt x="289559" y="268223"/>
                </a:lnTo>
                <a:lnTo>
                  <a:pt x="225551" y="335279"/>
                </a:lnTo>
                <a:lnTo>
                  <a:pt x="196595" y="368807"/>
                </a:lnTo>
                <a:lnTo>
                  <a:pt x="169163" y="405383"/>
                </a:lnTo>
                <a:lnTo>
                  <a:pt x="143255" y="441959"/>
                </a:lnTo>
                <a:lnTo>
                  <a:pt x="120395" y="481583"/>
                </a:lnTo>
                <a:lnTo>
                  <a:pt x="97535" y="518159"/>
                </a:lnTo>
                <a:lnTo>
                  <a:pt x="77723" y="560831"/>
                </a:lnTo>
                <a:lnTo>
                  <a:pt x="60959" y="600455"/>
                </a:lnTo>
                <a:lnTo>
                  <a:pt x="45719" y="646175"/>
                </a:lnTo>
                <a:lnTo>
                  <a:pt x="32003" y="688847"/>
                </a:lnTo>
                <a:lnTo>
                  <a:pt x="21335" y="731519"/>
                </a:lnTo>
                <a:lnTo>
                  <a:pt x="12191" y="777239"/>
                </a:lnTo>
                <a:lnTo>
                  <a:pt x="3047" y="847343"/>
                </a:lnTo>
                <a:lnTo>
                  <a:pt x="1523" y="868679"/>
                </a:lnTo>
                <a:lnTo>
                  <a:pt x="1523" y="903731"/>
                </a:lnTo>
                <a:lnTo>
                  <a:pt x="3047" y="899159"/>
                </a:lnTo>
                <a:lnTo>
                  <a:pt x="15239" y="886967"/>
                </a:lnTo>
                <a:lnTo>
                  <a:pt x="24383" y="883919"/>
                </a:lnTo>
                <a:lnTo>
                  <a:pt x="64661" y="883919"/>
                </a:lnTo>
                <a:lnTo>
                  <a:pt x="68579" y="829055"/>
                </a:lnTo>
                <a:lnTo>
                  <a:pt x="74675" y="786383"/>
                </a:lnTo>
                <a:lnTo>
                  <a:pt x="83819" y="743711"/>
                </a:lnTo>
                <a:lnTo>
                  <a:pt x="92963" y="704087"/>
                </a:lnTo>
                <a:lnTo>
                  <a:pt x="105155" y="664463"/>
                </a:lnTo>
                <a:lnTo>
                  <a:pt x="120395" y="624839"/>
                </a:lnTo>
                <a:lnTo>
                  <a:pt x="137159" y="585215"/>
                </a:lnTo>
                <a:lnTo>
                  <a:pt x="155447" y="548639"/>
                </a:lnTo>
                <a:lnTo>
                  <a:pt x="175259" y="512063"/>
                </a:lnTo>
                <a:lnTo>
                  <a:pt x="198119" y="475487"/>
                </a:lnTo>
                <a:lnTo>
                  <a:pt x="220979" y="441959"/>
                </a:lnTo>
                <a:lnTo>
                  <a:pt x="246887" y="408431"/>
                </a:lnTo>
                <a:lnTo>
                  <a:pt x="274319" y="374903"/>
                </a:lnTo>
                <a:lnTo>
                  <a:pt x="303275" y="344423"/>
                </a:lnTo>
                <a:lnTo>
                  <a:pt x="333755" y="313943"/>
                </a:lnTo>
                <a:lnTo>
                  <a:pt x="365759" y="286511"/>
                </a:lnTo>
                <a:lnTo>
                  <a:pt x="399287" y="259079"/>
                </a:lnTo>
                <a:lnTo>
                  <a:pt x="469391" y="210311"/>
                </a:lnTo>
                <a:lnTo>
                  <a:pt x="545591" y="167639"/>
                </a:lnTo>
                <a:lnTo>
                  <a:pt x="585215" y="149351"/>
                </a:lnTo>
                <a:lnTo>
                  <a:pt x="626363" y="131063"/>
                </a:lnTo>
                <a:lnTo>
                  <a:pt x="669035" y="115823"/>
                </a:lnTo>
                <a:lnTo>
                  <a:pt x="754379" y="91439"/>
                </a:lnTo>
                <a:lnTo>
                  <a:pt x="844295" y="73151"/>
                </a:lnTo>
                <a:lnTo>
                  <a:pt x="938783" y="64007"/>
                </a:lnTo>
                <a:lnTo>
                  <a:pt x="971055" y="64007"/>
                </a:lnTo>
                <a:lnTo>
                  <a:pt x="960144" y="54863"/>
                </a:lnTo>
                <a:lnTo>
                  <a:pt x="953590" y="42671"/>
                </a:lnTo>
                <a:lnTo>
                  <a:pt x="952499" y="33527"/>
                </a:lnTo>
                <a:lnTo>
                  <a:pt x="1016507" y="33527"/>
                </a:lnTo>
                <a:lnTo>
                  <a:pt x="984503" y="0"/>
                </a:lnTo>
                <a:close/>
              </a:path>
              <a:path w="1969135" h="1831975">
                <a:moveTo>
                  <a:pt x="952499" y="33527"/>
                </a:moveTo>
                <a:lnTo>
                  <a:pt x="953590" y="42671"/>
                </a:lnTo>
                <a:lnTo>
                  <a:pt x="960144" y="54863"/>
                </a:lnTo>
                <a:lnTo>
                  <a:pt x="971055" y="64007"/>
                </a:lnTo>
                <a:lnTo>
                  <a:pt x="984503" y="64007"/>
                </a:lnTo>
                <a:lnTo>
                  <a:pt x="952499" y="33527"/>
                </a:lnTo>
                <a:close/>
              </a:path>
              <a:path w="1969135" h="1831975">
                <a:moveTo>
                  <a:pt x="993647" y="0"/>
                </a:moveTo>
                <a:lnTo>
                  <a:pt x="984503" y="0"/>
                </a:lnTo>
                <a:lnTo>
                  <a:pt x="1016507" y="33527"/>
                </a:lnTo>
                <a:lnTo>
                  <a:pt x="1016507" y="24383"/>
                </a:lnTo>
                <a:lnTo>
                  <a:pt x="1013459" y="15239"/>
                </a:lnTo>
                <a:lnTo>
                  <a:pt x="1001267" y="3047"/>
                </a:lnTo>
                <a:lnTo>
                  <a:pt x="9936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68666" y="1741297"/>
            <a:ext cx="1390015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679" marR="5080" indent="-220979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b="1" spc="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43700" y="1559052"/>
            <a:ext cx="1941830" cy="1163320"/>
          </a:xfrm>
          <a:custGeom>
            <a:avLst/>
            <a:gdLst/>
            <a:ahLst/>
            <a:cxnLst/>
            <a:rect l="l" t="t" r="r" b="b"/>
            <a:pathLst>
              <a:path w="1941829" h="1163320">
                <a:moveTo>
                  <a:pt x="970787" y="0"/>
                </a:moveTo>
                <a:lnTo>
                  <a:pt x="891128" y="1929"/>
                </a:lnTo>
                <a:lnTo>
                  <a:pt x="813249" y="7618"/>
                </a:lnTo>
                <a:lnTo>
                  <a:pt x="737399" y="16916"/>
                </a:lnTo>
                <a:lnTo>
                  <a:pt x="663830" y="29675"/>
                </a:lnTo>
                <a:lnTo>
                  <a:pt x="592788" y="45743"/>
                </a:lnTo>
                <a:lnTo>
                  <a:pt x="524524" y="64972"/>
                </a:lnTo>
                <a:lnTo>
                  <a:pt x="459286" y="87212"/>
                </a:lnTo>
                <a:lnTo>
                  <a:pt x="397325" y="112312"/>
                </a:lnTo>
                <a:lnTo>
                  <a:pt x="338888" y="140124"/>
                </a:lnTo>
                <a:lnTo>
                  <a:pt x="284225" y="170497"/>
                </a:lnTo>
                <a:lnTo>
                  <a:pt x="233586" y="203282"/>
                </a:lnTo>
                <a:lnTo>
                  <a:pt x="187220" y="238329"/>
                </a:lnTo>
                <a:lnTo>
                  <a:pt x="145375" y="275488"/>
                </a:lnTo>
                <a:lnTo>
                  <a:pt x="108301" y="314609"/>
                </a:lnTo>
                <a:lnTo>
                  <a:pt x="76247" y="355544"/>
                </a:lnTo>
                <a:lnTo>
                  <a:pt x="49462" y="398141"/>
                </a:lnTo>
                <a:lnTo>
                  <a:pt x="28196" y="442252"/>
                </a:lnTo>
                <a:lnTo>
                  <a:pt x="12697" y="487727"/>
                </a:lnTo>
                <a:lnTo>
                  <a:pt x="3216" y="534415"/>
                </a:lnTo>
                <a:lnTo>
                  <a:pt x="0" y="582167"/>
                </a:lnTo>
                <a:lnTo>
                  <a:pt x="3216" y="629703"/>
                </a:lnTo>
                <a:lnTo>
                  <a:pt x="12697" y="676195"/>
                </a:lnTo>
                <a:lnTo>
                  <a:pt x="28196" y="721495"/>
                </a:lnTo>
                <a:lnTo>
                  <a:pt x="49462" y="765450"/>
                </a:lnTo>
                <a:lnTo>
                  <a:pt x="76247" y="807910"/>
                </a:lnTo>
                <a:lnTo>
                  <a:pt x="108301" y="848724"/>
                </a:lnTo>
                <a:lnTo>
                  <a:pt x="145375" y="887742"/>
                </a:lnTo>
                <a:lnTo>
                  <a:pt x="187220" y="924811"/>
                </a:lnTo>
                <a:lnTo>
                  <a:pt x="233586" y="959783"/>
                </a:lnTo>
                <a:lnTo>
                  <a:pt x="284225" y="992504"/>
                </a:lnTo>
                <a:lnTo>
                  <a:pt x="338888" y="1022826"/>
                </a:lnTo>
                <a:lnTo>
                  <a:pt x="397325" y="1050596"/>
                </a:lnTo>
                <a:lnTo>
                  <a:pt x="459286" y="1075665"/>
                </a:lnTo>
                <a:lnTo>
                  <a:pt x="524524" y="1097880"/>
                </a:lnTo>
                <a:lnTo>
                  <a:pt x="592788" y="1117091"/>
                </a:lnTo>
                <a:lnTo>
                  <a:pt x="663830" y="1133148"/>
                </a:lnTo>
                <a:lnTo>
                  <a:pt x="737399" y="1145900"/>
                </a:lnTo>
                <a:lnTo>
                  <a:pt x="813249" y="1155195"/>
                </a:lnTo>
                <a:lnTo>
                  <a:pt x="891128" y="1160882"/>
                </a:lnTo>
                <a:lnTo>
                  <a:pt x="970787" y="1162811"/>
                </a:lnTo>
                <a:lnTo>
                  <a:pt x="1050447" y="1160882"/>
                </a:lnTo>
                <a:lnTo>
                  <a:pt x="1128326" y="1155195"/>
                </a:lnTo>
                <a:lnTo>
                  <a:pt x="1204176" y="1145900"/>
                </a:lnTo>
                <a:lnTo>
                  <a:pt x="1277745" y="1133148"/>
                </a:lnTo>
                <a:lnTo>
                  <a:pt x="1348787" y="1117091"/>
                </a:lnTo>
                <a:lnTo>
                  <a:pt x="1417051" y="1097880"/>
                </a:lnTo>
                <a:lnTo>
                  <a:pt x="1482289" y="1075665"/>
                </a:lnTo>
                <a:lnTo>
                  <a:pt x="1544250" y="1050596"/>
                </a:lnTo>
                <a:lnTo>
                  <a:pt x="1602687" y="1022826"/>
                </a:lnTo>
                <a:lnTo>
                  <a:pt x="1657349" y="992504"/>
                </a:lnTo>
                <a:lnTo>
                  <a:pt x="1707989" y="959783"/>
                </a:lnTo>
                <a:lnTo>
                  <a:pt x="1754355" y="924811"/>
                </a:lnTo>
                <a:lnTo>
                  <a:pt x="1796200" y="887742"/>
                </a:lnTo>
                <a:lnTo>
                  <a:pt x="1833274" y="848724"/>
                </a:lnTo>
                <a:lnTo>
                  <a:pt x="1865328" y="807910"/>
                </a:lnTo>
                <a:lnTo>
                  <a:pt x="1892113" y="765450"/>
                </a:lnTo>
                <a:lnTo>
                  <a:pt x="1913379" y="721495"/>
                </a:lnTo>
                <a:lnTo>
                  <a:pt x="1928877" y="676195"/>
                </a:lnTo>
                <a:lnTo>
                  <a:pt x="1938359" y="629703"/>
                </a:lnTo>
                <a:lnTo>
                  <a:pt x="1941575" y="582167"/>
                </a:lnTo>
                <a:lnTo>
                  <a:pt x="1938359" y="534415"/>
                </a:lnTo>
                <a:lnTo>
                  <a:pt x="1928877" y="487727"/>
                </a:lnTo>
                <a:lnTo>
                  <a:pt x="1913379" y="442252"/>
                </a:lnTo>
                <a:lnTo>
                  <a:pt x="1892113" y="398141"/>
                </a:lnTo>
                <a:lnTo>
                  <a:pt x="1865328" y="355544"/>
                </a:lnTo>
                <a:lnTo>
                  <a:pt x="1833274" y="314609"/>
                </a:lnTo>
                <a:lnTo>
                  <a:pt x="1796200" y="275488"/>
                </a:lnTo>
                <a:lnTo>
                  <a:pt x="1754355" y="238329"/>
                </a:lnTo>
                <a:lnTo>
                  <a:pt x="1707989" y="203282"/>
                </a:lnTo>
                <a:lnTo>
                  <a:pt x="1657349" y="170497"/>
                </a:lnTo>
                <a:lnTo>
                  <a:pt x="1602687" y="140124"/>
                </a:lnTo>
                <a:lnTo>
                  <a:pt x="1544250" y="112312"/>
                </a:lnTo>
                <a:lnTo>
                  <a:pt x="1482289" y="87212"/>
                </a:lnTo>
                <a:lnTo>
                  <a:pt x="1417051" y="64972"/>
                </a:lnTo>
                <a:lnTo>
                  <a:pt x="1348787" y="45743"/>
                </a:lnTo>
                <a:lnTo>
                  <a:pt x="1277745" y="29675"/>
                </a:lnTo>
                <a:lnTo>
                  <a:pt x="1204176" y="16916"/>
                </a:lnTo>
                <a:lnTo>
                  <a:pt x="1128326" y="7618"/>
                </a:lnTo>
                <a:lnTo>
                  <a:pt x="1050447" y="1929"/>
                </a:lnTo>
                <a:lnTo>
                  <a:pt x="970787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47565" y="1983689"/>
            <a:ext cx="146050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Apo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eker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97495" y="2955036"/>
            <a:ext cx="2174875" cy="826135"/>
          </a:xfrm>
          <a:custGeom>
            <a:avLst/>
            <a:gdLst/>
            <a:ahLst/>
            <a:cxnLst/>
            <a:rect l="l" t="t" r="r" b="b"/>
            <a:pathLst>
              <a:path w="2174875" h="826135">
                <a:moveTo>
                  <a:pt x="1086611" y="0"/>
                </a:moveTo>
                <a:lnTo>
                  <a:pt x="997447" y="2268"/>
                </a:lnTo>
                <a:lnTo>
                  <a:pt x="910276" y="8955"/>
                </a:lnTo>
                <a:lnTo>
                  <a:pt x="825377" y="19884"/>
                </a:lnTo>
                <a:lnTo>
                  <a:pt x="743029" y="34881"/>
                </a:lnTo>
                <a:lnTo>
                  <a:pt x="663511" y="53768"/>
                </a:lnTo>
                <a:lnTo>
                  <a:pt x="587102" y="76370"/>
                </a:lnTo>
                <a:lnTo>
                  <a:pt x="514081" y="102511"/>
                </a:lnTo>
                <a:lnTo>
                  <a:pt x="444727" y="132014"/>
                </a:lnTo>
                <a:lnTo>
                  <a:pt x="379319" y="164705"/>
                </a:lnTo>
                <a:lnTo>
                  <a:pt x="318134" y="200405"/>
                </a:lnTo>
                <a:lnTo>
                  <a:pt x="261454" y="238941"/>
                </a:lnTo>
                <a:lnTo>
                  <a:pt x="209556" y="280135"/>
                </a:lnTo>
                <a:lnTo>
                  <a:pt x="162719" y="323812"/>
                </a:lnTo>
                <a:lnTo>
                  <a:pt x="121222" y="369795"/>
                </a:lnTo>
                <a:lnTo>
                  <a:pt x="85343" y="417909"/>
                </a:lnTo>
                <a:lnTo>
                  <a:pt x="55363" y="467977"/>
                </a:lnTo>
                <a:lnTo>
                  <a:pt x="31560" y="519824"/>
                </a:lnTo>
                <a:lnTo>
                  <a:pt x="14212" y="573273"/>
                </a:lnTo>
                <a:lnTo>
                  <a:pt x="3599" y="628149"/>
                </a:lnTo>
                <a:lnTo>
                  <a:pt x="0" y="684275"/>
                </a:lnTo>
                <a:lnTo>
                  <a:pt x="3599" y="740184"/>
                </a:lnTo>
                <a:lnTo>
                  <a:pt x="14212" y="794865"/>
                </a:lnTo>
                <a:lnTo>
                  <a:pt x="24353" y="826007"/>
                </a:lnTo>
                <a:lnTo>
                  <a:pt x="2150390" y="826007"/>
                </a:lnTo>
                <a:lnTo>
                  <a:pt x="2160533" y="794865"/>
                </a:lnTo>
                <a:lnTo>
                  <a:pt x="2171148" y="740184"/>
                </a:lnTo>
                <a:lnTo>
                  <a:pt x="2174747" y="684275"/>
                </a:lnTo>
                <a:lnTo>
                  <a:pt x="2171148" y="628149"/>
                </a:lnTo>
                <a:lnTo>
                  <a:pt x="2160533" y="573273"/>
                </a:lnTo>
                <a:lnTo>
                  <a:pt x="2143182" y="519824"/>
                </a:lnTo>
                <a:lnTo>
                  <a:pt x="2119371" y="467977"/>
                </a:lnTo>
                <a:lnTo>
                  <a:pt x="2089380" y="417909"/>
                </a:lnTo>
                <a:lnTo>
                  <a:pt x="2053484" y="369795"/>
                </a:lnTo>
                <a:lnTo>
                  <a:pt x="2011963" y="323812"/>
                </a:lnTo>
                <a:lnTo>
                  <a:pt x="1965094" y="280135"/>
                </a:lnTo>
                <a:lnTo>
                  <a:pt x="1913154" y="238941"/>
                </a:lnTo>
                <a:lnTo>
                  <a:pt x="1856422" y="200405"/>
                </a:lnTo>
                <a:lnTo>
                  <a:pt x="1795175" y="164705"/>
                </a:lnTo>
                <a:lnTo>
                  <a:pt x="1729691" y="132014"/>
                </a:lnTo>
                <a:lnTo>
                  <a:pt x="1660247" y="102511"/>
                </a:lnTo>
                <a:lnTo>
                  <a:pt x="1587122" y="76370"/>
                </a:lnTo>
                <a:lnTo>
                  <a:pt x="1510593" y="53768"/>
                </a:lnTo>
                <a:lnTo>
                  <a:pt x="1430938" y="34881"/>
                </a:lnTo>
                <a:lnTo>
                  <a:pt x="1348434" y="19884"/>
                </a:lnTo>
                <a:lnTo>
                  <a:pt x="1263360" y="8955"/>
                </a:lnTo>
                <a:lnTo>
                  <a:pt x="1175994" y="2268"/>
                </a:lnTo>
                <a:lnTo>
                  <a:pt x="1086611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6647" y="2555748"/>
            <a:ext cx="934719" cy="542925"/>
          </a:xfrm>
          <a:custGeom>
            <a:avLst/>
            <a:gdLst/>
            <a:ahLst/>
            <a:cxnLst/>
            <a:rect l="l" t="t" r="r" b="b"/>
            <a:pathLst>
              <a:path w="934720" h="542925">
                <a:moveTo>
                  <a:pt x="133626" y="325807"/>
                </a:moveTo>
                <a:lnTo>
                  <a:pt x="122610" y="329962"/>
                </a:lnTo>
                <a:lnTo>
                  <a:pt x="114299" y="338327"/>
                </a:lnTo>
                <a:lnTo>
                  <a:pt x="0" y="542543"/>
                </a:lnTo>
                <a:lnTo>
                  <a:pt x="233417" y="542542"/>
                </a:lnTo>
                <a:lnTo>
                  <a:pt x="247187" y="538769"/>
                </a:lnTo>
                <a:lnTo>
                  <a:pt x="247992" y="537971"/>
                </a:lnTo>
                <a:lnTo>
                  <a:pt x="59435" y="537971"/>
                </a:lnTo>
                <a:lnTo>
                  <a:pt x="32003" y="492251"/>
                </a:lnTo>
                <a:lnTo>
                  <a:pt x="116224" y="443516"/>
                </a:lnTo>
                <a:lnTo>
                  <a:pt x="164890" y="356376"/>
                </a:lnTo>
                <a:lnTo>
                  <a:pt x="163675" y="345720"/>
                </a:lnTo>
                <a:lnTo>
                  <a:pt x="157357" y="335393"/>
                </a:lnTo>
                <a:lnTo>
                  <a:pt x="145730" y="326470"/>
                </a:lnTo>
                <a:lnTo>
                  <a:pt x="133626" y="325807"/>
                </a:lnTo>
                <a:close/>
              </a:path>
              <a:path w="934720" h="542925">
                <a:moveTo>
                  <a:pt x="116224" y="443516"/>
                </a:moveTo>
                <a:lnTo>
                  <a:pt x="32003" y="492251"/>
                </a:lnTo>
                <a:lnTo>
                  <a:pt x="59435" y="537971"/>
                </a:lnTo>
                <a:lnTo>
                  <a:pt x="75237" y="528827"/>
                </a:lnTo>
                <a:lnTo>
                  <a:pt x="68579" y="528827"/>
                </a:lnTo>
                <a:lnTo>
                  <a:pt x="45719" y="487679"/>
                </a:lnTo>
                <a:lnTo>
                  <a:pt x="91560" y="487679"/>
                </a:lnTo>
                <a:lnTo>
                  <a:pt x="116224" y="443516"/>
                </a:lnTo>
                <a:close/>
              </a:path>
              <a:path w="934720" h="542925">
                <a:moveTo>
                  <a:pt x="144952" y="488486"/>
                </a:moveTo>
                <a:lnTo>
                  <a:pt x="59435" y="537971"/>
                </a:lnTo>
                <a:lnTo>
                  <a:pt x="247992" y="537971"/>
                </a:lnTo>
                <a:lnTo>
                  <a:pt x="256913" y="529143"/>
                </a:lnTo>
                <a:lnTo>
                  <a:pt x="260592" y="515820"/>
                </a:lnTo>
                <a:lnTo>
                  <a:pt x="256620" y="502316"/>
                </a:lnTo>
                <a:lnTo>
                  <a:pt x="246838" y="492802"/>
                </a:lnTo>
                <a:lnTo>
                  <a:pt x="233171" y="489203"/>
                </a:lnTo>
                <a:lnTo>
                  <a:pt x="144952" y="488486"/>
                </a:lnTo>
                <a:close/>
              </a:path>
              <a:path w="934720" h="542925">
                <a:moveTo>
                  <a:pt x="45719" y="487679"/>
                </a:moveTo>
                <a:lnTo>
                  <a:pt x="68579" y="528827"/>
                </a:lnTo>
                <a:lnTo>
                  <a:pt x="91353" y="488050"/>
                </a:lnTo>
                <a:lnTo>
                  <a:pt x="45719" y="487679"/>
                </a:lnTo>
                <a:close/>
              </a:path>
              <a:path w="934720" h="542925">
                <a:moveTo>
                  <a:pt x="91353" y="488050"/>
                </a:moveTo>
                <a:lnTo>
                  <a:pt x="68579" y="528827"/>
                </a:lnTo>
                <a:lnTo>
                  <a:pt x="75237" y="528827"/>
                </a:lnTo>
                <a:lnTo>
                  <a:pt x="144952" y="488486"/>
                </a:lnTo>
                <a:lnTo>
                  <a:pt x="91353" y="488050"/>
                </a:lnTo>
                <a:close/>
              </a:path>
              <a:path w="934720" h="542925">
                <a:moveTo>
                  <a:pt x="789259" y="54057"/>
                </a:moveTo>
                <a:lnTo>
                  <a:pt x="116224" y="443516"/>
                </a:lnTo>
                <a:lnTo>
                  <a:pt x="91353" y="488050"/>
                </a:lnTo>
                <a:lnTo>
                  <a:pt x="144952" y="488486"/>
                </a:lnTo>
                <a:lnTo>
                  <a:pt x="816924" y="99642"/>
                </a:lnTo>
                <a:lnTo>
                  <a:pt x="841721" y="54483"/>
                </a:lnTo>
                <a:lnTo>
                  <a:pt x="789259" y="54057"/>
                </a:lnTo>
                <a:close/>
              </a:path>
              <a:path w="934720" h="542925">
                <a:moveTo>
                  <a:pt x="91560" y="487679"/>
                </a:moveTo>
                <a:lnTo>
                  <a:pt x="45719" y="487679"/>
                </a:lnTo>
                <a:lnTo>
                  <a:pt x="91353" y="488050"/>
                </a:lnTo>
                <a:lnTo>
                  <a:pt x="91560" y="487679"/>
                </a:lnTo>
                <a:close/>
              </a:path>
              <a:path w="934720" h="542925">
                <a:moveTo>
                  <a:pt x="931618" y="4571"/>
                </a:moveTo>
                <a:lnTo>
                  <a:pt x="874775" y="4571"/>
                </a:lnTo>
                <a:lnTo>
                  <a:pt x="902207" y="50291"/>
                </a:lnTo>
                <a:lnTo>
                  <a:pt x="816924" y="99642"/>
                </a:lnTo>
                <a:lnTo>
                  <a:pt x="769385" y="186215"/>
                </a:lnTo>
                <a:lnTo>
                  <a:pt x="770285" y="196991"/>
                </a:lnTo>
                <a:lnTo>
                  <a:pt x="776262" y="207074"/>
                </a:lnTo>
                <a:lnTo>
                  <a:pt x="787426" y="215767"/>
                </a:lnTo>
                <a:lnTo>
                  <a:pt x="799781" y="216835"/>
                </a:lnTo>
                <a:lnTo>
                  <a:pt x="810763" y="212764"/>
                </a:lnTo>
                <a:lnTo>
                  <a:pt x="818387" y="204215"/>
                </a:lnTo>
                <a:lnTo>
                  <a:pt x="931618" y="4571"/>
                </a:lnTo>
                <a:close/>
              </a:path>
              <a:path w="934720" h="542925">
                <a:moveTo>
                  <a:pt x="841721" y="54483"/>
                </a:moveTo>
                <a:lnTo>
                  <a:pt x="816924" y="99642"/>
                </a:lnTo>
                <a:lnTo>
                  <a:pt x="894306" y="54863"/>
                </a:lnTo>
                <a:lnTo>
                  <a:pt x="888491" y="54863"/>
                </a:lnTo>
                <a:lnTo>
                  <a:pt x="841721" y="54483"/>
                </a:lnTo>
                <a:close/>
              </a:path>
              <a:path w="934720" h="542925">
                <a:moveTo>
                  <a:pt x="864107" y="13715"/>
                </a:moveTo>
                <a:lnTo>
                  <a:pt x="841721" y="54483"/>
                </a:lnTo>
                <a:lnTo>
                  <a:pt x="888491" y="54863"/>
                </a:lnTo>
                <a:lnTo>
                  <a:pt x="864107" y="13715"/>
                </a:lnTo>
                <a:close/>
              </a:path>
              <a:path w="934720" h="542925">
                <a:moveTo>
                  <a:pt x="880262" y="13715"/>
                </a:moveTo>
                <a:lnTo>
                  <a:pt x="864107" y="13715"/>
                </a:lnTo>
                <a:lnTo>
                  <a:pt x="888491" y="54863"/>
                </a:lnTo>
                <a:lnTo>
                  <a:pt x="894306" y="54863"/>
                </a:lnTo>
                <a:lnTo>
                  <a:pt x="902207" y="50291"/>
                </a:lnTo>
                <a:lnTo>
                  <a:pt x="880262" y="13715"/>
                </a:lnTo>
                <a:close/>
              </a:path>
              <a:path w="934720" h="542925">
                <a:moveTo>
                  <a:pt x="874775" y="4571"/>
                </a:moveTo>
                <a:lnTo>
                  <a:pt x="789259" y="54057"/>
                </a:lnTo>
                <a:lnTo>
                  <a:pt x="841721" y="54483"/>
                </a:lnTo>
                <a:lnTo>
                  <a:pt x="864107" y="13715"/>
                </a:lnTo>
                <a:lnTo>
                  <a:pt x="880262" y="13715"/>
                </a:lnTo>
                <a:lnTo>
                  <a:pt x="874775" y="4571"/>
                </a:lnTo>
                <a:close/>
              </a:path>
              <a:path w="934720" h="542925">
                <a:moveTo>
                  <a:pt x="934211" y="0"/>
                </a:moveTo>
                <a:lnTo>
                  <a:pt x="700794" y="1"/>
                </a:lnTo>
                <a:lnTo>
                  <a:pt x="687024" y="3774"/>
                </a:lnTo>
                <a:lnTo>
                  <a:pt x="677298" y="13400"/>
                </a:lnTo>
                <a:lnTo>
                  <a:pt x="673619" y="26723"/>
                </a:lnTo>
                <a:lnTo>
                  <a:pt x="677591" y="40227"/>
                </a:lnTo>
                <a:lnTo>
                  <a:pt x="687373" y="49741"/>
                </a:lnTo>
                <a:lnTo>
                  <a:pt x="701039" y="53339"/>
                </a:lnTo>
                <a:lnTo>
                  <a:pt x="789259" y="54057"/>
                </a:lnTo>
                <a:lnTo>
                  <a:pt x="874775" y="4571"/>
                </a:lnTo>
                <a:lnTo>
                  <a:pt x="931618" y="4571"/>
                </a:lnTo>
                <a:lnTo>
                  <a:pt x="93421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34327" y="3606996"/>
            <a:ext cx="894715" cy="174625"/>
          </a:xfrm>
          <a:custGeom>
            <a:avLst/>
            <a:gdLst/>
            <a:ahLst/>
            <a:cxnLst/>
            <a:rect l="l" t="t" r="r" b="b"/>
            <a:pathLst>
              <a:path w="894715" h="174625">
                <a:moveTo>
                  <a:pt x="209272" y="13992"/>
                </a:moveTo>
                <a:lnTo>
                  <a:pt x="198119" y="18599"/>
                </a:lnTo>
                <a:lnTo>
                  <a:pt x="0" y="142043"/>
                </a:lnTo>
                <a:lnTo>
                  <a:pt x="59185" y="174047"/>
                </a:lnTo>
                <a:lnTo>
                  <a:pt x="171540" y="174047"/>
                </a:lnTo>
                <a:lnTo>
                  <a:pt x="160381" y="167951"/>
                </a:lnTo>
                <a:lnTo>
                  <a:pt x="53339" y="167951"/>
                </a:lnTo>
                <a:lnTo>
                  <a:pt x="51815" y="113087"/>
                </a:lnTo>
                <a:lnTo>
                  <a:pt x="150496" y="110033"/>
                </a:lnTo>
                <a:lnTo>
                  <a:pt x="234400" y="56391"/>
                </a:lnTo>
                <a:lnTo>
                  <a:pt x="237812" y="46390"/>
                </a:lnTo>
                <a:lnTo>
                  <a:pt x="236751" y="34599"/>
                </a:lnTo>
                <a:lnTo>
                  <a:pt x="230696" y="21269"/>
                </a:lnTo>
                <a:lnTo>
                  <a:pt x="220755" y="15159"/>
                </a:lnTo>
                <a:lnTo>
                  <a:pt x="209272" y="13992"/>
                </a:lnTo>
                <a:close/>
              </a:path>
              <a:path w="894715" h="174625">
                <a:moveTo>
                  <a:pt x="846675" y="88703"/>
                </a:moveTo>
                <a:lnTo>
                  <a:pt x="839723" y="88703"/>
                </a:lnTo>
                <a:lnTo>
                  <a:pt x="841247" y="143567"/>
                </a:lnTo>
                <a:lnTo>
                  <a:pt x="740537" y="146684"/>
                </a:lnTo>
                <a:lnTo>
                  <a:pt x="696748" y="174047"/>
                </a:lnTo>
                <a:lnTo>
                  <a:pt x="799197" y="174047"/>
                </a:lnTo>
                <a:lnTo>
                  <a:pt x="894587" y="114611"/>
                </a:lnTo>
                <a:lnTo>
                  <a:pt x="846675" y="88703"/>
                </a:lnTo>
                <a:close/>
              </a:path>
              <a:path w="894715" h="174625">
                <a:moveTo>
                  <a:pt x="150496" y="110033"/>
                </a:moveTo>
                <a:lnTo>
                  <a:pt x="51815" y="113087"/>
                </a:lnTo>
                <a:lnTo>
                  <a:pt x="53339" y="167951"/>
                </a:lnTo>
                <a:lnTo>
                  <a:pt x="154642" y="164816"/>
                </a:lnTo>
                <a:lnTo>
                  <a:pt x="152012" y="163379"/>
                </a:lnTo>
                <a:lnTo>
                  <a:pt x="67055" y="163379"/>
                </a:lnTo>
                <a:lnTo>
                  <a:pt x="65531" y="116135"/>
                </a:lnTo>
                <a:lnTo>
                  <a:pt x="140952" y="116135"/>
                </a:lnTo>
                <a:lnTo>
                  <a:pt x="150496" y="110033"/>
                </a:lnTo>
                <a:close/>
              </a:path>
              <a:path w="894715" h="174625">
                <a:moveTo>
                  <a:pt x="154642" y="164816"/>
                </a:moveTo>
                <a:lnTo>
                  <a:pt x="53339" y="167951"/>
                </a:lnTo>
                <a:lnTo>
                  <a:pt x="160381" y="167951"/>
                </a:lnTo>
                <a:lnTo>
                  <a:pt x="154642" y="164816"/>
                </a:lnTo>
                <a:close/>
              </a:path>
              <a:path w="894715" h="174625">
                <a:moveTo>
                  <a:pt x="739651" y="91800"/>
                </a:moveTo>
                <a:lnTo>
                  <a:pt x="150496" y="110033"/>
                </a:lnTo>
                <a:lnTo>
                  <a:pt x="106201" y="138353"/>
                </a:lnTo>
                <a:lnTo>
                  <a:pt x="154642" y="164816"/>
                </a:lnTo>
                <a:lnTo>
                  <a:pt x="740537" y="146684"/>
                </a:lnTo>
                <a:lnTo>
                  <a:pt x="787363" y="117423"/>
                </a:lnTo>
                <a:lnTo>
                  <a:pt x="739651" y="91800"/>
                </a:lnTo>
                <a:close/>
              </a:path>
              <a:path w="894715" h="174625">
                <a:moveTo>
                  <a:pt x="65531" y="116135"/>
                </a:moveTo>
                <a:lnTo>
                  <a:pt x="67055" y="163379"/>
                </a:lnTo>
                <a:lnTo>
                  <a:pt x="106201" y="138353"/>
                </a:lnTo>
                <a:lnTo>
                  <a:pt x="65531" y="116135"/>
                </a:lnTo>
                <a:close/>
              </a:path>
              <a:path w="894715" h="174625">
                <a:moveTo>
                  <a:pt x="106201" y="138353"/>
                </a:moveTo>
                <a:lnTo>
                  <a:pt x="67055" y="163379"/>
                </a:lnTo>
                <a:lnTo>
                  <a:pt x="152012" y="163379"/>
                </a:lnTo>
                <a:lnTo>
                  <a:pt x="106201" y="138353"/>
                </a:lnTo>
                <a:close/>
              </a:path>
              <a:path w="894715" h="174625">
                <a:moveTo>
                  <a:pt x="787363" y="117423"/>
                </a:moveTo>
                <a:lnTo>
                  <a:pt x="740537" y="146684"/>
                </a:lnTo>
                <a:lnTo>
                  <a:pt x="841247" y="143567"/>
                </a:lnTo>
                <a:lnTo>
                  <a:pt x="841120" y="138995"/>
                </a:lnTo>
                <a:lnTo>
                  <a:pt x="827531" y="138995"/>
                </a:lnTo>
                <a:lnTo>
                  <a:pt x="787363" y="117423"/>
                </a:lnTo>
                <a:close/>
              </a:path>
              <a:path w="894715" h="174625">
                <a:moveTo>
                  <a:pt x="826007" y="93275"/>
                </a:moveTo>
                <a:lnTo>
                  <a:pt x="787363" y="117423"/>
                </a:lnTo>
                <a:lnTo>
                  <a:pt x="827531" y="138995"/>
                </a:lnTo>
                <a:lnTo>
                  <a:pt x="826007" y="93275"/>
                </a:lnTo>
                <a:close/>
              </a:path>
              <a:path w="894715" h="174625">
                <a:moveTo>
                  <a:pt x="839850" y="93275"/>
                </a:moveTo>
                <a:lnTo>
                  <a:pt x="826007" y="93275"/>
                </a:lnTo>
                <a:lnTo>
                  <a:pt x="827531" y="138995"/>
                </a:lnTo>
                <a:lnTo>
                  <a:pt x="841120" y="138995"/>
                </a:lnTo>
                <a:lnTo>
                  <a:pt x="839850" y="93275"/>
                </a:lnTo>
                <a:close/>
              </a:path>
              <a:path w="894715" h="174625">
                <a:moveTo>
                  <a:pt x="140952" y="116135"/>
                </a:moveTo>
                <a:lnTo>
                  <a:pt x="65531" y="116135"/>
                </a:lnTo>
                <a:lnTo>
                  <a:pt x="106201" y="138353"/>
                </a:lnTo>
                <a:lnTo>
                  <a:pt x="140952" y="116135"/>
                </a:lnTo>
                <a:close/>
              </a:path>
              <a:path w="894715" h="174625">
                <a:moveTo>
                  <a:pt x="839723" y="88703"/>
                </a:moveTo>
                <a:lnTo>
                  <a:pt x="739651" y="91800"/>
                </a:lnTo>
                <a:lnTo>
                  <a:pt x="787363" y="117423"/>
                </a:lnTo>
                <a:lnTo>
                  <a:pt x="826007" y="93275"/>
                </a:lnTo>
                <a:lnTo>
                  <a:pt x="839850" y="93275"/>
                </a:lnTo>
                <a:lnTo>
                  <a:pt x="839723" y="88703"/>
                </a:lnTo>
                <a:close/>
              </a:path>
              <a:path w="894715" h="174625">
                <a:moveTo>
                  <a:pt x="678436" y="0"/>
                </a:moveTo>
                <a:lnTo>
                  <a:pt x="667550" y="1346"/>
                </a:lnTo>
                <a:lnTo>
                  <a:pt x="657601" y="7851"/>
                </a:lnTo>
                <a:lnTo>
                  <a:pt x="649655" y="19775"/>
                </a:lnTo>
                <a:lnTo>
                  <a:pt x="648986" y="31336"/>
                </a:lnTo>
                <a:lnTo>
                  <a:pt x="653552" y="42236"/>
                </a:lnTo>
                <a:lnTo>
                  <a:pt x="662939" y="50603"/>
                </a:lnTo>
                <a:lnTo>
                  <a:pt x="739651" y="91800"/>
                </a:lnTo>
                <a:lnTo>
                  <a:pt x="839723" y="88703"/>
                </a:lnTo>
                <a:lnTo>
                  <a:pt x="846675" y="88703"/>
                </a:lnTo>
                <a:lnTo>
                  <a:pt x="688847" y="3359"/>
                </a:lnTo>
                <a:lnTo>
                  <a:pt x="678436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34682" y="2282952"/>
            <a:ext cx="243840" cy="605155"/>
          </a:xfrm>
          <a:custGeom>
            <a:avLst/>
            <a:gdLst/>
            <a:ahLst/>
            <a:cxnLst/>
            <a:rect l="l" t="t" r="r" b="b"/>
            <a:pathLst>
              <a:path w="243839" h="605155">
                <a:moveTo>
                  <a:pt x="33549" y="363334"/>
                </a:moveTo>
                <a:lnTo>
                  <a:pt x="21572" y="363741"/>
                </a:lnTo>
                <a:lnTo>
                  <a:pt x="8347" y="369261"/>
                </a:lnTo>
                <a:lnTo>
                  <a:pt x="1782" y="379268"/>
                </a:lnTo>
                <a:lnTo>
                  <a:pt x="0" y="390954"/>
                </a:lnTo>
                <a:lnTo>
                  <a:pt x="3661" y="402335"/>
                </a:lnTo>
                <a:lnTo>
                  <a:pt x="121009" y="605027"/>
                </a:lnTo>
                <a:lnTo>
                  <a:pt x="152291" y="551687"/>
                </a:lnTo>
                <a:lnTo>
                  <a:pt x="95101" y="551687"/>
                </a:lnTo>
                <a:lnTo>
                  <a:pt x="95100" y="451177"/>
                </a:lnTo>
                <a:lnTo>
                  <a:pt x="50869" y="374846"/>
                </a:lnTo>
                <a:lnTo>
                  <a:pt x="43555" y="367287"/>
                </a:lnTo>
                <a:lnTo>
                  <a:pt x="33549" y="363334"/>
                </a:lnTo>
                <a:close/>
              </a:path>
              <a:path w="243839" h="605155">
                <a:moveTo>
                  <a:pt x="95101" y="451180"/>
                </a:moveTo>
                <a:lnTo>
                  <a:pt x="95101" y="551687"/>
                </a:lnTo>
                <a:lnTo>
                  <a:pt x="148441" y="551687"/>
                </a:lnTo>
                <a:lnTo>
                  <a:pt x="148441" y="537971"/>
                </a:lnTo>
                <a:lnTo>
                  <a:pt x="98149" y="537971"/>
                </a:lnTo>
                <a:lnTo>
                  <a:pt x="121771" y="497205"/>
                </a:lnTo>
                <a:lnTo>
                  <a:pt x="95101" y="451180"/>
                </a:lnTo>
                <a:close/>
              </a:path>
              <a:path w="243839" h="605155">
                <a:moveTo>
                  <a:pt x="212359" y="362284"/>
                </a:moveTo>
                <a:lnTo>
                  <a:pt x="201201" y="366355"/>
                </a:lnTo>
                <a:lnTo>
                  <a:pt x="192637" y="374903"/>
                </a:lnTo>
                <a:lnTo>
                  <a:pt x="148441" y="451177"/>
                </a:lnTo>
                <a:lnTo>
                  <a:pt x="148441" y="551687"/>
                </a:lnTo>
                <a:lnTo>
                  <a:pt x="152291" y="551687"/>
                </a:lnTo>
                <a:lnTo>
                  <a:pt x="239881" y="402335"/>
                </a:lnTo>
                <a:lnTo>
                  <a:pt x="243207" y="393130"/>
                </a:lnTo>
                <a:lnTo>
                  <a:pt x="242061" y="382451"/>
                </a:lnTo>
                <a:lnTo>
                  <a:pt x="235769" y="372150"/>
                </a:lnTo>
                <a:lnTo>
                  <a:pt x="224127" y="363352"/>
                </a:lnTo>
                <a:lnTo>
                  <a:pt x="212359" y="362284"/>
                </a:lnTo>
                <a:close/>
              </a:path>
              <a:path w="243839" h="605155">
                <a:moveTo>
                  <a:pt x="121771" y="497205"/>
                </a:moveTo>
                <a:lnTo>
                  <a:pt x="98149" y="537971"/>
                </a:lnTo>
                <a:lnTo>
                  <a:pt x="145393" y="537971"/>
                </a:lnTo>
                <a:lnTo>
                  <a:pt x="121771" y="497205"/>
                </a:lnTo>
                <a:close/>
              </a:path>
              <a:path w="243839" h="605155">
                <a:moveTo>
                  <a:pt x="148441" y="451177"/>
                </a:moveTo>
                <a:lnTo>
                  <a:pt x="121771" y="497205"/>
                </a:lnTo>
                <a:lnTo>
                  <a:pt x="145393" y="537971"/>
                </a:lnTo>
                <a:lnTo>
                  <a:pt x="148441" y="537971"/>
                </a:lnTo>
                <a:lnTo>
                  <a:pt x="148441" y="451177"/>
                </a:lnTo>
                <a:close/>
              </a:path>
              <a:path w="243839" h="605155">
                <a:moveTo>
                  <a:pt x="121773" y="107439"/>
                </a:moveTo>
                <a:lnTo>
                  <a:pt x="95108" y="153028"/>
                </a:lnTo>
                <a:lnTo>
                  <a:pt x="95101" y="451180"/>
                </a:lnTo>
                <a:lnTo>
                  <a:pt x="121771" y="497205"/>
                </a:lnTo>
                <a:lnTo>
                  <a:pt x="148440" y="451180"/>
                </a:lnTo>
                <a:lnTo>
                  <a:pt x="148441" y="153028"/>
                </a:lnTo>
                <a:lnTo>
                  <a:pt x="121773" y="107439"/>
                </a:lnTo>
                <a:close/>
              </a:path>
              <a:path w="243839" h="605155">
                <a:moveTo>
                  <a:pt x="121009" y="0"/>
                </a:moveTo>
                <a:lnTo>
                  <a:pt x="3661" y="201167"/>
                </a:lnTo>
                <a:lnTo>
                  <a:pt x="3227" y="201979"/>
                </a:lnTo>
                <a:lnTo>
                  <a:pt x="224" y="212528"/>
                </a:lnTo>
                <a:lnTo>
                  <a:pt x="1879" y="223288"/>
                </a:lnTo>
                <a:lnTo>
                  <a:pt x="8436" y="233434"/>
                </a:lnTo>
                <a:lnTo>
                  <a:pt x="20138" y="242144"/>
                </a:lnTo>
                <a:lnTo>
                  <a:pt x="32009" y="242436"/>
                </a:lnTo>
                <a:lnTo>
                  <a:pt x="42775" y="237794"/>
                </a:lnTo>
                <a:lnTo>
                  <a:pt x="50905" y="228599"/>
                </a:lnTo>
                <a:lnTo>
                  <a:pt x="95101" y="153039"/>
                </a:lnTo>
                <a:lnTo>
                  <a:pt x="95101" y="53339"/>
                </a:lnTo>
                <a:lnTo>
                  <a:pt x="152528" y="53339"/>
                </a:lnTo>
                <a:lnTo>
                  <a:pt x="121009" y="0"/>
                </a:lnTo>
                <a:close/>
              </a:path>
              <a:path w="243839" h="605155">
                <a:moveTo>
                  <a:pt x="152528" y="53339"/>
                </a:moveTo>
                <a:lnTo>
                  <a:pt x="148441" y="53339"/>
                </a:lnTo>
                <a:lnTo>
                  <a:pt x="148448" y="153039"/>
                </a:lnTo>
                <a:lnTo>
                  <a:pt x="193486" y="230030"/>
                </a:lnTo>
                <a:lnTo>
                  <a:pt x="200906" y="237721"/>
                </a:lnTo>
                <a:lnTo>
                  <a:pt x="210798" y="241473"/>
                </a:lnTo>
                <a:lnTo>
                  <a:pt x="222536" y="240635"/>
                </a:lnTo>
                <a:lnTo>
                  <a:pt x="235497" y="234553"/>
                </a:lnTo>
                <a:lnTo>
                  <a:pt x="241878" y="224588"/>
                </a:lnTo>
                <a:lnTo>
                  <a:pt x="243467" y="212949"/>
                </a:lnTo>
                <a:lnTo>
                  <a:pt x="239881" y="201167"/>
                </a:lnTo>
                <a:lnTo>
                  <a:pt x="152528" y="53339"/>
                </a:lnTo>
                <a:close/>
              </a:path>
              <a:path w="243839" h="605155">
                <a:moveTo>
                  <a:pt x="148441" y="53339"/>
                </a:moveTo>
                <a:lnTo>
                  <a:pt x="95101" y="53339"/>
                </a:lnTo>
                <a:lnTo>
                  <a:pt x="95101" y="153039"/>
                </a:lnTo>
                <a:lnTo>
                  <a:pt x="121773" y="107439"/>
                </a:lnTo>
                <a:lnTo>
                  <a:pt x="98149" y="67055"/>
                </a:lnTo>
                <a:lnTo>
                  <a:pt x="148441" y="67055"/>
                </a:lnTo>
                <a:lnTo>
                  <a:pt x="148441" y="53339"/>
                </a:lnTo>
                <a:close/>
              </a:path>
              <a:path w="243839" h="605155">
                <a:moveTo>
                  <a:pt x="148441" y="67055"/>
                </a:moveTo>
                <a:lnTo>
                  <a:pt x="145393" y="67055"/>
                </a:lnTo>
                <a:lnTo>
                  <a:pt x="121773" y="107439"/>
                </a:lnTo>
                <a:lnTo>
                  <a:pt x="148441" y="153028"/>
                </a:lnTo>
                <a:lnTo>
                  <a:pt x="148441" y="67055"/>
                </a:lnTo>
                <a:close/>
              </a:path>
              <a:path w="243839" h="605155">
                <a:moveTo>
                  <a:pt x="145393" y="67055"/>
                </a:moveTo>
                <a:lnTo>
                  <a:pt x="98149" y="67055"/>
                </a:lnTo>
                <a:lnTo>
                  <a:pt x="121773" y="107439"/>
                </a:lnTo>
                <a:lnTo>
                  <a:pt x="145393" y="67055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78349" y="3300236"/>
            <a:ext cx="1642110" cy="75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" marR="5080" indent="-120650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9706" y="3317345"/>
            <a:ext cx="1496060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Ps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ko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ogi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7187" y="1181001"/>
            <a:ext cx="102996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130" dirty="0">
                <a:solidFill>
                  <a:srgbClr val="FFFFFF"/>
                </a:solidFill>
                <a:latin typeface="Arial"/>
                <a:cs typeface="Arial"/>
              </a:rPr>
              <a:t>DP</a:t>
            </a:r>
            <a:r>
              <a:rPr sz="2800" b="1" spc="28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84447" y="2511552"/>
            <a:ext cx="518159" cy="510540"/>
          </a:xfrm>
          <a:custGeom>
            <a:avLst/>
            <a:gdLst/>
            <a:ahLst/>
            <a:cxnLst/>
            <a:rect l="l" t="t" r="r" b="b"/>
            <a:pathLst>
              <a:path w="518160" h="510539">
                <a:moveTo>
                  <a:pt x="297225" y="399657"/>
                </a:moveTo>
                <a:lnTo>
                  <a:pt x="286339" y="402744"/>
                </a:lnTo>
                <a:lnTo>
                  <a:pt x="277363" y="411208"/>
                </a:lnTo>
                <a:lnTo>
                  <a:pt x="271849" y="424609"/>
                </a:lnTo>
                <a:lnTo>
                  <a:pt x="273269" y="436838"/>
                </a:lnTo>
                <a:lnTo>
                  <a:pt x="280181" y="446927"/>
                </a:lnTo>
                <a:lnTo>
                  <a:pt x="291083" y="452627"/>
                </a:lnTo>
                <a:lnTo>
                  <a:pt x="518159" y="510539"/>
                </a:lnTo>
                <a:lnTo>
                  <a:pt x="513217" y="492251"/>
                </a:lnTo>
                <a:lnTo>
                  <a:pt x="461771" y="492251"/>
                </a:lnTo>
                <a:lnTo>
                  <a:pt x="391309" y="422999"/>
                </a:lnTo>
                <a:lnTo>
                  <a:pt x="297225" y="399657"/>
                </a:lnTo>
                <a:close/>
              </a:path>
              <a:path w="518160" h="510539">
                <a:moveTo>
                  <a:pt x="391309" y="422999"/>
                </a:moveTo>
                <a:lnTo>
                  <a:pt x="461771" y="492251"/>
                </a:lnTo>
                <a:lnTo>
                  <a:pt x="473476" y="480059"/>
                </a:lnTo>
                <a:lnTo>
                  <a:pt x="454151" y="480059"/>
                </a:lnTo>
                <a:lnTo>
                  <a:pt x="442203" y="435627"/>
                </a:lnTo>
                <a:lnTo>
                  <a:pt x="391309" y="422999"/>
                </a:lnTo>
                <a:close/>
              </a:path>
              <a:path w="518160" h="510539">
                <a:moveTo>
                  <a:pt x="434039" y="266284"/>
                </a:moveTo>
                <a:lnTo>
                  <a:pt x="419851" y="267904"/>
                </a:lnTo>
                <a:lnTo>
                  <a:pt x="410059" y="275249"/>
                </a:lnTo>
                <a:lnTo>
                  <a:pt x="404736" y="286266"/>
                </a:lnTo>
                <a:lnTo>
                  <a:pt x="405383" y="298703"/>
                </a:lnTo>
                <a:lnTo>
                  <a:pt x="428719" y="385484"/>
                </a:lnTo>
                <a:lnTo>
                  <a:pt x="498347" y="454151"/>
                </a:lnTo>
                <a:lnTo>
                  <a:pt x="461771" y="492251"/>
                </a:lnTo>
                <a:lnTo>
                  <a:pt x="513217" y="492251"/>
                </a:lnTo>
                <a:lnTo>
                  <a:pt x="457199" y="284987"/>
                </a:lnTo>
                <a:lnTo>
                  <a:pt x="453618" y="277720"/>
                </a:lnTo>
                <a:lnTo>
                  <a:pt x="445444" y="269962"/>
                </a:lnTo>
                <a:lnTo>
                  <a:pt x="434039" y="266284"/>
                </a:lnTo>
                <a:close/>
              </a:path>
              <a:path w="518160" h="510539">
                <a:moveTo>
                  <a:pt x="442203" y="435627"/>
                </a:moveTo>
                <a:lnTo>
                  <a:pt x="454151" y="480059"/>
                </a:lnTo>
                <a:lnTo>
                  <a:pt x="486155" y="446531"/>
                </a:lnTo>
                <a:lnTo>
                  <a:pt x="442203" y="435627"/>
                </a:lnTo>
                <a:close/>
              </a:path>
              <a:path w="518160" h="510539">
                <a:moveTo>
                  <a:pt x="428719" y="385484"/>
                </a:moveTo>
                <a:lnTo>
                  <a:pt x="442203" y="435627"/>
                </a:lnTo>
                <a:lnTo>
                  <a:pt x="486155" y="446531"/>
                </a:lnTo>
                <a:lnTo>
                  <a:pt x="454151" y="480059"/>
                </a:lnTo>
                <a:lnTo>
                  <a:pt x="473476" y="480059"/>
                </a:lnTo>
                <a:lnTo>
                  <a:pt x="498347" y="454151"/>
                </a:lnTo>
                <a:lnTo>
                  <a:pt x="428719" y="385484"/>
                </a:lnTo>
                <a:close/>
              </a:path>
              <a:path w="518160" h="510539">
                <a:moveTo>
                  <a:pt x="76044" y="75239"/>
                </a:moveTo>
                <a:lnTo>
                  <a:pt x="89901" y="126770"/>
                </a:lnTo>
                <a:lnTo>
                  <a:pt x="391309" y="422999"/>
                </a:lnTo>
                <a:lnTo>
                  <a:pt x="442203" y="435627"/>
                </a:lnTo>
                <a:lnTo>
                  <a:pt x="428719" y="385484"/>
                </a:lnTo>
                <a:lnTo>
                  <a:pt x="126829" y="87757"/>
                </a:lnTo>
                <a:lnTo>
                  <a:pt x="76044" y="75239"/>
                </a:lnTo>
                <a:close/>
              </a:path>
              <a:path w="518160" h="510539">
                <a:moveTo>
                  <a:pt x="0" y="0"/>
                </a:moveTo>
                <a:lnTo>
                  <a:pt x="60959" y="225551"/>
                </a:lnTo>
                <a:lnTo>
                  <a:pt x="63970" y="232819"/>
                </a:lnTo>
                <a:lnTo>
                  <a:pt x="72102" y="240577"/>
                </a:lnTo>
                <a:lnTo>
                  <a:pt x="83877" y="244255"/>
                </a:lnTo>
                <a:lnTo>
                  <a:pt x="98308" y="242635"/>
                </a:lnTo>
                <a:lnTo>
                  <a:pt x="108100" y="235290"/>
                </a:lnTo>
                <a:lnTo>
                  <a:pt x="113423" y="224273"/>
                </a:lnTo>
                <a:lnTo>
                  <a:pt x="112775" y="211835"/>
                </a:lnTo>
                <a:lnTo>
                  <a:pt x="89901" y="126770"/>
                </a:lnTo>
                <a:lnTo>
                  <a:pt x="18287" y="56387"/>
                </a:lnTo>
                <a:lnTo>
                  <a:pt x="56387" y="18287"/>
                </a:lnTo>
                <a:lnTo>
                  <a:pt x="71226" y="18287"/>
                </a:lnTo>
                <a:lnTo>
                  <a:pt x="0" y="0"/>
                </a:lnTo>
                <a:close/>
              </a:path>
              <a:path w="518160" h="510539">
                <a:moveTo>
                  <a:pt x="56387" y="18287"/>
                </a:moveTo>
                <a:lnTo>
                  <a:pt x="18287" y="56387"/>
                </a:lnTo>
                <a:lnTo>
                  <a:pt x="89901" y="126770"/>
                </a:lnTo>
                <a:lnTo>
                  <a:pt x="76044" y="75239"/>
                </a:lnTo>
                <a:lnTo>
                  <a:pt x="30479" y="64007"/>
                </a:lnTo>
                <a:lnTo>
                  <a:pt x="64007" y="30479"/>
                </a:lnTo>
                <a:lnTo>
                  <a:pt x="68750" y="30479"/>
                </a:lnTo>
                <a:lnTo>
                  <a:pt x="56387" y="18287"/>
                </a:lnTo>
                <a:close/>
              </a:path>
              <a:path w="518160" h="510539">
                <a:moveTo>
                  <a:pt x="71226" y="18287"/>
                </a:moveTo>
                <a:lnTo>
                  <a:pt x="56387" y="18287"/>
                </a:lnTo>
                <a:lnTo>
                  <a:pt x="126829" y="87757"/>
                </a:lnTo>
                <a:lnTo>
                  <a:pt x="218568" y="110371"/>
                </a:lnTo>
                <a:lnTo>
                  <a:pt x="230354" y="107972"/>
                </a:lnTo>
                <a:lnTo>
                  <a:pt x="240109" y="100125"/>
                </a:lnTo>
                <a:lnTo>
                  <a:pt x="245869" y="86822"/>
                </a:lnTo>
                <a:lnTo>
                  <a:pt x="244340" y="74250"/>
                </a:lnTo>
                <a:lnTo>
                  <a:pt x="237389" y="63809"/>
                </a:lnTo>
                <a:lnTo>
                  <a:pt x="225551" y="57911"/>
                </a:lnTo>
                <a:lnTo>
                  <a:pt x="71226" y="18287"/>
                </a:lnTo>
                <a:close/>
              </a:path>
              <a:path w="518160" h="510539">
                <a:moveTo>
                  <a:pt x="68750" y="30479"/>
                </a:moveTo>
                <a:lnTo>
                  <a:pt x="64007" y="30479"/>
                </a:lnTo>
                <a:lnTo>
                  <a:pt x="76044" y="75239"/>
                </a:lnTo>
                <a:lnTo>
                  <a:pt x="126829" y="87757"/>
                </a:lnTo>
                <a:lnTo>
                  <a:pt x="68750" y="30479"/>
                </a:lnTo>
                <a:close/>
              </a:path>
              <a:path w="518160" h="510539">
                <a:moveTo>
                  <a:pt x="64007" y="30479"/>
                </a:moveTo>
                <a:lnTo>
                  <a:pt x="30479" y="64007"/>
                </a:lnTo>
                <a:lnTo>
                  <a:pt x="76044" y="75239"/>
                </a:lnTo>
                <a:lnTo>
                  <a:pt x="64007" y="30479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58083" y="3549134"/>
            <a:ext cx="894715" cy="232410"/>
          </a:xfrm>
          <a:custGeom>
            <a:avLst/>
            <a:gdLst/>
            <a:ahLst/>
            <a:cxnLst/>
            <a:rect l="l" t="t" r="r" b="b"/>
            <a:pathLst>
              <a:path w="894714" h="232410">
                <a:moveTo>
                  <a:pt x="210123" y="14653"/>
                </a:moveTo>
                <a:lnTo>
                  <a:pt x="198119" y="18549"/>
                </a:lnTo>
                <a:lnTo>
                  <a:pt x="0" y="141993"/>
                </a:lnTo>
                <a:lnTo>
                  <a:pt x="166282" y="231908"/>
                </a:lnTo>
                <a:lnTo>
                  <a:pt x="245217" y="231908"/>
                </a:lnTo>
                <a:lnTo>
                  <a:pt x="245601" y="225268"/>
                </a:lnTo>
                <a:lnTo>
                  <a:pt x="241035" y="214368"/>
                </a:lnTo>
                <a:lnTo>
                  <a:pt x="231647" y="206001"/>
                </a:lnTo>
                <a:lnTo>
                  <a:pt x="160703" y="167901"/>
                </a:lnTo>
                <a:lnTo>
                  <a:pt x="54863" y="167901"/>
                </a:lnTo>
                <a:lnTo>
                  <a:pt x="53339" y="113037"/>
                </a:lnTo>
                <a:lnTo>
                  <a:pt x="154044" y="109920"/>
                </a:lnTo>
                <a:lnTo>
                  <a:pt x="227276" y="64156"/>
                </a:lnTo>
                <a:lnTo>
                  <a:pt x="235385" y="56835"/>
                </a:lnTo>
                <a:lnTo>
                  <a:pt x="239133" y="46875"/>
                </a:lnTo>
                <a:lnTo>
                  <a:pt x="238128" y="35016"/>
                </a:lnTo>
                <a:lnTo>
                  <a:pt x="231979" y="21999"/>
                </a:lnTo>
                <a:lnTo>
                  <a:pt x="221949" y="15803"/>
                </a:lnTo>
                <a:lnTo>
                  <a:pt x="210123" y="14653"/>
                </a:lnTo>
                <a:close/>
              </a:path>
              <a:path w="894714" h="232410">
                <a:moveTo>
                  <a:pt x="846675" y="88653"/>
                </a:moveTo>
                <a:lnTo>
                  <a:pt x="841247" y="88653"/>
                </a:lnTo>
                <a:lnTo>
                  <a:pt x="842771" y="143517"/>
                </a:lnTo>
                <a:lnTo>
                  <a:pt x="744265" y="146565"/>
                </a:lnTo>
                <a:lnTo>
                  <a:pt x="660187" y="200426"/>
                </a:lnTo>
                <a:lnTo>
                  <a:pt x="656775" y="210785"/>
                </a:lnTo>
                <a:lnTo>
                  <a:pt x="657836" y="222648"/>
                </a:lnTo>
                <a:lnTo>
                  <a:pt x="662255" y="231908"/>
                </a:lnTo>
                <a:lnTo>
                  <a:pt x="706252" y="231908"/>
                </a:lnTo>
                <a:lnTo>
                  <a:pt x="894587" y="114561"/>
                </a:lnTo>
                <a:lnTo>
                  <a:pt x="846675" y="88653"/>
                </a:lnTo>
                <a:close/>
              </a:path>
              <a:path w="894714" h="232410">
                <a:moveTo>
                  <a:pt x="154044" y="109920"/>
                </a:moveTo>
                <a:lnTo>
                  <a:pt x="53339" y="113037"/>
                </a:lnTo>
                <a:lnTo>
                  <a:pt x="54863" y="167901"/>
                </a:lnTo>
                <a:lnTo>
                  <a:pt x="154936" y="164804"/>
                </a:lnTo>
                <a:lnTo>
                  <a:pt x="152189" y="163329"/>
                </a:lnTo>
                <a:lnTo>
                  <a:pt x="68579" y="163329"/>
                </a:lnTo>
                <a:lnTo>
                  <a:pt x="67055" y="117609"/>
                </a:lnTo>
                <a:lnTo>
                  <a:pt x="141741" y="117609"/>
                </a:lnTo>
                <a:lnTo>
                  <a:pt x="154044" y="109920"/>
                </a:lnTo>
                <a:close/>
              </a:path>
              <a:path w="894714" h="232410">
                <a:moveTo>
                  <a:pt x="154936" y="164804"/>
                </a:moveTo>
                <a:lnTo>
                  <a:pt x="54863" y="167901"/>
                </a:lnTo>
                <a:lnTo>
                  <a:pt x="160703" y="167901"/>
                </a:lnTo>
                <a:lnTo>
                  <a:pt x="154936" y="164804"/>
                </a:lnTo>
                <a:close/>
              </a:path>
              <a:path w="894714" h="232410">
                <a:moveTo>
                  <a:pt x="739945" y="91788"/>
                </a:moveTo>
                <a:lnTo>
                  <a:pt x="154044" y="109920"/>
                </a:lnTo>
                <a:lnTo>
                  <a:pt x="107223" y="139180"/>
                </a:lnTo>
                <a:lnTo>
                  <a:pt x="154936" y="164804"/>
                </a:lnTo>
                <a:lnTo>
                  <a:pt x="744265" y="146565"/>
                </a:lnTo>
                <a:lnTo>
                  <a:pt x="788428" y="118274"/>
                </a:lnTo>
                <a:lnTo>
                  <a:pt x="739945" y="91788"/>
                </a:lnTo>
                <a:close/>
              </a:path>
              <a:path w="894714" h="232410">
                <a:moveTo>
                  <a:pt x="67055" y="117609"/>
                </a:moveTo>
                <a:lnTo>
                  <a:pt x="68579" y="163329"/>
                </a:lnTo>
                <a:lnTo>
                  <a:pt x="107223" y="139180"/>
                </a:lnTo>
                <a:lnTo>
                  <a:pt x="67055" y="117609"/>
                </a:lnTo>
                <a:close/>
              </a:path>
              <a:path w="894714" h="232410">
                <a:moveTo>
                  <a:pt x="107223" y="139180"/>
                </a:moveTo>
                <a:lnTo>
                  <a:pt x="68579" y="163329"/>
                </a:lnTo>
                <a:lnTo>
                  <a:pt x="152189" y="163329"/>
                </a:lnTo>
                <a:lnTo>
                  <a:pt x="107223" y="139180"/>
                </a:lnTo>
                <a:close/>
              </a:path>
              <a:path w="894714" h="232410">
                <a:moveTo>
                  <a:pt x="788428" y="118274"/>
                </a:moveTo>
                <a:lnTo>
                  <a:pt x="744265" y="146565"/>
                </a:lnTo>
                <a:lnTo>
                  <a:pt x="842771" y="143517"/>
                </a:lnTo>
                <a:lnTo>
                  <a:pt x="842687" y="140469"/>
                </a:lnTo>
                <a:lnTo>
                  <a:pt x="829055" y="140469"/>
                </a:lnTo>
                <a:lnTo>
                  <a:pt x="788428" y="118274"/>
                </a:lnTo>
                <a:close/>
              </a:path>
              <a:path w="894714" h="232410">
                <a:moveTo>
                  <a:pt x="827531" y="93225"/>
                </a:moveTo>
                <a:lnTo>
                  <a:pt x="788428" y="118274"/>
                </a:lnTo>
                <a:lnTo>
                  <a:pt x="829055" y="140469"/>
                </a:lnTo>
                <a:lnTo>
                  <a:pt x="827531" y="93225"/>
                </a:lnTo>
                <a:close/>
              </a:path>
              <a:path w="894714" h="232410">
                <a:moveTo>
                  <a:pt x="841374" y="93225"/>
                </a:moveTo>
                <a:lnTo>
                  <a:pt x="827531" y="93225"/>
                </a:lnTo>
                <a:lnTo>
                  <a:pt x="829055" y="140469"/>
                </a:lnTo>
                <a:lnTo>
                  <a:pt x="842687" y="140469"/>
                </a:lnTo>
                <a:lnTo>
                  <a:pt x="841374" y="93225"/>
                </a:lnTo>
                <a:close/>
              </a:path>
              <a:path w="894714" h="232410">
                <a:moveTo>
                  <a:pt x="141741" y="117609"/>
                </a:moveTo>
                <a:lnTo>
                  <a:pt x="67055" y="117609"/>
                </a:lnTo>
                <a:lnTo>
                  <a:pt x="107223" y="139180"/>
                </a:lnTo>
                <a:lnTo>
                  <a:pt x="141741" y="117609"/>
                </a:lnTo>
                <a:close/>
              </a:path>
              <a:path w="894714" h="232410">
                <a:moveTo>
                  <a:pt x="841247" y="88653"/>
                </a:moveTo>
                <a:lnTo>
                  <a:pt x="739945" y="91788"/>
                </a:lnTo>
                <a:lnTo>
                  <a:pt x="788428" y="118274"/>
                </a:lnTo>
                <a:lnTo>
                  <a:pt x="827531" y="93225"/>
                </a:lnTo>
                <a:lnTo>
                  <a:pt x="841374" y="93225"/>
                </a:lnTo>
                <a:lnTo>
                  <a:pt x="841247" y="88653"/>
                </a:lnTo>
                <a:close/>
              </a:path>
              <a:path w="894714" h="232410">
                <a:moveTo>
                  <a:pt x="679730" y="0"/>
                </a:moveTo>
                <a:lnTo>
                  <a:pt x="669081" y="1163"/>
                </a:lnTo>
                <a:lnTo>
                  <a:pt x="658908" y="7587"/>
                </a:lnTo>
                <a:lnTo>
                  <a:pt x="650399" y="19520"/>
                </a:lnTo>
                <a:lnTo>
                  <a:pt x="650140" y="31476"/>
                </a:lnTo>
                <a:lnTo>
                  <a:pt x="654902" y="42261"/>
                </a:lnTo>
                <a:lnTo>
                  <a:pt x="664463" y="50553"/>
                </a:lnTo>
                <a:lnTo>
                  <a:pt x="739945" y="91788"/>
                </a:lnTo>
                <a:lnTo>
                  <a:pt x="841247" y="88653"/>
                </a:lnTo>
                <a:lnTo>
                  <a:pt x="846675" y="88653"/>
                </a:lnTo>
                <a:lnTo>
                  <a:pt x="688847" y="3309"/>
                </a:lnTo>
                <a:lnTo>
                  <a:pt x="67973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81316" y="587932"/>
            <a:ext cx="2261870" cy="58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0995">
              <a:lnSpc>
                <a:spcPct val="101000"/>
              </a:lnSpc>
            </a:pPr>
            <a:r>
              <a:rPr sz="2000" b="1" spc="110" dirty="0">
                <a:latin typeface="Arial"/>
                <a:cs typeface="Arial"/>
              </a:rPr>
              <a:t>P</a:t>
            </a:r>
            <a:r>
              <a:rPr sz="2000" b="1" spc="140" dirty="0">
                <a:latin typeface="Arial"/>
                <a:cs typeface="Arial"/>
              </a:rPr>
              <a:t>r</a:t>
            </a:r>
            <a:r>
              <a:rPr sz="2000" b="1" spc="105" dirty="0">
                <a:latin typeface="Arial"/>
                <a:cs typeface="Arial"/>
              </a:rPr>
              <a:t>o</a:t>
            </a:r>
            <a:r>
              <a:rPr sz="2000" b="1" spc="75" dirty="0">
                <a:latin typeface="Arial"/>
                <a:cs typeface="Arial"/>
              </a:rPr>
              <a:t>f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spc="105" dirty="0">
                <a:latin typeface="Arial"/>
                <a:cs typeface="Arial"/>
              </a:rPr>
              <a:t>s</a:t>
            </a:r>
            <a:r>
              <a:rPr sz="2000" b="1" spc="110" dirty="0">
                <a:latin typeface="Arial"/>
                <a:cs typeface="Arial"/>
              </a:rPr>
              <a:t>i</a:t>
            </a:r>
            <a:r>
              <a:rPr sz="2000" b="1" spc="105" dirty="0">
                <a:latin typeface="Arial"/>
                <a:cs typeface="Arial"/>
              </a:rPr>
              <a:t>on</a:t>
            </a:r>
            <a:r>
              <a:rPr sz="2000" b="1" spc="2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65" dirty="0">
                <a:latin typeface="Arial"/>
                <a:cs typeface="Arial"/>
              </a:rPr>
              <a:t>P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spc="220" dirty="0">
                <a:latin typeface="Arial"/>
                <a:cs typeface="Arial"/>
              </a:rPr>
              <a:t>m</a:t>
            </a:r>
            <a:r>
              <a:rPr sz="2000" b="1" spc="105" dirty="0">
                <a:latin typeface="Arial"/>
                <a:cs typeface="Arial"/>
              </a:rPr>
              <a:t>b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spc="10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35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Arial"/>
                <a:cs typeface="Arial"/>
              </a:rPr>
              <a:t>Asuh</a:t>
            </a:r>
            <a:r>
              <a:rPr sz="2000" b="1" spc="2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32248" y="478789"/>
            <a:ext cx="1549400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algn="ctr">
              <a:lnSpc>
                <a:spcPct val="100000"/>
              </a:lnSpc>
            </a:pPr>
            <a:r>
              <a:rPr sz="1800" b="1" spc="-235" dirty="0">
                <a:latin typeface="Arial"/>
                <a:cs typeface="Arial"/>
              </a:rPr>
              <a:t>P</a:t>
            </a:r>
            <a:r>
              <a:rPr sz="1800" b="1" spc="-34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065" marR="5080" indent="1270" algn="ctr">
              <a:lnSpc>
                <a:spcPct val="100000"/>
              </a:lnSpc>
            </a:pPr>
            <a:r>
              <a:rPr sz="1800" spc="-265" dirty="0">
                <a:latin typeface="Arial"/>
                <a:cs typeface="Arial"/>
              </a:rPr>
              <a:t>T</a:t>
            </a:r>
            <a:r>
              <a:rPr sz="1800" spc="-185" dirty="0">
                <a:latin typeface="Arial"/>
                <a:cs typeface="Arial"/>
              </a:rPr>
              <a:t>uga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-280" dirty="0">
                <a:latin typeface="Arial"/>
                <a:cs typeface="Arial"/>
              </a:rPr>
              <a:t>M</a:t>
            </a:r>
            <a:r>
              <a:rPr sz="1800" spc="-185" dirty="0">
                <a:latin typeface="Arial"/>
                <a:cs typeface="Arial"/>
              </a:rPr>
              <a:t>and</a:t>
            </a:r>
            <a:r>
              <a:rPr sz="1800" spc="-80" dirty="0">
                <a:latin typeface="Arial"/>
                <a:cs typeface="Arial"/>
              </a:rPr>
              <a:t>i</a:t>
            </a:r>
            <a:r>
              <a:rPr sz="1800" spc="-110" dirty="0">
                <a:latin typeface="Arial"/>
                <a:cs typeface="Arial"/>
              </a:rPr>
              <a:t>r</a:t>
            </a:r>
            <a:r>
              <a:rPr sz="1800" spc="-8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65" dirty="0">
                <a:latin typeface="Arial"/>
                <a:cs typeface="Arial"/>
              </a:rPr>
              <a:t>T</a:t>
            </a:r>
            <a:r>
              <a:rPr sz="1800" spc="-185" dirty="0">
                <a:latin typeface="Arial"/>
                <a:cs typeface="Arial"/>
              </a:rPr>
              <a:t>uga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-235" dirty="0">
                <a:latin typeface="Arial"/>
                <a:cs typeface="Arial"/>
              </a:rPr>
              <a:t>K</a:t>
            </a:r>
            <a:r>
              <a:rPr sz="1800" spc="-185" dirty="0">
                <a:latin typeface="Arial"/>
                <a:cs typeface="Arial"/>
              </a:rPr>
              <a:t>o</a:t>
            </a:r>
            <a:r>
              <a:rPr sz="1800" spc="-80" dirty="0">
                <a:latin typeface="Arial"/>
                <a:cs typeface="Arial"/>
              </a:rPr>
              <a:t>l</a:t>
            </a:r>
            <a:r>
              <a:rPr sz="1800" spc="-185" dirty="0">
                <a:latin typeface="Arial"/>
                <a:cs typeface="Arial"/>
              </a:rPr>
              <a:t>abo</a:t>
            </a:r>
            <a:r>
              <a:rPr sz="1800" spc="-110" dirty="0">
                <a:latin typeface="Arial"/>
                <a:cs typeface="Arial"/>
              </a:rPr>
              <a:t>r</a:t>
            </a:r>
            <a:r>
              <a:rPr sz="1800" spc="-185" dirty="0">
                <a:latin typeface="Arial"/>
                <a:cs typeface="Arial"/>
              </a:rPr>
              <a:t>a</a:t>
            </a:r>
            <a:r>
              <a:rPr sz="1800" spc="-100" dirty="0">
                <a:latin typeface="Arial"/>
                <a:cs typeface="Arial"/>
              </a:rPr>
              <a:t>t</a:t>
            </a:r>
            <a:r>
              <a:rPr sz="1800" spc="-80" dirty="0">
                <a:latin typeface="Arial"/>
                <a:cs typeface="Arial"/>
              </a:rPr>
              <a:t>i</a:t>
            </a:r>
            <a:r>
              <a:rPr sz="1800" spc="-9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65" dirty="0">
                <a:latin typeface="Arial"/>
                <a:cs typeface="Arial"/>
              </a:rPr>
              <a:t>T</a:t>
            </a:r>
            <a:r>
              <a:rPr sz="1800" spc="-185" dirty="0">
                <a:latin typeface="Arial"/>
                <a:cs typeface="Arial"/>
              </a:rPr>
              <a:t>uga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-235" dirty="0">
                <a:latin typeface="Arial"/>
                <a:cs typeface="Arial"/>
              </a:rPr>
              <a:t>D</a:t>
            </a:r>
            <a:r>
              <a:rPr sz="1800" spc="-185" dirty="0">
                <a:latin typeface="Arial"/>
                <a:cs typeface="Arial"/>
              </a:rPr>
              <a:t>e</a:t>
            </a:r>
            <a:r>
              <a:rPr sz="1800" spc="-80" dirty="0">
                <a:latin typeface="Arial"/>
                <a:cs typeface="Arial"/>
              </a:rPr>
              <a:t>l</a:t>
            </a:r>
            <a:r>
              <a:rPr sz="1800" spc="-185" dirty="0">
                <a:latin typeface="Arial"/>
                <a:cs typeface="Arial"/>
              </a:rPr>
              <a:t>ega</a:t>
            </a:r>
            <a:r>
              <a:rPr sz="1800" spc="-100" dirty="0">
                <a:latin typeface="Arial"/>
                <a:cs typeface="Arial"/>
              </a:rPr>
              <a:t>t</a:t>
            </a:r>
            <a:r>
              <a:rPr sz="1800" spc="-8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80287" y="3777996"/>
            <a:ext cx="9137903" cy="3432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91355" y="3777996"/>
            <a:ext cx="2318003" cy="1136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79091" y="3829812"/>
            <a:ext cx="6385560" cy="2365375"/>
          </a:xfrm>
          <a:custGeom>
            <a:avLst/>
            <a:gdLst/>
            <a:ahLst/>
            <a:cxnLst/>
            <a:rect l="l" t="t" r="r" b="b"/>
            <a:pathLst>
              <a:path w="6385559" h="2365375">
                <a:moveTo>
                  <a:pt x="6234683" y="54863"/>
                </a:moveTo>
                <a:lnTo>
                  <a:pt x="6228587" y="100583"/>
                </a:lnTo>
                <a:lnTo>
                  <a:pt x="6217919" y="160019"/>
                </a:lnTo>
                <a:lnTo>
                  <a:pt x="6210299" y="199643"/>
                </a:lnTo>
                <a:lnTo>
                  <a:pt x="6359651" y="231647"/>
                </a:lnTo>
                <a:lnTo>
                  <a:pt x="6368795" y="185927"/>
                </a:lnTo>
                <a:lnTo>
                  <a:pt x="6379463" y="121919"/>
                </a:lnTo>
                <a:lnTo>
                  <a:pt x="6385559" y="76199"/>
                </a:lnTo>
                <a:lnTo>
                  <a:pt x="6234683" y="54863"/>
                </a:lnTo>
                <a:close/>
              </a:path>
              <a:path w="6385559" h="2365375">
                <a:moveTo>
                  <a:pt x="6173723" y="341375"/>
                </a:moveTo>
                <a:lnTo>
                  <a:pt x="6158483" y="394715"/>
                </a:lnTo>
                <a:lnTo>
                  <a:pt x="6138671" y="452627"/>
                </a:lnTo>
                <a:lnTo>
                  <a:pt x="6128003" y="481583"/>
                </a:lnTo>
                <a:lnTo>
                  <a:pt x="6269735" y="534923"/>
                </a:lnTo>
                <a:lnTo>
                  <a:pt x="6283451" y="501395"/>
                </a:lnTo>
                <a:lnTo>
                  <a:pt x="6303263" y="438911"/>
                </a:lnTo>
                <a:lnTo>
                  <a:pt x="6320027" y="385571"/>
                </a:lnTo>
                <a:lnTo>
                  <a:pt x="6173723" y="341375"/>
                </a:lnTo>
                <a:close/>
              </a:path>
              <a:path w="6385559" h="2365375">
                <a:moveTo>
                  <a:pt x="6070091" y="617219"/>
                </a:moveTo>
                <a:lnTo>
                  <a:pt x="6070091" y="620267"/>
                </a:lnTo>
                <a:lnTo>
                  <a:pt x="6006083" y="748283"/>
                </a:lnTo>
                <a:lnTo>
                  <a:pt x="6138671" y="821435"/>
                </a:lnTo>
                <a:lnTo>
                  <a:pt x="6150863" y="800099"/>
                </a:lnTo>
                <a:lnTo>
                  <a:pt x="6181343" y="740663"/>
                </a:lnTo>
                <a:lnTo>
                  <a:pt x="6208775" y="682751"/>
                </a:lnTo>
                <a:lnTo>
                  <a:pt x="6210299" y="679703"/>
                </a:lnTo>
                <a:lnTo>
                  <a:pt x="6070091" y="617219"/>
                </a:lnTo>
                <a:close/>
              </a:path>
              <a:path w="6385559" h="2365375">
                <a:moveTo>
                  <a:pt x="5929883" y="876299"/>
                </a:moveTo>
                <a:lnTo>
                  <a:pt x="5922263" y="888491"/>
                </a:lnTo>
                <a:lnTo>
                  <a:pt x="5852159" y="992123"/>
                </a:lnTo>
                <a:lnTo>
                  <a:pt x="5847587" y="996695"/>
                </a:lnTo>
                <a:lnTo>
                  <a:pt x="5971031" y="1088135"/>
                </a:lnTo>
                <a:lnTo>
                  <a:pt x="5977127" y="1078991"/>
                </a:lnTo>
                <a:lnTo>
                  <a:pt x="6015227" y="1024127"/>
                </a:lnTo>
                <a:lnTo>
                  <a:pt x="6051803" y="969263"/>
                </a:lnTo>
                <a:lnTo>
                  <a:pt x="6059423" y="957071"/>
                </a:lnTo>
                <a:lnTo>
                  <a:pt x="5929883" y="876299"/>
                </a:lnTo>
                <a:close/>
              </a:path>
              <a:path w="6385559" h="2365375">
                <a:moveTo>
                  <a:pt x="5756147" y="1114043"/>
                </a:moveTo>
                <a:lnTo>
                  <a:pt x="5734811" y="1141475"/>
                </a:lnTo>
                <a:lnTo>
                  <a:pt x="5658611" y="1226819"/>
                </a:lnTo>
                <a:lnTo>
                  <a:pt x="5772911" y="1327403"/>
                </a:lnTo>
                <a:lnTo>
                  <a:pt x="5853683" y="1235963"/>
                </a:lnTo>
                <a:lnTo>
                  <a:pt x="5875019" y="1210055"/>
                </a:lnTo>
                <a:lnTo>
                  <a:pt x="5756147" y="1114043"/>
                </a:lnTo>
                <a:close/>
              </a:path>
              <a:path w="6385559" h="2365375">
                <a:moveTo>
                  <a:pt x="5556503" y="1328927"/>
                </a:moveTo>
                <a:lnTo>
                  <a:pt x="5463539" y="1415795"/>
                </a:lnTo>
                <a:lnTo>
                  <a:pt x="5446775" y="1429511"/>
                </a:lnTo>
                <a:lnTo>
                  <a:pt x="5544311" y="1546859"/>
                </a:lnTo>
                <a:lnTo>
                  <a:pt x="5567171" y="1527047"/>
                </a:lnTo>
                <a:lnTo>
                  <a:pt x="5660135" y="1441703"/>
                </a:lnTo>
                <a:lnTo>
                  <a:pt x="5556503" y="1328927"/>
                </a:lnTo>
                <a:close/>
              </a:path>
              <a:path w="6385559" h="2365375">
                <a:moveTo>
                  <a:pt x="5330951" y="1523999"/>
                </a:moveTo>
                <a:lnTo>
                  <a:pt x="5256275" y="1580387"/>
                </a:lnTo>
                <a:lnTo>
                  <a:pt x="5210555" y="1610867"/>
                </a:lnTo>
                <a:lnTo>
                  <a:pt x="5297423" y="1737359"/>
                </a:lnTo>
                <a:lnTo>
                  <a:pt x="5349239" y="1700783"/>
                </a:lnTo>
                <a:lnTo>
                  <a:pt x="5423915" y="1644395"/>
                </a:lnTo>
                <a:lnTo>
                  <a:pt x="5330951" y="1523999"/>
                </a:lnTo>
                <a:close/>
              </a:path>
              <a:path w="6385559" h="2365375">
                <a:moveTo>
                  <a:pt x="5087111" y="1693163"/>
                </a:moveTo>
                <a:lnTo>
                  <a:pt x="5030723" y="1728215"/>
                </a:lnTo>
                <a:lnTo>
                  <a:pt x="4959095" y="1769363"/>
                </a:lnTo>
                <a:lnTo>
                  <a:pt x="5033771" y="1901951"/>
                </a:lnTo>
                <a:lnTo>
                  <a:pt x="5111495" y="1857755"/>
                </a:lnTo>
                <a:lnTo>
                  <a:pt x="5167883" y="1822703"/>
                </a:lnTo>
                <a:lnTo>
                  <a:pt x="5087111" y="1693163"/>
                </a:lnTo>
                <a:close/>
              </a:path>
              <a:path w="6385559" h="2365375">
                <a:moveTo>
                  <a:pt x="4826507" y="1839467"/>
                </a:moveTo>
                <a:lnTo>
                  <a:pt x="4786883" y="1859279"/>
                </a:lnTo>
                <a:lnTo>
                  <a:pt x="4692395" y="1903475"/>
                </a:lnTo>
                <a:lnTo>
                  <a:pt x="4754879" y="2042159"/>
                </a:lnTo>
                <a:lnTo>
                  <a:pt x="4855463" y="1994915"/>
                </a:lnTo>
                <a:lnTo>
                  <a:pt x="4896611" y="1975103"/>
                </a:lnTo>
                <a:lnTo>
                  <a:pt x="4826507" y="1839467"/>
                </a:lnTo>
                <a:close/>
              </a:path>
              <a:path w="6385559" h="2365375">
                <a:moveTo>
                  <a:pt x="4555235" y="1959863"/>
                </a:moveTo>
                <a:lnTo>
                  <a:pt x="4526279" y="1972055"/>
                </a:lnTo>
                <a:lnTo>
                  <a:pt x="4415027" y="2011679"/>
                </a:lnTo>
                <a:lnTo>
                  <a:pt x="4466843" y="2154935"/>
                </a:lnTo>
                <a:lnTo>
                  <a:pt x="4584191" y="2113787"/>
                </a:lnTo>
                <a:lnTo>
                  <a:pt x="4611623" y="2101595"/>
                </a:lnTo>
                <a:lnTo>
                  <a:pt x="4555235" y="1959863"/>
                </a:lnTo>
                <a:close/>
              </a:path>
              <a:path w="6385559" h="2365375">
                <a:moveTo>
                  <a:pt x="4273295" y="2057399"/>
                </a:moveTo>
                <a:lnTo>
                  <a:pt x="4250435" y="2065019"/>
                </a:lnTo>
                <a:lnTo>
                  <a:pt x="4128515" y="2097023"/>
                </a:lnTo>
                <a:lnTo>
                  <a:pt x="4168139" y="2244851"/>
                </a:lnTo>
                <a:lnTo>
                  <a:pt x="4296155" y="2209799"/>
                </a:lnTo>
                <a:lnTo>
                  <a:pt x="4317491" y="2203703"/>
                </a:lnTo>
                <a:lnTo>
                  <a:pt x="4273295" y="2057399"/>
                </a:lnTo>
                <a:close/>
              </a:path>
              <a:path w="6385559" h="2365375">
                <a:moveTo>
                  <a:pt x="3983735" y="2132075"/>
                </a:moveTo>
                <a:lnTo>
                  <a:pt x="3962399" y="2136647"/>
                </a:lnTo>
                <a:lnTo>
                  <a:pt x="3835907" y="2159507"/>
                </a:lnTo>
                <a:lnTo>
                  <a:pt x="3864863" y="2308859"/>
                </a:lnTo>
                <a:lnTo>
                  <a:pt x="3995927" y="2284475"/>
                </a:lnTo>
                <a:lnTo>
                  <a:pt x="4017263" y="2279903"/>
                </a:lnTo>
                <a:lnTo>
                  <a:pt x="3983735" y="2132075"/>
                </a:lnTo>
                <a:close/>
              </a:path>
              <a:path w="6385559" h="2365375">
                <a:moveTo>
                  <a:pt x="3689603" y="2180843"/>
                </a:moveTo>
                <a:lnTo>
                  <a:pt x="3663695" y="2185415"/>
                </a:lnTo>
                <a:lnTo>
                  <a:pt x="3541775" y="2197607"/>
                </a:lnTo>
                <a:lnTo>
                  <a:pt x="3555491" y="2348483"/>
                </a:lnTo>
                <a:lnTo>
                  <a:pt x="3685031" y="2336291"/>
                </a:lnTo>
                <a:lnTo>
                  <a:pt x="3710939" y="2331719"/>
                </a:lnTo>
                <a:lnTo>
                  <a:pt x="3689603" y="2180843"/>
                </a:lnTo>
                <a:close/>
              </a:path>
              <a:path w="6385559" h="2365375">
                <a:moveTo>
                  <a:pt x="3392423" y="2208275"/>
                </a:moveTo>
                <a:lnTo>
                  <a:pt x="3354323" y="2209799"/>
                </a:lnTo>
                <a:lnTo>
                  <a:pt x="3275075" y="2211323"/>
                </a:lnTo>
                <a:lnTo>
                  <a:pt x="3243071" y="2212847"/>
                </a:lnTo>
                <a:lnTo>
                  <a:pt x="3244595" y="2365247"/>
                </a:lnTo>
                <a:lnTo>
                  <a:pt x="3279647" y="2363723"/>
                </a:lnTo>
                <a:lnTo>
                  <a:pt x="3361943" y="2362199"/>
                </a:lnTo>
                <a:lnTo>
                  <a:pt x="3400043" y="2359151"/>
                </a:lnTo>
                <a:lnTo>
                  <a:pt x="3392423" y="2208275"/>
                </a:lnTo>
                <a:close/>
              </a:path>
              <a:path w="6385559" h="2365375">
                <a:moveTo>
                  <a:pt x="2959607" y="2205227"/>
                </a:moveTo>
                <a:lnTo>
                  <a:pt x="2944367" y="2205227"/>
                </a:lnTo>
                <a:lnTo>
                  <a:pt x="2933699" y="2356103"/>
                </a:lnTo>
                <a:lnTo>
                  <a:pt x="2951987" y="2357627"/>
                </a:lnTo>
                <a:lnTo>
                  <a:pt x="3032759" y="2362199"/>
                </a:lnTo>
                <a:lnTo>
                  <a:pt x="3089147" y="2363723"/>
                </a:lnTo>
                <a:lnTo>
                  <a:pt x="3093719" y="2211323"/>
                </a:lnTo>
                <a:lnTo>
                  <a:pt x="3037331" y="2209799"/>
                </a:lnTo>
                <a:lnTo>
                  <a:pt x="2959607" y="2205227"/>
                </a:lnTo>
                <a:close/>
              </a:path>
              <a:path w="6385559" h="2365375">
                <a:moveTo>
                  <a:pt x="2647187" y="2173223"/>
                </a:moveTo>
                <a:lnTo>
                  <a:pt x="2625851" y="2324099"/>
                </a:lnTo>
                <a:lnTo>
                  <a:pt x="2711195" y="2336291"/>
                </a:lnTo>
                <a:lnTo>
                  <a:pt x="2778251" y="2343911"/>
                </a:lnTo>
                <a:lnTo>
                  <a:pt x="2796539" y="2191511"/>
                </a:lnTo>
                <a:lnTo>
                  <a:pt x="2727959" y="2183891"/>
                </a:lnTo>
                <a:lnTo>
                  <a:pt x="2647187" y="2173223"/>
                </a:lnTo>
                <a:close/>
              </a:path>
              <a:path w="6385559" h="2365375">
                <a:moveTo>
                  <a:pt x="2353055" y="2118359"/>
                </a:moveTo>
                <a:lnTo>
                  <a:pt x="2319527" y="2267711"/>
                </a:lnTo>
                <a:lnTo>
                  <a:pt x="2400299" y="2285999"/>
                </a:lnTo>
                <a:lnTo>
                  <a:pt x="2471927" y="2298191"/>
                </a:lnTo>
                <a:lnTo>
                  <a:pt x="2499359" y="2148839"/>
                </a:lnTo>
                <a:lnTo>
                  <a:pt x="2427731" y="2135123"/>
                </a:lnTo>
                <a:lnTo>
                  <a:pt x="2353055" y="2118359"/>
                </a:lnTo>
                <a:close/>
              </a:path>
              <a:path w="6385559" h="2365375">
                <a:moveTo>
                  <a:pt x="2065019" y="2040635"/>
                </a:moveTo>
                <a:lnTo>
                  <a:pt x="2019299" y="2185415"/>
                </a:lnTo>
                <a:lnTo>
                  <a:pt x="2100071" y="2211323"/>
                </a:lnTo>
                <a:lnTo>
                  <a:pt x="2168651" y="2229611"/>
                </a:lnTo>
                <a:lnTo>
                  <a:pt x="2208275" y="2083307"/>
                </a:lnTo>
                <a:lnTo>
                  <a:pt x="2139695" y="2063495"/>
                </a:lnTo>
                <a:lnTo>
                  <a:pt x="2065019" y="2040635"/>
                </a:lnTo>
                <a:close/>
              </a:path>
              <a:path w="6385559" h="2365375">
                <a:moveTo>
                  <a:pt x="1784603" y="1938527"/>
                </a:moveTo>
                <a:lnTo>
                  <a:pt x="1726691" y="2080259"/>
                </a:lnTo>
                <a:lnTo>
                  <a:pt x="1812035" y="2113787"/>
                </a:lnTo>
                <a:lnTo>
                  <a:pt x="1872995" y="2136647"/>
                </a:lnTo>
                <a:lnTo>
                  <a:pt x="1924811" y="1993391"/>
                </a:lnTo>
                <a:lnTo>
                  <a:pt x="1863851" y="1970531"/>
                </a:lnTo>
                <a:lnTo>
                  <a:pt x="1784603" y="1938527"/>
                </a:lnTo>
                <a:close/>
              </a:path>
              <a:path w="6385559" h="2365375">
                <a:moveTo>
                  <a:pt x="1514855" y="1812035"/>
                </a:moveTo>
                <a:lnTo>
                  <a:pt x="1444751" y="1949195"/>
                </a:lnTo>
                <a:lnTo>
                  <a:pt x="1584959" y="2017775"/>
                </a:lnTo>
                <a:lnTo>
                  <a:pt x="1648967" y="1879091"/>
                </a:lnTo>
                <a:lnTo>
                  <a:pt x="1603247" y="1857755"/>
                </a:lnTo>
                <a:lnTo>
                  <a:pt x="1514855" y="1812035"/>
                </a:lnTo>
                <a:close/>
              </a:path>
              <a:path w="6385559" h="2365375">
                <a:moveTo>
                  <a:pt x="1257299" y="1662683"/>
                </a:moveTo>
                <a:lnTo>
                  <a:pt x="1176527" y="1792223"/>
                </a:lnTo>
                <a:lnTo>
                  <a:pt x="1284731" y="1859279"/>
                </a:lnTo>
                <a:lnTo>
                  <a:pt x="1309115" y="1872995"/>
                </a:lnTo>
                <a:lnTo>
                  <a:pt x="1383791" y="1740407"/>
                </a:lnTo>
                <a:lnTo>
                  <a:pt x="1359407" y="1726691"/>
                </a:lnTo>
                <a:lnTo>
                  <a:pt x="1257299" y="1662683"/>
                </a:lnTo>
                <a:close/>
              </a:path>
              <a:path w="6385559" h="2365375">
                <a:moveTo>
                  <a:pt x="1019555" y="1490471"/>
                </a:moveTo>
                <a:lnTo>
                  <a:pt x="920495" y="1606295"/>
                </a:lnTo>
                <a:lnTo>
                  <a:pt x="935735" y="1618487"/>
                </a:lnTo>
                <a:lnTo>
                  <a:pt x="1046987" y="1703831"/>
                </a:lnTo>
                <a:lnTo>
                  <a:pt x="1133855" y="1578863"/>
                </a:lnTo>
                <a:lnTo>
                  <a:pt x="1133855" y="1577339"/>
                </a:lnTo>
                <a:lnTo>
                  <a:pt x="1027175" y="1496567"/>
                </a:lnTo>
                <a:lnTo>
                  <a:pt x="1019555" y="1490471"/>
                </a:lnTo>
                <a:close/>
              </a:path>
              <a:path w="6385559" h="2365375">
                <a:moveTo>
                  <a:pt x="798575" y="1290827"/>
                </a:moveTo>
                <a:lnTo>
                  <a:pt x="688847" y="1399031"/>
                </a:lnTo>
                <a:lnTo>
                  <a:pt x="726947" y="1437131"/>
                </a:lnTo>
                <a:lnTo>
                  <a:pt x="803147" y="1505711"/>
                </a:lnTo>
                <a:lnTo>
                  <a:pt x="905255" y="1392935"/>
                </a:lnTo>
                <a:lnTo>
                  <a:pt x="830579" y="1324355"/>
                </a:lnTo>
                <a:lnTo>
                  <a:pt x="798575" y="1290827"/>
                </a:lnTo>
                <a:close/>
              </a:path>
              <a:path w="6385559" h="2365375">
                <a:moveTo>
                  <a:pt x="600455" y="1069847"/>
                </a:moveTo>
                <a:lnTo>
                  <a:pt x="481583" y="1164335"/>
                </a:lnTo>
                <a:lnTo>
                  <a:pt x="541019" y="1239011"/>
                </a:lnTo>
                <a:lnTo>
                  <a:pt x="582167" y="1284731"/>
                </a:lnTo>
                <a:lnTo>
                  <a:pt x="696467" y="1182623"/>
                </a:lnTo>
                <a:lnTo>
                  <a:pt x="655319" y="1138427"/>
                </a:lnTo>
                <a:lnTo>
                  <a:pt x="600455" y="1069847"/>
                </a:lnTo>
                <a:close/>
              </a:path>
              <a:path w="6385559" h="2365375">
                <a:moveTo>
                  <a:pt x="432815" y="829055"/>
                </a:moveTo>
                <a:lnTo>
                  <a:pt x="301751" y="905255"/>
                </a:lnTo>
                <a:lnTo>
                  <a:pt x="307847" y="915923"/>
                </a:lnTo>
                <a:lnTo>
                  <a:pt x="342899" y="970787"/>
                </a:lnTo>
                <a:lnTo>
                  <a:pt x="379475" y="1027175"/>
                </a:lnTo>
                <a:lnTo>
                  <a:pt x="388619" y="1039367"/>
                </a:lnTo>
                <a:lnTo>
                  <a:pt x="512063" y="950975"/>
                </a:lnTo>
                <a:lnTo>
                  <a:pt x="504443" y="938783"/>
                </a:lnTo>
                <a:lnTo>
                  <a:pt x="469391" y="886967"/>
                </a:lnTo>
                <a:lnTo>
                  <a:pt x="437387" y="835151"/>
                </a:lnTo>
                <a:lnTo>
                  <a:pt x="432815" y="829055"/>
                </a:lnTo>
                <a:close/>
              </a:path>
              <a:path w="6385559" h="2365375">
                <a:moveTo>
                  <a:pt x="298703" y="565403"/>
                </a:moveTo>
                <a:lnTo>
                  <a:pt x="160019" y="626363"/>
                </a:lnTo>
                <a:lnTo>
                  <a:pt x="184403" y="684275"/>
                </a:lnTo>
                <a:lnTo>
                  <a:pt x="213359" y="743711"/>
                </a:lnTo>
                <a:lnTo>
                  <a:pt x="225551" y="768095"/>
                </a:lnTo>
                <a:lnTo>
                  <a:pt x="361187" y="699515"/>
                </a:lnTo>
                <a:lnTo>
                  <a:pt x="323087" y="618743"/>
                </a:lnTo>
                <a:lnTo>
                  <a:pt x="298703" y="565403"/>
                </a:lnTo>
                <a:close/>
              </a:path>
              <a:path w="6385559" h="2365375">
                <a:moveTo>
                  <a:pt x="204215" y="288035"/>
                </a:moveTo>
                <a:lnTo>
                  <a:pt x="56387" y="327659"/>
                </a:lnTo>
                <a:lnTo>
                  <a:pt x="71627" y="379475"/>
                </a:lnTo>
                <a:lnTo>
                  <a:pt x="89915" y="441959"/>
                </a:lnTo>
                <a:lnTo>
                  <a:pt x="102107" y="478535"/>
                </a:lnTo>
                <a:lnTo>
                  <a:pt x="246887" y="428243"/>
                </a:lnTo>
                <a:lnTo>
                  <a:pt x="234695" y="391667"/>
                </a:lnTo>
                <a:lnTo>
                  <a:pt x="216407" y="333755"/>
                </a:lnTo>
                <a:lnTo>
                  <a:pt x="204215" y="288035"/>
                </a:lnTo>
                <a:close/>
              </a:path>
              <a:path w="6385559" h="2365375">
                <a:moveTo>
                  <a:pt x="150875" y="0"/>
                </a:moveTo>
                <a:lnTo>
                  <a:pt x="0" y="16763"/>
                </a:lnTo>
                <a:lnTo>
                  <a:pt x="4571" y="59435"/>
                </a:lnTo>
                <a:lnTo>
                  <a:pt x="13715" y="123443"/>
                </a:lnTo>
                <a:lnTo>
                  <a:pt x="22859" y="172211"/>
                </a:lnTo>
                <a:lnTo>
                  <a:pt x="172211" y="146303"/>
                </a:lnTo>
                <a:lnTo>
                  <a:pt x="163067" y="97535"/>
                </a:lnTo>
                <a:lnTo>
                  <a:pt x="155447" y="38099"/>
                </a:lnTo>
                <a:lnTo>
                  <a:pt x="150875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8519" y="3779520"/>
            <a:ext cx="1958339" cy="550545"/>
          </a:xfrm>
          <a:custGeom>
            <a:avLst/>
            <a:gdLst/>
            <a:ahLst/>
            <a:cxnLst/>
            <a:rect l="l" t="t" r="r" b="b"/>
            <a:pathLst>
              <a:path w="1958339" h="550545">
                <a:moveTo>
                  <a:pt x="1957721" y="0"/>
                </a:moveTo>
                <a:lnTo>
                  <a:pt x="0" y="0"/>
                </a:lnTo>
                <a:lnTo>
                  <a:pt x="3729" y="12832"/>
                </a:lnTo>
                <a:lnTo>
                  <a:pt x="25739" y="66385"/>
                </a:lnTo>
                <a:lnTo>
                  <a:pt x="53459" y="118110"/>
                </a:lnTo>
                <a:lnTo>
                  <a:pt x="86632" y="167823"/>
                </a:lnTo>
                <a:lnTo>
                  <a:pt x="124998" y="215341"/>
                </a:lnTo>
                <a:lnTo>
                  <a:pt x="168300" y="260482"/>
                </a:lnTo>
                <a:lnTo>
                  <a:pt x="216279" y="303062"/>
                </a:lnTo>
                <a:lnTo>
                  <a:pt x="268676" y="342900"/>
                </a:lnTo>
                <a:lnTo>
                  <a:pt x="325235" y="379811"/>
                </a:lnTo>
                <a:lnTo>
                  <a:pt x="385695" y="413613"/>
                </a:lnTo>
                <a:lnTo>
                  <a:pt x="449800" y="444124"/>
                </a:lnTo>
                <a:lnTo>
                  <a:pt x="517290" y="471160"/>
                </a:lnTo>
                <a:lnTo>
                  <a:pt x="587907" y="494538"/>
                </a:lnTo>
                <a:lnTo>
                  <a:pt x="661393" y="514075"/>
                </a:lnTo>
                <a:lnTo>
                  <a:pt x="737490" y="529590"/>
                </a:lnTo>
                <a:lnTo>
                  <a:pt x="815939" y="540898"/>
                </a:lnTo>
                <a:lnTo>
                  <a:pt x="896482" y="547817"/>
                </a:lnTo>
                <a:lnTo>
                  <a:pt x="978860" y="550164"/>
                </a:lnTo>
                <a:lnTo>
                  <a:pt x="1061239" y="547817"/>
                </a:lnTo>
                <a:lnTo>
                  <a:pt x="1141782" y="540898"/>
                </a:lnTo>
                <a:lnTo>
                  <a:pt x="1220231" y="529590"/>
                </a:lnTo>
                <a:lnTo>
                  <a:pt x="1296328" y="514075"/>
                </a:lnTo>
                <a:lnTo>
                  <a:pt x="1369814" y="494538"/>
                </a:lnTo>
                <a:lnTo>
                  <a:pt x="1440431" y="471160"/>
                </a:lnTo>
                <a:lnTo>
                  <a:pt x="1507921" y="444124"/>
                </a:lnTo>
                <a:lnTo>
                  <a:pt x="1572026" y="413613"/>
                </a:lnTo>
                <a:lnTo>
                  <a:pt x="1632486" y="379811"/>
                </a:lnTo>
                <a:lnTo>
                  <a:pt x="1689044" y="342900"/>
                </a:lnTo>
                <a:lnTo>
                  <a:pt x="1741442" y="303062"/>
                </a:lnTo>
                <a:lnTo>
                  <a:pt x="1789421" y="260482"/>
                </a:lnTo>
                <a:lnTo>
                  <a:pt x="1832723" y="215341"/>
                </a:lnTo>
                <a:lnTo>
                  <a:pt x="1871089" y="167823"/>
                </a:lnTo>
                <a:lnTo>
                  <a:pt x="1904262" y="118110"/>
                </a:lnTo>
                <a:lnTo>
                  <a:pt x="1931982" y="66385"/>
                </a:lnTo>
                <a:lnTo>
                  <a:pt x="1953992" y="12832"/>
                </a:lnTo>
                <a:lnTo>
                  <a:pt x="1957721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21353" y="3779520"/>
            <a:ext cx="2127250" cy="542925"/>
          </a:xfrm>
          <a:custGeom>
            <a:avLst/>
            <a:gdLst/>
            <a:ahLst/>
            <a:cxnLst/>
            <a:rect l="l" t="t" r="r" b="b"/>
            <a:pathLst>
              <a:path w="2127250" h="542925">
                <a:moveTo>
                  <a:pt x="2127029" y="0"/>
                </a:moveTo>
                <a:lnTo>
                  <a:pt x="0" y="0"/>
                </a:lnTo>
                <a:lnTo>
                  <a:pt x="7702" y="23655"/>
                </a:lnTo>
                <a:lnTo>
                  <a:pt x="31506" y="75346"/>
                </a:lnTo>
                <a:lnTo>
                  <a:pt x="61486" y="125277"/>
                </a:lnTo>
                <a:lnTo>
                  <a:pt x="97364" y="173271"/>
                </a:lnTo>
                <a:lnTo>
                  <a:pt x="138861" y="219150"/>
                </a:lnTo>
                <a:lnTo>
                  <a:pt x="185698" y="262737"/>
                </a:lnTo>
                <a:lnTo>
                  <a:pt x="237596" y="303856"/>
                </a:lnTo>
                <a:lnTo>
                  <a:pt x="294277" y="342328"/>
                </a:lnTo>
                <a:lnTo>
                  <a:pt x="355461" y="377977"/>
                </a:lnTo>
                <a:lnTo>
                  <a:pt x="420870" y="410626"/>
                </a:lnTo>
                <a:lnTo>
                  <a:pt x="490224" y="440098"/>
                </a:lnTo>
                <a:lnTo>
                  <a:pt x="563245" y="466214"/>
                </a:lnTo>
                <a:lnTo>
                  <a:pt x="639653" y="488799"/>
                </a:lnTo>
                <a:lnTo>
                  <a:pt x="719171" y="507675"/>
                </a:lnTo>
                <a:lnTo>
                  <a:pt x="801519" y="522664"/>
                </a:lnTo>
                <a:lnTo>
                  <a:pt x="886418" y="533590"/>
                </a:lnTo>
                <a:lnTo>
                  <a:pt x="973589" y="540276"/>
                </a:lnTo>
                <a:lnTo>
                  <a:pt x="1062754" y="542544"/>
                </a:lnTo>
                <a:lnTo>
                  <a:pt x="1152136" y="540276"/>
                </a:lnTo>
                <a:lnTo>
                  <a:pt x="1239503" y="533590"/>
                </a:lnTo>
                <a:lnTo>
                  <a:pt x="1324577" y="522664"/>
                </a:lnTo>
                <a:lnTo>
                  <a:pt x="1407080" y="507675"/>
                </a:lnTo>
                <a:lnTo>
                  <a:pt x="1486735" y="488799"/>
                </a:lnTo>
                <a:lnTo>
                  <a:pt x="1563264" y="466214"/>
                </a:lnTo>
                <a:lnTo>
                  <a:pt x="1636390" y="440098"/>
                </a:lnTo>
                <a:lnTo>
                  <a:pt x="1705833" y="410626"/>
                </a:lnTo>
                <a:lnTo>
                  <a:pt x="1771317" y="377977"/>
                </a:lnTo>
                <a:lnTo>
                  <a:pt x="1832564" y="342328"/>
                </a:lnTo>
                <a:lnTo>
                  <a:pt x="1889297" y="303856"/>
                </a:lnTo>
                <a:lnTo>
                  <a:pt x="1941236" y="262737"/>
                </a:lnTo>
                <a:lnTo>
                  <a:pt x="1988106" y="219150"/>
                </a:lnTo>
                <a:lnTo>
                  <a:pt x="2029627" y="173271"/>
                </a:lnTo>
                <a:lnTo>
                  <a:pt x="2065522" y="125277"/>
                </a:lnTo>
                <a:lnTo>
                  <a:pt x="2095514" y="75346"/>
                </a:lnTo>
                <a:lnTo>
                  <a:pt x="2119324" y="23655"/>
                </a:lnTo>
                <a:lnTo>
                  <a:pt x="212702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93407" y="4713732"/>
            <a:ext cx="1940560" cy="1379220"/>
          </a:xfrm>
          <a:custGeom>
            <a:avLst/>
            <a:gdLst/>
            <a:ahLst/>
            <a:cxnLst/>
            <a:rect l="l" t="t" r="r" b="b"/>
            <a:pathLst>
              <a:path w="1940559" h="1379220">
                <a:moveTo>
                  <a:pt x="969263" y="0"/>
                </a:moveTo>
                <a:lnTo>
                  <a:pt x="889821" y="2279"/>
                </a:lnTo>
                <a:lnTo>
                  <a:pt x="812138" y="9000"/>
                </a:lnTo>
                <a:lnTo>
                  <a:pt x="736464" y="19987"/>
                </a:lnTo>
                <a:lnTo>
                  <a:pt x="663049" y="35064"/>
                </a:lnTo>
                <a:lnTo>
                  <a:pt x="592145" y="54054"/>
                </a:lnTo>
                <a:lnTo>
                  <a:pt x="524001" y="76782"/>
                </a:lnTo>
                <a:lnTo>
                  <a:pt x="458868" y="103071"/>
                </a:lnTo>
                <a:lnTo>
                  <a:pt x="396995" y="132746"/>
                </a:lnTo>
                <a:lnTo>
                  <a:pt x="338634" y="165630"/>
                </a:lnTo>
                <a:lnTo>
                  <a:pt x="284035" y="201548"/>
                </a:lnTo>
                <a:lnTo>
                  <a:pt x="233448" y="240324"/>
                </a:lnTo>
                <a:lnTo>
                  <a:pt x="187122" y="281781"/>
                </a:lnTo>
                <a:lnTo>
                  <a:pt x="145310" y="325743"/>
                </a:lnTo>
                <a:lnTo>
                  <a:pt x="108260" y="372035"/>
                </a:lnTo>
                <a:lnTo>
                  <a:pt x="76223" y="420481"/>
                </a:lnTo>
                <a:lnTo>
                  <a:pt x="49450" y="470903"/>
                </a:lnTo>
                <a:lnTo>
                  <a:pt x="28191" y="523127"/>
                </a:lnTo>
                <a:lnTo>
                  <a:pt x="12696" y="576977"/>
                </a:lnTo>
                <a:lnTo>
                  <a:pt x="3215" y="632275"/>
                </a:lnTo>
                <a:lnTo>
                  <a:pt x="0" y="688847"/>
                </a:lnTo>
                <a:lnTo>
                  <a:pt x="3215" y="745431"/>
                </a:lnTo>
                <a:lnTo>
                  <a:pt x="12696" y="800761"/>
                </a:lnTo>
                <a:lnTo>
                  <a:pt x="28191" y="854660"/>
                </a:lnTo>
                <a:lnTo>
                  <a:pt x="49450" y="906950"/>
                </a:lnTo>
                <a:lnTo>
                  <a:pt x="76223" y="957452"/>
                </a:lnTo>
                <a:lnTo>
                  <a:pt x="108260" y="1005989"/>
                </a:lnTo>
                <a:lnTo>
                  <a:pt x="145310" y="1052381"/>
                </a:lnTo>
                <a:lnTo>
                  <a:pt x="187122" y="1096450"/>
                </a:lnTo>
                <a:lnTo>
                  <a:pt x="233448" y="1138019"/>
                </a:lnTo>
                <a:lnTo>
                  <a:pt x="284035" y="1176908"/>
                </a:lnTo>
                <a:lnTo>
                  <a:pt x="338634" y="1212940"/>
                </a:lnTo>
                <a:lnTo>
                  <a:pt x="396995" y="1245937"/>
                </a:lnTo>
                <a:lnTo>
                  <a:pt x="458868" y="1275719"/>
                </a:lnTo>
                <a:lnTo>
                  <a:pt x="524001" y="1302108"/>
                </a:lnTo>
                <a:lnTo>
                  <a:pt x="592145" y="1324927"/>
                </a:lnTo>
                <a:lnTo>
                  <a:pt x="663049" y="1343997"/>
                </a:lnTo>
                <a:lnTo>
                  <a:pt x="736464" y="1359139"/>
                </a:lnTo>
                <a:lnTo>
                  <a:pt x="812138" y="1370176"/>
                </a:lnTo>
                <a:lnTo>
                  <a:pt x="889821" y="1376929"/>
                </a:lnTo>
                <a:lnTo>
                  <a:pt x="969263" y="1379219"/>
                </a:lnTo>
                <a:lnTo>
                  <a:pt x="1048923" y="1376929"/>
                </a:lnTo>
                <a:lnTo>
                  <a:pt x="1126802" y="1370176"/>
                </a:lnTo>
                <a:lnTo>
                  <a:pt x="1202652" y="1359139"/>
                </a:lnTo>
                <a:lnTo>
                  <a:pt x="1276221" y="1343997"/>
                </a:lnTo>
                <a:lnTo>
                  <a:pt x="1347263" y="1324927"/>
                </a:lnTo>
                <a:lnTo>
                  <a:pt x="1415527" y="1302108"/>
                </a:lnTo>
                <a:lnTo>
                  <a:pt x="1480765" y="1275719"/>
                </a:lnTo>
                <a:lnTo>
                  <a:pt x="1542726" y="1245937"/>
                </a:lnTo>
                <a:lnTo>
                  <a:pt x="1601163" y="1212940"/>
                </a:lnTo>
                <a:lnTo>
                  <a:pt x="1655825" y="1176908"/>
                </a:lnTo>
                <a:lnTo>
                  <a:pt x="1706465" y="1138019"/>
                </a:lnTo>
                <a:lnTo>
                  <a:pt x="1752831" y="1096450"/>
                </a:lnTo>
                <a:lnTo>
                  <a:pt x="1794676" y="1052381"/>
                </a:lnTo>
                <a:lnTo>
                  <a:pt x="1831750" y="1005989"/>
                </a:lnTo>
                <a:lnTo>
                  <a:pt x="1863804" y="957452"/>
                </a:lnTo>
                <a:lnTo>
                  <a:pt x="1890589" y="906950"/>
                </a:lnTo>
                <a:lnTo>
                  <a:pt x="1911855" y="854660"/>
                </a:lnTo>
                <a:lnTo>
                  <a:pt x="1927353" y="800761"/>
                </a:lnTo>
                <a:lnTo>
                  <a:pt x="1936835" y="745431"/>
                </a:lnTo>
                <a:lnTo>
                  <a:pt x="1940051" y="688847"/>
                </a:lnTo>
                <a:lnTo>
                  <a:pt x="1936835" y="632275"/>
                </a:lnTo>
                <a:lnTo>
                  <a:pt x="1927353" y="576977"/>
                </a:lnTo>
                <a:lnTo>
                  <a:pt x="1911855" y="523127"/>
                </a:lnTo>
                <a:lnTo>
                  <a:pt x="1890589" y="470903"/>
                </a:lnTo>
                <a:lnTo>
                  <a:pt x="1863804" y="420481"/>
                </a:lnTo>
                <a:lnTo>
                  <a:pt x="1831750" y="372035"/>
                </a:lnTo>
                <a:lnTo>
                  <a:pt x="1794676" y="325743"/>
                </a:lnTo>
                <a:lnTo>
                  <a:pt x="1752831" y="281781"/>
                </a:lnTo>
                <a:lnTo>
                  <a:pt x="1706465" y="240324"/>
                </a:lnTo>
                <a:lnTo>
                  <a:pt x="1655825" y="201548"/>
                </a:lnTo>
                <a:lnTo>
                  <a:pt x="1601163" y="165630"/>
                </a:lnTo>
                <a:lnTo>
                  <a:pt x="1542726" y="132746"/>
                </a:lnTo>
                <a:lnTo>
                  <a:pt x="1480765" y="103071"/>
                </a:lnTo>
                <a:lnTo>
                  <a:pt x="1415527" y="76782"/>
                </a:lnTo>
                <a:lnTo>
                  <a:pt x="1347263" y="54054"/>
                </a:lnTo>
                <a:lnTo>
                  <a:pt x="1276221" y="35064"/>
                </a:lnTo>
                <a:lnTo>
                  <a:pt x="1202652" y="19987"/>
                </a:lnTo>
                <a:lnTo>
                  <a:pt x="1126802" y="9000"/>
                </a:lnTo>
                <a:lnTo>
                  <a:pt x="1048923" y="2279"/>
                </a:lnTo>
                <a:lnTo>
                  <a:pt x="969263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50435" y="5515355"/>
            <a:ext cx="2100580" cy="1236345"/>
          </a:xfrm>
          <a:custGeom>
            <a:avLst/>
            <a:gdLst/>
            <a:ahLst/>
            <a:cxnLst/>
            <a:rect l="l" t="t" r="r" b="b"/>
            <a:pathLst>
              <a:path w="2100579" h="1236345">
                <a:moveTo>
                  <a:pt x="1050035" y="0"/>
                </a:moveTo>
                <a:lnTo>
                  <a:pt x="964024" y="2053"/>
                </a:lnTo>
                <a:lnTo>
                  <a:pt x="879908" y="8107"/>
                </a:lnTo>
                <a:lnTo>
                  <a:pt x="797959" y="18002"/>
                </a:lnTo>
                <a:lnTo>
                  <a:pt x="718450" y="31577"/>
                </a:lnTo>
                <a:lnTo>
                  <a:pt x="641651" y="48672"/>
                </a:lnTo>
                <a:lnTo>
                  <a:pt x="567836" y="69128"/>
                </a:lnTo>
                <a:lnTo>
                  <a:pt x="497276" y="92784"/>
                </a:lnTo>
                <a:lnTo>
                  <a:pt x="430243" y="119481"/>
                </a:lnTo>
                <a:lnTo>
                  <a:pt x="367010" y="149058"/>
                </a:lnTo>
                <a:lnTo>
                  <a:pt x="307847" y="181355"/>
                </a:lnTo>
                <a:lnTo>
                  <a:pt x="253029" y="216213"/>
                </a:lnTo>
                <a:lnTo>
                  <a:pt x="202826" y="253471"/>
                </a:lnTo>
                <a:lnTo>
                  <a:pt x="157510" y="292969"/>
                </a:lnTo>
                <a:lnTo>
                  <a:pt x="117354" y="334548"/>
                </a:lnTo>
                <a:lnTo>
                  <a:pt x="82629" y="378047"/>
                </a:lnTo>
                <a:lnTo>
                  <a:pt x="53608" y="423306"/>
                </a:lnTo>
                <a:lnTo>
                  <a:pt x="30562" y="470165"/>
                </a:lnTo>
                <a:lnTo>
                  <a:pt x="13764" y="518464"/>
                </a:lnTo>
                <a:lnTo>
                  <a:pt x="3486" y="568044"/>
                </a:lnTo>
                <a:lnTo>
                  <a:pt x="0" y="618743"/>
                </a:lnTo>
                <a:lnTo>
                  <a:pt x="3486" y="669432"/>
                </a:lnTo>
                <a:lnTo>
                  <a:pt x="13764" y="718980"/>
                </a:lnTo>
                <a:lnTo>
                  <a:pt x="30562" y="767229"/>
                </a:lnTo>
                <a:lnTo>
                  <a:pt x="53608" y="814023"/>
                </a:lnTo>
                <a:lnTo>
                  <a:pt x="82629" y="859202"/>
                </a:lnTo>
                <a:lnTo>
                  <a:pt x="117354" y="902610"/>
                </a:lnTo>
                <a:lnTo>
                  <a:pt x="157510" y="944088"/>
                </a:lnTo>
                <a:lnTo>
                  <a:pt x="202826" y="983479"/>
                </a:lnTo>
                <a:lnTo>
                  <a:pt x="253029" y="1020626"/>
                </a:lnTo>
                <a:lnTo>
                  <a:pt x="307847" y="1055369"/>
                </a:lnTo>
                <a:lnTo>
                  <a:pt x="367010" y="1087553"/>
                </a:lnTo>
                <a:lnTo>
                  <a:pt x="430243" y="1117018"/>
                </a:lnTo>
                <a:lnTo>
                  <a:pt x="497276" y="1143608"/>
                </a:lnTo>
                <a:lnTo>
                  <a:pt x="567836" y="1167164"/>
                </a:lnTo>
                <a:lnTo>
                  <a:pt x="641651" y="1187529"/>
                </a:lnTo>
                <a:lnTo>
                  <a:pt x="718450" y="1204545"/>
                </a:lnTo>
                <a:lnTo>
                  <a:pt x="797959" y="1218054"/>
                </a:lnTo>
                <a:lnTo>
                  <a:pt x="879908" y="1227898"/>
                </a:lnTo>
                <a:lnTo>
                  <a:pt x="964024" y="1233921"/>
                </a:lnTo>
                <a:lnTo>
                  <a:pt x="1050035" y="1235963"/>
                </a:lnTo>
                <a:lnTo>
                  <a:pt x="1136253" y="1233921"/>
                </a:lnTo>
                <a:lnTo>
                  <a:pt x="1220533" y="1227898"/>
                </a:lnTo>
                <a:lnTo>
                  <a:pt x="1302607" y="1218054"/>
                </a:lnTo>
                <a:lnTo>
                  <a:pt x="1382207" y="1204545"/>
                </a:lnTo>
                <a:lnTo>
                  <a:pt x="1459063" y="1187529"/>
                </a:lnTo>
                <a:lnTo>
                  <a:pt x="1532907" y="1167164"/>
                </a:lnTo>
                <a:lnTo>
                  <a:pt x="1603471" y="1143608"/>
                </a:lnTo>
                <a:lnTo>
                  <a:pt x="1670486" y="1117018"/>
                </a:lnTo>
                <a:lnTo>
                  <a:pt x="1733684" y="1087553"/>
                </a:lnTo>
                <a:lnTo>
                  <a:pt x="1792795" y="1055369"/>
                </a:lnTo>
                <a:lnTo>
                  <a:pt x="1847551" y="1020626"/>
                </a:lnTo>
                <a:lnTo>
                  <a:pt x="1897684" y="983479"/>
                </a:lnTo>
                <a:lnTo>
                  <a:pt x="1942925" y="944088"/>
                </a:lnTo>
                <a:lnTo>
                  <a:pt x="1983005" y="902610"/>
                </a:lnTo>
                <a:lnTo>
                  <a:pt x="2017656" y="859202"/>
                </a:lnTo>
                <a:lnTo>
                  <a:pt x="2046610" y="814023"/>
                </a:lnTo>
                <a:lnTo>
                  <a:pt x="2069596" y="767229"/>
                </a:lnTo>
                <a:lnTo>
                  <a:pt x="2086348" y="718980"/>
                </a:lnTo>
                <a:lnTo>
                  <a:pt x="2096596" y="669432"/>
                </a:lnTo>
                <a:lnTo>
                  <a:pt x="2100071" y="618743"/>
                </a:lnTo>
                <a:lnTo>
                  <a:pt x="2096596" y="568044"/>
                </a:lnTo>
                <a:lnTo>
                  <a:pt x="2086348" y="518464"/>
                </a:lnTo>
                <a:lnTo>
                  <a:pt x="2069596" y="470165"/>
                </a:lnTo>
                <a:lnTo>
                  <a:pt x="2046610" y="423306"/>
                </a:lnTo>
                <a:lnTo>
                  <a:pt x="2017656" y="378047"/>
                </a:lnTo>
                <a:lnTo>
                  <a:pt x="1983005" y="334548"/>
                </a:lnTo>
                <a:lnTo>
                  <a:pt x="1942925" y="292969"/>
                </a:lnTo>
                <a:lnTo>
                  <a:pt x="1897684" y="253471"/>
                </a:lnTo>
                <a:lnTo>
                  <a:pt x="1847551" y="216213"/>
                </a:lnTo>
                <a:lnTo>
                  <a:pt x="1792795" y="181355"/>
                </a:lnTo>
                <a:lnTo>
                  <a:pt x="1733684" y="149058"/>
                </a:lnTo>
                <a:lnTo>
                  <a:pt x="1670486" y="119481"/>
                </a:lnTo>
                <a:lnTo>
                  <a:pt x="1603471" y="92784"/>
                </a:lnTo>
                <a:lnTo>
                  <a:pt x="1532907" y="69128"/>
                </a:lnTo>
                <a:lnTo>
                  <a:pt x="1459063" y="48672"/>
                </a:lnTo>
                <a:lnTo>
                  <a:pt x="1382207" y="31577"/>
                </a:lnTo>
                <a:lnTo>
                  <a:pt x="1302607" y="18002"/>
                </a:lnTo>
                <a:lnTo>
                  <a:pt x="1220533" y="8107"/>
                </a:lnTo>
                <a:lnTo>
                  <a:pt x="1136253" y="2053"/>
                </a:lnTo>
                <a:lnTo>
                  <a:pt x="1050035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38655" y="4788408"/>
            <a:ext cx="2071370" cy="1300480"/>
          </a:xfrm>
          <a:custGeom>
            <a:avLst/>
            <a:gdLst/>
            <a:ahLst/>
            <a:cxnLst/>
            <a:rect l="l" t="t" r="r" b="b"/>
            <a:pathLst>
              <a:path w="2071370" h="1300479">
                <a:moveTo>
                  <a:pt x="1034795" y="0"/>
                </a:moveTo>
                <a:lnTo>
                  <a:pt x="949926" y="2155"/>
                </a:lnTo>
                <a:lnTo>
                  <a:pt x="866947" y="8510"/>
                </a:lnTo>
                <a:lnTo>
                  <a:pt x="786123" y="18897"/>
                </a:lnTo>
                <a:lnTo>
                  <a:pt x="707721" y="33150"/>
                </a:lnTo>
                <a:lnTo>
                  <a:pt x="632007" y="51101"/>
                </a:lnTo>
                <a:lnTo>
                  <a:pt x="559248" y="72585"/>
                </a:lnTo>
                <a:lnTo>
                  <a:pt x="489710" y="97433"/>
                </a:lnTo>
                <a:lnTo>
                  <a:pt x="423659" y="125480"/>
                </a:lnTo>
                <a:lnTo>
                  <a:pt x="361362" y="156557"/>
                </a:lnTo>
                <a:lnTo>
                  <a:pt x="303085" y="190499"/>
                </a:lnTo>
                <a:lnTo>
                  <a:pt x="249094" y="227139"/>
                </a:lnTo>
                <a:lnTo>
                  <a:pt x="199656" y="266309"/>
                </a:lnTo>
                <a:lnTo>
                  <a:pt x="155036" y="307843"/>
                </a:lnTo>
                <a:lnTo>
                  <a:pt x="115502" y="351574"/>
                </a:lnTo>
                <a:lnTo>
                  <a:pt x="81319" y="397335"/>
                </a:lnTo>
                <a:lnTo>
                  <a:pt x="52754" y="444959"/>
                </a:lnTo>
                <a:lnTo>
                  <a:pt x="30074" y="494279"/>
                </a:lnTo>
                <a:lnTo>
                  <a:pt x="13543" y="545128"/>
                </a:lnTo>
                <a:lnTo>
                  <a:pt x="3430" y="597340"/>
                </a:lnTo>
                <a:lnTo>
                  <a:pt x="0" y="650747"/>
                </a:lnTo>
                <a:lnTo>
                  <a:pt x="3430" y="703938"/>
                </a:lnTo>
                <a:lnTo>
                  <a:pt x="13543" y="755954"/>
                </a:lnTo>
                <a:lnTo>
                  <a:pt x="30074" y="806628"/>
                </a:lnTo>
                <a:lnTo>
                  <a:pt x="52754" y="855793"/>
                </a:lnTo>
                <a:lnTo>
                  <a:pt x="81319" y="903279"/>
                </a:lnTo>
                <a:lnTo>
                  <a:pt x="115502" y="948920"/>
                </a:lnTo>
                <a:lnTo>
                  <a:pt x="155036" y="992546"/>
                </a:lnTo>
                <a:lnTo>
                  <a:pt x="199656" y="1033991"/>
                </a:lnTo>
                <a:lnTo>
                  <a:pt x="249094" y="1073085"/>
                </a:lnTo>
                <a:lnTo>
                  <a:pt x="303085" y="1109662"/>
                </a:lnTo>
                <a:lnTo>
                  <a:pt x="361362" y="1143552"/>
                </a:lnTo>
                <a:lnTo>
                  <a:pt x="423659" y="1174589"/>
                </a:lnTo>
                <a:lnTo>
                  <a:pt x="489710" y="1202603"/>
                </a:lnTo>
                <a:lnTo>
                  <a:pt x="559248" y="1227428"/>
                </a:lnTo>
                <a:lnTo>
                  <a:pt x="632007" y="1248894"/>
                </a:lnTo>
                <a:lnTo>
                  <a:pt x="707721" y="1266834"/>
                </a:lnTo>
                <a:lnTo>
                  <a:pt x="786123" y="1281079"/>
                </a:lnTo>
                <a:lnTo>
                  <a:pt x="866947" y="1291463"/>
                </a:lnTo>
                <a:lnTo>
                  <a:pt x="949926" y="1297816"/>
                </a:lnTo>
                <a:lnTo>
                  <a:pt x="1034795" y="1299971"/>
                </a:lnTo>
                <a:lnTo>
                  <a:pt x="1119676" y="1297816"/>
                </a:lnTo>
                <a:lnTo>
                  <a:pt x="1202687" y="1291463"/>
                </a:lnTo>
                <a:lnTo>
                  <a:pt x="1283561" y="1281079"/>
                </a:lnTo>
                <a:lnTo>
                  <a:pt x="1362029" y="1266834"/>
                </a:lnTo>
                <a:lnTo>
                  <a:pt x="1437822" y="1248894"/>
                </a:lnTo>
                <a:lnTo>
                  <a:pt x="1510672" y="1227428"/>
                </a:lnTo>
                <a:lnTo>
                  <a:pt x="1580310" y="1202603"/>
                </a:lnTo>
                <a:lnTo>
                  <a:pt x="1646468" y="1174589"/>
                </a:lnTo>
                <a:lnTo>
                  <a:pt x="1708877" y="1143552"/>
                </a:lnTo>
                <a:lnTo>
                  <a:pt x="1767268" y="1109662"/>
                </a:lnTo>
                <a:lnTo>
                  <a:pt x="1821373" y="1073085"/>
                </a:lnTo>
                <a:lnTo>
                  <a:pt x="1870923" y="1033991"/>
                </a:lnTo>
                <a:lnTo>
                  <a:pt x="1915649" y="992546"/>
                </a:lnTo>
                <a:lnTo>
                  <a:pt x="1955284" y="948920"/>
                </a:lnTo>
                <a:lnTo>
                  <a:pt x="1989558" y="903279"/>
                </a:lnTo>
                <a:lnTo>
                  <a:pt x="2018202" y="855793"/>
                </a:lnTo>
                <a:lnTo>
                  <a:pt x="2040949" y="806628"/>
                </a:lnTo>
                <a:lnTo>
                  <a:pt x="2057529" y="755954"/>
                </a:lnTo>
                <a:lnTo>
                  <a:pt x="2067674" y="703938"/>
                </a:lnTo>
                <a:lnTo>
                  <a:pt x="2071115" y="650747"/>
                </a:lnTo>
                <a:lnTo>
                  <a:pt x="2067674" y="597340"/>
                </a:lnTo>
                <a:lnTo>
                  <a:pt x="2057529" y="545128"/>
                </a:lnTo>
                <a:lnTo>
                  <a:pt x="2040949" y="494279"/>
                </a:lnTo>
                <a:lnTo>
                  <a:pt x="2018202" y="444959"/>
                </a:lnTo>
                <a:lnTo>
                  <a:pt x="1989558" y="397335"/>
                </a:lnTo>
                <a:lnTo>
                  <a:pt x="1955284" y="351574"/>
                </a:lnTo>
                <a:lnTo>
                  <a:pt x="1915649" y="307843"/>
                </a:lnTo>
                <a:lnTo>
                  <a:pt x="1870923" y="266309"/>
                </a:lnTo>
                <a:lnTo>
                  <a:pt x="1821373" y="227139"/>
                </a:lnTo>
                <a:lnTo>
                  <a:pt x="1767268" y="190499"/>
                </a:lnTo>
                <a:lnTo>
                  <a:pt x="1708877" y="156557"/>
                </a:lnTo>
                <a:lnTo>
                  <a:pt x="1646468" y="125480"/>
                </a:lnTo>
                <a:lnTo>
                  <a:pt x="1580310" y="97433"/>
                </a:lnTo>
                <a:lnTo>
                  <a:pt x="1510672" y="72585"/>
                </a:lnTo>
                <a:lnTo>
                  <a:pt x="1437822" y="51101"/>
                </a:lnTo>
                <a:lnTo>
                  <a:pt x="1362029" y="33150"/>
                </a:lnTo>
                <a:lnTo>
                  <a:pt x="1283561" y="18897"/>
                </a:lnTo>
                <a:lnTo>
                  <a:pt x="1202687" y="8510"/>
                </a:lnTo>
                <a:lnTo>
                  <a:pt x="1119676" y="2155"/>
                </a:lnTo>
                <a:lnTo>
                  <a:pt x="1034795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90694" y="3779520"/>
            <a:ext cx="745490" cy="84455"/>
          </a:xfrm>
          <a:custGeom>
            <a:avLst/>
            <a:gdLst/>
            <a:ahLst/>
            <a:cxnLst/>
            <a:rect l="l" t="t" r="r" b="b"/>
            <a:pathLst>
              <a:path w="745490" h="84454">
                <a:moveTo>
                  <a:pt x="112383" y="0"/>
                </a:moveTo>
                <a:lnTo>
                  <a:pt x="0" y="0"/>
                </a:lnTo>
                <a:lnTo>
                  <a:pt x="149373" y="80772"/>
                </a:lnTo>
                <a:lnTo>
                  <a:pt x="158490" y="84081"/>
                </a:lnTo>
                <a:lnTo>
                  <a:pt x="169139" y="82917"/>
                </a:lnTo>
                <a:lnTo>
                  <a:pt x="179313" y="76494"/>
                </a:lnTo>
                <a:lnTo>
                  <a:pt x="187821" y="64560"/>
                </a:lnTo>
                <a:lnTo>
                  <a:pt x="188080" y="52605"/>
                </a:lnTo>
                <a:lnTo>
                  <a:pt x="183318" y="41820"/>
                </a:lnTo>
                <a:lnTo>
                  <a:pt x="173757" y="33528"/>
                </a:lnTo>
                <a:lnTo>
                  <a:pt x="112383" y="0"/>
                </a:lnTo>
                <a:close/>
              </a:path>
              <a:path w="745490" h="84454">
                <a:moveTo>
                  <a:pt x="745276" y="0"/>
                </a:moveTo>
                <a:lnTo>
                  <a:pt x="642820" y="0"/>
                </a:lnTo>
                <a:lnTo>
                  <a:pt x="610830" y="19989"/>
                </a:lnTo>
                <a:lnTo>
                  <a:pt x="602777" y="27327"/>
                </a:lnTo>
                <a:lnTo>
                  <a:pt x="599020" y="37329"/>
                </a:lnTo>
                <a:lnTo>
                  <a:pt x="599906" y="49304"/>
                </a:lnTo>
                <a:lnTo>
                  <a:pt x="605780" y="62563"/>
                </a:lnTo>
                <a:lnTo>
                  <a:pt x="615867" y="68426"/>
                </a:lnTo>
                <a:lnTo>
                  <a:pt x="627877" y="69487"/>
                </a:lnTo>
                <a:lnTo>
                  <a:pt x="640101" y="65532"/>
                </a:lnTo>
                <a:lnTo>
                  <a:pt x="745276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63689" y="4896611"/>
            <a:ext cx="245110" cy="626745"/>
          </a:xfrm>
          <a:custGeom>
            <a:avLst/>
            <a:gdLst/>
            <a:ahLst/>
            <a:cxnLst/>
            <a:rect l="l" t="t" r="r" b="b"/>
            <a:pathLst>
              <a:path w="245110" h="626745">
                <a:moveTo>
                  <a:pt x="33219" y="384861"/>
                </a:moveTo>
                <a:lnTo>
                  <a:pt x="21517" y="385356"/>
                </a:lnTo>
                <a:lnTo>
                  <a:pt x="8734" y="391095"/>
                </a:lnTo>
                <a:lnTo>
                  <a:pt x="1846" y="401036"/>
                </a:lnTo>
                <a:lnTo>
                  <a:pt x="0" y="412519"/>
                </a:lnTo>
                <a:lnTo>
                  <a:pt x="3610" y="423671"/>
                </a:lnTo>
                <a:lnTo>
                  <a:pt x="119434" y="626363"/>
                </a:lnTo>
                <a:lnTo>
                  <a:pt x="151357" y="573023"/>
                </a:lnTo>
                <a:lnTo>
                  <a:pt x="93526" y="573023"/>
                </a:lnTo>
                <a:lnTo>
                  <a:pt x="94402" y="473436"/>
                </a:lnTo>
                <a:lnTo>
                  <a:pt x="50467" y="397088"/>
                </a:lnTo>
                <a:lnTo>
                  <a:pt x="43112" y="388981"/>
                </a:lnTo>
                <a:lnTo>
                  <a:pt x="33219" y="384861"/>
                </a:lnTo>
                <a:close/>
              </a:path>
              <a:path w="245110" h="626745">
                <a:moveTo>
                  <a:pt x="94402" y="473436"/>
                </a:moveTo>
                <a:lnTo>
                  <a:pt x="93526" y="573023"/>
                </a:lnTo>
                <a:lnTo>
                  <a:pt x="146866" y="573023"/>
                </a:lnTo>
                <a:lnTo>
                  <a:pt x="146987" y="559307"/>
                </a:lnTo>
                <a:lnTo>
                  <a:pt x="96574" y="559307"/>
                </a:lnTo>
                <a:lnTo>
                  <a:pt x="120577" y="518921"/>
                </a:lnTo>
                <a:lnTo>
                  <a:pt x="94402" y="473436"/>
                </a:lnTo>
                <a:close/>
              </a:path>
              <a:path w="245110" h="626745">
                <a:moveTo>
                  <a:pt x="212307" y="385144"/>
                </a:moveTo>
                <a:lnTo>
                  <a:pt x="201149" y="389215"/>
                </a:lnTo>
                <a:lnTo>
                  <a:pt x="192586" y="397763"/>
                </a:lnTo>
                <a:lnTo>
                  <a:pt x="147746" y="473207"/>
                </a:lnTo>
                <a:lnTo>
                  <a:pt x="146866" y="573023"/>
                </a:lnTo>
                <a:lnTo>
                  <a:pt x="151357" y="573023"/>
                </a:lnTo>
                <a:lnTo>
                  <a:pt x="239830" y="425195"/>
                </a:lnTo>
                <a:lnTo>
                  <a:pt x="243155" y="415990"/>
                </a:lnTo>
                <a:lnTo>
                  <a:pt x="242009" y="405311"/>
                </a:lnTo>
                <a:lnTo>
                  <a:pt x="235717" y="395010"/>
                </a:lnTo>
                <a:lnTo>
                  <a:pt x="224076" y="386212"/>
                </a:lnTo>
                <a:lnTo>
                  <a:pt x="212307" y="385144"/>
                </a:lnTo>
                <a:close/>
              </a:path>
              <a:path w="245110" h="626745">
                <a:moveTo>
                  <a:pt x="120577" y="518921"/>
                </a:moveTo>
                <a:lnTo>
                  <a:pt x="96574" y="559307"/>
                </a:lnTo>
                <a:lnTo>
                  <a:pt x="143818" y="559307"/>
                </a:lnTo>
                <a:lnTo>
                  <a:pt x="120577" y="518921"/>
                </a:lnTo>
                <a:close/>
              </a:path>
              <a:path w="245110" h="626745">
                <a:moveTo>
                  <a:pt x="147746" y="473207"/>
                </a:moveTo>
                <a:lnTo>
                  <a:pt x="120577" y="518921"/>
                </a:lnTo>
                <a:lnTo>
                  <a:pt x="143818" y="559307"/>
                </a:lnTo>
                <a:lnTo>
                  <a:pt x="146987" y="559307"/>
                </a:lnTo>
                <a:lnTo>
                  <a:pt x="147746" y="473207"/>
                </a:lnTo>
                <a:close/>
              </a:path>
              <a:path w="245110" h="626745">
                <a:moveTo>
                  <a:pt x="124610" y="108213"/>
                </a:moveTo>
                <a:lnTo>
                  <a:pt x="97213" y="153874"/>
                </a:lnTo>
                <a:lnTo>
                  <a:pt x="94402" y="473436"/>
                </a:lnTo>
                <a:lnTo>
                  <a:pt x="120577" y="518921"/>
                </a:lnTo>
                <a:lnTo>
                  <a:pt x="147746" y="473207"/>
                </a:lnTo>
                <a:lnTo>
                  <a:pt x="150565" y="153740"/>
                </a:lnTo>
                <a:lnTo>
                  <a:pt x="124610" y="108213"/>
                </a:lnTo>
                <a:close/>
              </a:path>
              <a:path w="245110" h="626745">
                <a:moveTo>
                  <a:pt x="155782" y="53339"/>
                </a:moveTo>
                <a:lnTo>
                  <a:pt x="98098" y="53339"/>
                </a:lnTo>
                <a:lnTo>
                  <a:pt x="151438" y="54863"/>
                </a:lnTo>
                <a:lnTo>
                  <a:pt x="150565" y="153740"/>
                </a:lnTo>
                <a:lnTo>
                  <a:pt x="194497" y="230799"/>
                </a:lnTo>
                <a:lnTo>
                  <a:pt x="201851" y="238906"/>
                </a:lnTo>
                <a:lnTo>
                  <a:pt x="211744" y="243026"/>
                </a:lnTo>
                <a:lnTo>
                  <a:pt x="223446" y="242531"/>
                </a:lnTo>
                <a:lnTo>
                  <a:pt x="236229" y="236792"/>
                </a:lnTo>
                <a:lnTo>
                  <a:pt x="243117" y="226851"/>
                </a:lnTo>
                <a:lnTo>
                  <a:pt x="244964" y="215368"/>
                </a:lnTo>
                <a:lnTo>
                  <a:pt x="241354" y="204215"/>
                </a:lnTo>
                <a:lnTo>
                  <a:pt x="155782" y="53339"/>
                </a:lnTo>
                <a:close/>
              </a:path>
              <a:path w="245110" h="626745">
                <a:moveTo>
                  <a:pt x="125530" y="0"/>
                </a:moveTo>
                <a:lnTo>
                  <a:pt x="5134" y="201167"/>
                </a:lnTo>
                <a:lnTo>
                  <a:pt x="4699" y="201979"/>
                </a:lnTo>
                <a:lnTo>
                  <a:pt x="1696" y="212528"/>
                </a:lnTo>
                <a:lnTo>
                  <a:pt x="3352" y="223288"/>
                </a:lnTo>
                <a:lnTo>
                  <a:pt x="9908" y="233434"/>
                </a:lnTo>
                <a:lnTo>
                  <a:pt x="21610" y="242144"/>
                </a:lnTo>
                <a:lnTo>
                  <a:pt x="33481" y="242436"/>
                </a:lnTo>
                <a:lnTo>
                  <a:pt x="44248" y="237794"/>
                </a:lnTo>
                <a:lnTo>
                  <a:pt x="52378" y="228599"/>
                </a:lnTo>
                <a:lnTo>
                  <a:pt x="97213" y="153874"/>
                </a:lnTo>
                <a:lnTo>
                  <a:pt x="98098" y="53339"/>
                </a:lnTo>
                <a:lnTo>
                  <a:pt x="155782" y="53339"/>
                </a:lnTo>
                <a:lnTo>
                  <a:pt x="125530" y="0"/>
                </a:lnTo>
                <a:close/>
              </a:path>
              <a:path w="245110" h="626745">
                <a:moveTo>
                  <a:pt x="98098" y="53339"/>
                </a:moveTo>
                <a:lnTo>
                  <a:pt x="97213" y="153874"/>
                </a:lnTo>
                <a:lnTo>
                  <a:pt x="124610" y="108213"/>
                </a:lnTo>
                <a:lnTo>
                  <a:pt x="101146" y="67055"/>
                </a:lnTo>
                <a:lnTo>
                  <a:pt x="151330" y="67055"/>
                </a:lnTo>
                <a:lnTo>
                  <a:pt x="151438" y="54863"/>
                </a:lnTo>
                <a:lnTo>
                  <a:pt x="98098" y="53339"/>
                </a:lnTo>
                <a:close/>
              </a:path>
              <a:path w="245110" h="626745">
                <a:moveTo>
                  <a:pt x="151330" y="67055"/>
                </a:moveTo>
                <a:lnTo>
                  <a:pt x="101146" y="67055"/>
                </a:lnTo>
                <a:lnTo>
                  <a:pt x="148390" y="68579"/>
                </a:lnTo>
                <a:lnTo>
                  <a:pt x="124610" y="108213"/>
                </a:lnTo>
                <a:lnTo>
                  <a:pt x="150565" y="153740"/>
                </a:lnTo>
                <a:lnTo>
                  <a:pt x="151330" y="67055"/>
                </a:lnTo>
                <a:close/>
              </a:path>
              <a:path w="245110" h="626745">
                <a:moveTo>
                  <a:pt x="101146" y="67055"/>
                </a:moveTo>
                <a:lnTo>
                  <a:pt x="124610" y="108213"/>
                </a:lnTo>
                <a:lnTo>
                  <a:pt x="148390" y="68579"/>
                </a:lnTo>
                <a:lnTo>
                  <a:pt x="101146" y="67055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75247" y="4442460"/>
            <a:ext cx="518159" cy="495300"/>
          </a:xfrm>
          <a:custGeom>
            <a:avLst/>
            <a:gdLst/>
            <a:ahLst/>
            <a:cxnLst/>
            <a:rect l="l" t="t" r="r" b="b"/>
            <a:pathLst>
              <a:path w="518159" h="495300">
                <a:moveTo>
                  <a:pt x="297206" y="388055"/>
                </a:moveTo>
                <a:lnTo>
                  <a:pt x="285751" y="391222"/>
                </a:lnTo>
                <a:lnTo>
                  <a:pt x="276301" y="399674"/>
                </a:lnTo>
                <a:lnTo>
                  <a:pt x="270672" y="412986"/>
                </a:lnTo>
                <a:lnTo>
                  <a:pt x="272548" y="425521"/>
                </a:lnTo>
                <a:lnTo>
                  <a:pt x="279516" y="435589"/>
                </a:lnTo>
                <a:lnTo>
                  <a:pt x="291083" y="441959"/>
                </a:lnTo>
                <a:lnTo>
                  <a:pt x="518159" y="495299"/>
                </a:lnTo>
                <a:lnTo>
                  <a:pt x="513370" y="478535"/>
                </a:lnTo>
                <a:lnTo>
                  <a:pt x="460247" y="478535"/>
                </a:lnTo>
                <a:lnTo>
                  <a:pt x="388382" y="409654"/>
                </a:lnTo>
                <a:lnTo>
                  <a:pt x="297206" y="388055"/>
                </a:lnTo>
                <a:close/>
              </a:path>
              <a:path w="518159" h="495300">
                <a:moveTo>
                  <a:pt x="388382" y="409654"/>
                </a:moveTo>
                <a:lnTo>
                  <a:pt x="460247" y="478535"/>
                </a:lnTo>
                <a:lnTo>
                  <a:pt x="471971" y="466343"/>
                </a:lnTo>
                <a:lnTo>
                  <a:pt x="454151" y="466343"/>
                </a:lnTo>
                <a:lnTo>
                  <a:pt x="441439" y="422222"/>
                </a:lnTo>
                <a:lnTo>
                  <a:pt x="388382" y="409654"/>
                </a:lnTo>
                <a:close/>
              </a:path>
              <a:path w="518159" h="495300">
                <a:moveTo>
                  <a:pt x="429376" y="252867"/>
                </a:moveTo>
                <a:lnTo>
                  <a:pt x="415454" y="255021"/>
                </a:lnTo>
                <a:lnTo>
                  <a:pt x="405946" y="262812"/>
                </a:lnTo>
                <a:lnTo>
                  <a:pt x="401343" y="273693"/>
                </a:lnTo>
                <a:lnTo>
                  <a:pt x="402335" y="286511"/>
                </a:lnTo>
                <a:lnTo>
                  <a:pt x="426464" y="370250"/>
                </a:lnTo>
                <a:lnTo>
                  <a:pt x="498347" y="438911"/>
                </a:lnTo>
                <a:lnTo>
                  <a:pt x="460247" y="478535"/>
                </a:lnTo>
                <a:lnTo>
                  <a:pt x="513370" y="478535"/>
                </a:lnTo>
                <a:lnTo>
                  <a:pt x="454151" y="271271"/>
                </a:lnTo>
                <a:lnTo>
                  <a:pt x="449747" y="263112"/>
                </a:lnTo>
                <a:lnTo>
                  <a:pt x="441057" y="255962"/>
                </a:lnTo>
                <a:lnTo>
                  <a:pt x="429376" y="252867"/>
                </a:lnTo>
                <a:close/>
              </a:path>
              <a:path w="518159" h="495300">
                <a:moveTo>
                  <a:pt x="441439" y="422222"/>
                </a:moveTo>
                <a:lnTo>
                  <a:pt x="454151" y="466343"/>
                </a:lnTo>
                <a:lnTo>
                  <a:pt x="486155" y="432815"/>
                </a:lnTo>
                <a:lnTo>
                  <a:pt x="441439" y="422222"/>
                </a:lnTo>
                <a:close/>
              </a:path>
              <a:path w="518159" h="495300">
                <a:moveTo>
                  <a:pt x="426464" y="370250"/>
                </a:moveTo>
                <a:lnTo>
                  <a:pt x="441439" y="422222"/>
                </a:lnTo>
                <a:lnTo>
                  <a:pt x="486155" y="432815"/>
                </a:lnTo>
                <a:lnTo>
                  <a:pt x="454151" y="466343"/>
                </a:lnTo>
                <a:lnTo>
                  <a:pt x="471971" y="466343"/>
                </a:lnTo>
                <a:lnTo>
                  <a:pt x="498347" y="438911"/>
                </a:lnTo>
                <a:lnTo>
                  <a:pt x="426464" y="370250"/>
                </a:lnTo>
                <a:close/>
              </a:path>
              <a:path w="518159" h="495300">
                <a:moveTo>
                  <a:pt x="76721" y="73078"/>
                </a:moveTo>
                <a:lnTo>
                  <a:pt x="91790" y="125377"/>
                </a:lnTo>
                <a:lnTo>
                  <a:pt x="388382" y="409654"/>
                </a:lnTo>
                <a:lnTo>
                  <a:pt x="441439" y="422222"/>
                </a:lnTo>
                <a:lnTo>
                  <a:pt x="426464" y="370250"/>
                </a:lnTo>
                <a:lnTo>
                  <a:pt x="128086" y="85248"/>
                </a:lnTo>
                <a:lnTo>
                  <a:pt x="76721" y="73078"/>
                </a:lnTo>
                <a:close/>
              </a:path>
              <a:path w="518159" h="495300">
                <a:moveTo>
                  <a:pt x="0" y="0"/>
                </a:moveTo>
                <a:lnTo>
                  <a:pt x="64007" y="224027"/>
                </a:lnTo>
                <a:lnTo>
                  <a:pt x="67996" y="232456"/>
                </a:lnTo>
                <a:lnTo>
                  <a:pt x="76265" y="239851"/>
                </a:lnTo>
                <a:lnTo>
                  <a:pt x="87799" y="242828"/>
                </a:lnTo>
                <a:lnTo>
                  <a:pt x="102279" y="240704"/>
                </a:lnTo>
                <a:lnTo>
                  <a:pt x="111563" y="233137"/>
                </a:lnTo>
                <a:lnTo>
                  <a:pt x="116538" y="221884"/>
                </a:lnTo>
                <a:lnTo>
                  <a:pt x="115823" y="208787"/>
                </a:lnTo>
                <a:lnTo>
                  <a:pt x="91790" y="125377"/>
                </a:lnTo>
                <a:lnTo>
                  <a:pt x="19811" y="56387"/>
                </a:lnTo>
                <a:lnTo>
                  <a:pt x="56387" y="16763"/>
                </a:lnTo>
                <a:lnTo>
                  <a:pt x="71366" y="16763"/>
                </a:lnTo>
                <a:lnTo>
                  <a:pt x="0" y="0"/>
                </a:lnTo>
                <a:close/>
              </a:path>
              <a:path w="518159" h="495300">
                <a:moveTo>
                  <a:pt x="56387" y="16763"/>
                </a:moveTo>
                <a:lnTo>
                  <a:pt x="19811" y="56387"/>
                </a:lnTo>
                <a:lnTo>
                  <a:pt x="91790" y="125377"/>
                </a:lnTo>
                <a:lnTo>
                  <a:pt x="76721" y="73078"/>
                </a:lnTo>
                <a:lnTo>
                  <a:pt x="32003" y="62483"/>
                </a:lnTo>
                <a:lnTo>
                  <a:pt x="64007" y="28955"/>
                </a:lnTo>
                <a:lnTo>
                  <a:pt x="69152" y="28955"/>
                </a:lnTo>
                <a:lnTo>
                  <a:pt x="56387" y="16763"/>
                </a:lnTo>
                <a:close/>
              </a:path>
              <a:path w="518159" h="495300">
                <a:moveTo>
                  <a:pt x="71366" y="16763"/>
                </a:moveTo>
                <a:lnTo>
                  <a:pt x="56387" y="16763"/>
                </a:lnTo>
                <a:lnTo>
                  <a:pt x="128086" y="85248"/>
                </a:lnTo>
                <a:lnTo>
                  <a:pt x="220929" y="107245"/>
                </a:lnTo>
                <a:lnTo>
                  <a:pt x="232390" y="104085"/>
                </a:lnTo>
                <a:lnTo>
                  <a:pt x="241837" y="95632"/>
                </a:lnTo>
                <a:lnTo>
                  <a:pt x="247445" y="82313"/>
                </a:lnTo>
                <a:lnTo>
                  <a:pt x="245172" y="69778"/>
                </a:lnTo>
                <a:lnTo>
                  <a:pt x="237971" y="59710"/>
                </a:lnTo>
                <a:lnTo>
                  <a:pt x="227075" y="53339"/>
                </a:lnTo>
                <a:lnTo>
                  <a:pt x="71366" y="16763"/>
                </a:lnTo>
                <a:close/>
              </a:path>
              <a:path w="518159" h="495300">
                <a:moveTo>
                  <a:pt x="69152" y="28955"/>
                </a:moveTo>
                <a:lnTo>
                  <a:pt x="64007" y="28955"/>
                </a:lnTo>
                <a:lnTo>
                  <a:pt x="76721" y="73078"/>
                </a:lnTo>
                <a:lnTo>
                  <a:pt x="128086" y="85248"/>
                </a:lnTo>
                <a:lnTo>
                  <a:pt x="69152" y="28955"/>
                </a:lnTo>
                <a:close/>
              </a:path>
              <a:path w="518159" h="495300">
                <a:moveTo>
                  <a:pt x="64007" y="28955"/>
                </a:moveTo>
                <a:lnTo>
                  <a:pt x="32003" y="62483"/>
                </a:lnTo>
                <a:lnTo>
                  <a:pt x="76721" y="73078"/>
                </a:lnTo>
                <a:lnTo>
                  <a:pt x="64007" y="28955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686100" y="5945140"/>
            <a:ext cx="127381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92120" y="6858860"/>
            <a:ext cx="1403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121548" y="3792630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4">
                <a:moveTo>
                  <a:pt x="0" y="0"/>
                </a:moveTo>
                <a:lnTo>
                  <a:pt x="545233" y="0"/>
                </a:lnTo>
              </a:path>
            </a:pathLst>
          </a:custGeom>
          <a:ln w="27490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07079" y="4530852"/>
            <a:ext cx="887094" cy="508000"/>
          </a:xfrm>
          <a:custGeom>
            <a:avLst/>
            <a:gdLst/>
            <a:ahLst/>
            <a:cxnLst/>
            <a:rect l="l" t="t" r="r" b="b"/>
            <a:pathLst>
              <a:path w="887095" h="508000">
                <a:moveTo>
                  <a:pt x="137949" y="288661"/>
                </a:moveTo>
                <a:lnTo>
                  <a:pt x="127163" y="292535"/>
                </a:lnTo>
                <a:lnTo>
                  <a:pt x="118871" y="301751"/>
                </a:lnTo>
                <a:lnTo>
                  <a:pt x="0" y="502919"/>
                </a:lnTo>
                <a:lnTo>
                  <a:pt x="233171" y="507491"/>
                </a:lnTo>
                <a:lnTo>
                  <a:pt x="235680" y="507380"/>
                </a:lnTo>
                <a:lnTo>
                  <a:pt x="248391" y="502836"/>
                </a:lnTo>
                <a:lnTo>
                  <a:pt x="250975" y="499871"/>
                </a:lnTo>
                <a:lnTo>
                  <a:pt x="59435" y="499871"/>
                </a:lnTo>
                <a:lnTo>
                  <a:pt x="33527" y="454151"/>
                </a:lnTo>
                <a:lnTo>
                  <a:pt x="118270" y="406494"/>
                </a:lnTo>
                <a:lnTo>
                  <a:pt x="167876" y="319742"/>
                </a:lnTo>
                <a:lnTo>
                  <a:pt x="166980" y="308962"/>
                </a:lnTo>
                <a:lnTo>
                  <a:pt x="161023" y="298862"/>
                </a:lnTo>
                <a:lnTo>
                  <a:pt x="149904" y="290129"/>
                </a:lnTo>
                <a:lnTo>
                  <a:pt x="137949" y="288661"/>
                </a:lnTo>
                <a:close/>
              </a:path>
              <a:path w="887095" h="508000">
                <a:moveTo>
                  <a:pt x="118270" y="406494"/>
                </a:moveTo>
                <a:lnTo>
                  <a:pt x="33527" y="454151"/>
                </a:lnTo>
                <a:lnTo>
                  <a:pt x="59435" y="499871"/>
                </a:lnTo>
                <a:lnTo>
                  <a:pt x="75695" y="490727"/>
                </a:lnTo>
                <a:lnTo>
                  <a:pt x="70103" y="490727"/>
                </a:lnTo>
                <a:lnTo>
                  <a:pt x="47243" y="449579"/>
                </a:lnTo>
                <a:lnTo>
                  <a:pt x="93633" y="449579"/>
                </a:lnTo>
                <a:lnTo>
                  <a:pt x="118270" y="406494"/>
                </a:lnTo>
                <a:close/>
              </a:path>
              <a:path w="887095" h="508000">
                <a:moveTo>
                  <a:pt x="146007" y="451185"/>
                </a:moveTo>
                <a:lnTo>
                  <a:pt x="59435" y="499871"/>
                </a:lnTo>
                <a:lnTo>
                  <a:pt x="250975" y="499871"/>
                </a:lnTo>
                <a:lnTo>
                  <a:pt x="257303" y="492609"/>
                </a:lnTo>
                <a:lnTo>
                  <a:pt x="260727" y="478030"/>
                </a:lnTo>
                <a:lnTo>
                  <a:pt x="257347" y="465098"/>
                </a:lnTo>
                <a:lnTo>
                  <a:pt x="247981" y="456040"/>
                </a:lnTo>
                <a:lnTo>
                  <a:pt x="234695" y="452627"/>
                </a:lnTo>
                <a:lnTo>
                  <a:pt x="146007" y="451185"/>
                </a:lnTo>
                <a:close/>
              </a:path>
              <a:path w="887095" h="508000">
                <a:moveTo>
                  <a:pt x="47243" y="449579"/>
                </a:moveTo>
                <a:lnTo>
                  <a:pt x="70103" y="490727"/>
                </a:lnTo>
                <a:lnTo>
                  <a:pt x="93205" y="450327"/>
                </a:lnTo>
                <a:lnTo>
                  <a:pt x="47243" y="449579"/>
                </a:lnTo>
                <a:close/>
              </a:path>
              <a:path w="887095" h="508000">
                <a:moveTo>
                  <a:pt x="93205" y="450327"/>
                </a:moveTo>
                <a:lnTo>
                  <a:pt x="70103" y="490727"/>
                </a:lnTo>
                <a:lnTo>
                  <a:pt x="75695" y="490727"/>
                </a:lnTo>
                <a:lnTo>
                  <a:pt x="146007" y="451185"/>
                </a:lnTo>
                <a:lnTo>
                  <a:pt x="93205" y="450327"/>
                </a:lnTo>
                <a:close/>
              </a:path>
              <a:path w="887095" h="508000">
                <a:moveTo>
                  <a:pt x="827531" y="7619"/>
                </a:moveTo>
                <a:lnTo>
                  <a:pt x="118270" y="406494"/>
                </a:lnTo>
                <a:lnTo>
                  <a:pt x="93205" y="450327"/>
                </a:lnTo>
                <a:lnTo>
                  <a:pt x="146007" y="451185"/>
                </a:lnTo>
                <a:lnTo>
                  <a:pt x="768637" y="101031"/>
                </a:lnTo>
                <a:lnTo>
                  <a:pt x="793742" y="57164"/>
                </a:lnTo>
                <a:lnTo>
                  <a:pt x="740960" y="56306"/>
                </a:lnTo>
                <a:lnTo>
                  <a:pt x="794233" y="56306"/>
                </a:lnTo>
                <a:lnTo>
                  <a:pt x="816863" y="16763"/>
                </a:lnTo>
                <a:lnTo>
                  <a:pt x="832713" y="16763"/>
                </a:lnTo>
                <a:lnTo>
                  <a:pt x="827531" y="7619"/>
                </a:lnTo>
                <a:close/>
              </a:path>
              <a:path w="887095" h="508000">
                <a:moveTo>
                  <a:pt x="93633" y="449579"/>
                </a:moveTo>
                <a:lnTo>
                  <a:pt x="47243" y="449579"/>
                </a:lnTo>
                <a:lnTo>
                  <a:pt x="93205" y="450327"/>
                </a:lnTo>
                <a:lnTo>
                  <a:pt x="93633" y="449579"/>
                </a:lnTo>
                <a:close/>
              </a:path>
              <a:path w="887095" h="508000">
                <a:moveTo>
                  <a:pt x="885166" y="7619"/>
                </a:moveTo>
                <a:lnTo>
                  <a:pt x="827531" y="7619"/>
                </a:lnTo>
                <a:lnTo>
                  <a:pt x="853439" y="53339"/>
                </a:lnTo>
                <a:lnTo>
                  <a:pt x="768637" y="101031"/>
                </a:lnTo>
                <a:lnTo>
                  <a:pt x="719114" y="187564"/>
                </a:lnTo>
                <a:lnTo>
                  <a:pt x="719897" y="198409"/>
                </a:lnTo>
                <a:lnTo>
                  <a:pt x="725710" y="208575"/>
                </a:lnTo>
                <a:lnTo>
                  <a:pt x="736606" y="217362"/>
                </a:lnTo>
                <a:lnTo>
                  <a:pt x="748374" y="218830"/>
                </a:lnTo>
                <a:lnTo>
                  <a:pt x="759532" y="214956"/>
                </a:lnTo>
                <a:lnTo>
                  <a:pt x="768095" y="205739"/>
                </a:lnTo>
                <a:lnTo>
                  <a:pt x="885166" y="7619"/>
                </a:lnTo>
                <a:close/>
              </a:path>
              <a:path w="887095" h="508000">
                <a:moveTo>
                  <a:pt x="793742" y="57164"/>
                </a:moveTo>
                <a:lnTo>
                  <a:pt x="768637" y="101031"/>
                </a:lnTo>
                <a:lnTo>
                  <a:pt x="845310" y="57911"/>
                </a:lnTo>
                <a:lnTo>
                  <a:pt x="839723" y="57911"/>
                </a:lnTo>
                <a:lnTo>
                  <a:pt x="793742" y="57164"/>
                </a:lnTo>
                <a:close/>
              </a:path>
              <a:path w="887095" h="508000">
                <a:moveTo>
                  <a:pt x="816863" y="16763"/>
                </a:moveTo>
                <a:lnTo>
                  <a:pt x="793742" y="57164"/>
                </a:lnTo>
                <a:lnTo>
                  <a:pt x="839723" y="57911"/>
                </a:lnTo>
                <a:lnTo>
                  <a:pt x="816863" y="16763"/>
                </a:lnTo>
                <a:close/>
              </a:path>
              <a:path w="887095" h="508000">
                <a:moveTo>
                  <a:pt x="832713" y="16763"/>
                </a:moveTo>
                <a:lnTo>
                  <a:pt x="816863" y="16763"/>
                </a:lnTo>
                <a:lnTo>
                  <a:pt x="839723" y="57911"/>
                </a:lnTo>
                <a:lnTo>
                  <a:pt x="845310" y="57911"/>
                </a:lnTo>
                <a:lnTo>
                  <a:pt x="853439" y="53339"/>
                </a:lnTo>
                <a:lnTo>
                  <a:pt x="832713" y="16763"/>
                </a:lnTo>
                <a:close/>
              </a:path>
              <a:path w="887095" h="508000">
                <a:moveTo>
                  <a:pt x="794233" y="56306"/>
                </a:moveTo>
                <a:lnTo>
                  <a:pt x="740960" y="56306"/>
                </a:lnTo>
                <a:lnTo>
                  <a:pt x="793742" y="57164"/>
                </a:lnTo>
                <a:lnTo>
                  <a:pt x="794233" y="56306"/>
                </a:lnTo>
                <a:close/>
              </a:path>
              <a:path w="887095" h="508000">
                <a:moveTo>
                  <a:pt x="652271" y="0"/>
                </a:moveTo>
                <a:lnTo>
                  <a:pt x="651006" y="34"/>
                </a:lnTo>
                <a:lnTo>
                  <a:pt x="638749" y="4265"/>
                </a:lnTo>
                <a:lnTo>
                  <a:pt x="629783" y="14554"/>
                </a:lnTo>
                <a:lnTo>
                  <a:pt x="626240" y="29461"/>
                </a:lnTo>
                <a:lnTo>
                  <a:pt x="629620" y="42393"/>
                </a:lnTo>
                <a:lnTo>
                  <a:pt x="638986" y="51451"/>
                </a:lnTo>
                <a:lnTo>
                  <a:pt x="652271" y="54863"/>
                </a:lnTo>
                <a:lnTo>
                  <a:pt x="740960" y="56306"/>
                </a:lnTo>
                <a:lnTo>
                  <a:pt x="827531" y="7619"/>
                </a:lnTo>
                <a:lnTo>
                  <a:pt x="885166" y="7619"/>
                </a:lnTo>
                <a:lnTo>
                  <a:pt x="886967" y="4571"/>
                </a:lnTo>
                <a:lnTo>
                  <a:pt x="65227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871638" y="5058311"/>
            <a:ext cx="1177925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</a:pPr>
            <a:r>
              <a:rPr sz="2600" b="1" spc="-1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2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55021" y="5115740"/>
            <a:ext cx="1836420" cy="58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ekni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22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edis</a:t>
            </a:r>
            <a:endParaRPr sz="22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15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esi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8335" y="1085088"/>
            <a:ext cx="7141845" cy="2696210"/>
          </a:xfrm>
          <a:custGeom>
            <a:avLst/>
            <a:gdLst/>
            <a:ahLst/>
            <a:cxnLst/>
            <a:rect l="l" t="t" r="r" b="b"/>
            <a:pathLst>
              <a:path w="7141845" h="2696210">
                <a:moveTo>
                  <a:pt x="7141463" y="2695955"/>
                </a:moveTo>
                <a:lnTo>
                  <a:pt x="7141463" y="0"/>
                </a:lnTo>
                <a:lnTo>
                  <a:pt x="0" y="0"/>
                </a:lnTo>
                <a:lnTo>
                  <a:pt x="0" y="2695955"/>
                </a:lnTo>
                <a:lnTo>
                  <a:pt x="7141463" y="269595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65935" y="1179856"/>
            <a:ext cx="467423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  <a:tabLst>
                <a:tab pos="527685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1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ro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es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embe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uh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7947" y="403860"/>
            <a:ext cx="1407160" cy="3377565"/>
          </a:xfrm>
          <a:custGeom>
            <a:avLst/>
            <a:gdLst/>
            <a:ahLst/>
            <a:cxnLst/>
            <a:rect l="l" t="t" r="r" b="b"/>
            <a:pathLst>
              <a:path w="1407160" h="3377565">
                <a:moveTo>
                  <a:pt x="1406651" y="3377183"/>
                </a:moveTo>
                <a:lnTo>
                  <a:pt x="1406651" y="0"/>
                </a:lnTo>
                <a:lnTo>
                  <a:pt x="0" y="0"/>
                </a:lnTo>
                <a:lnTo>
                  <a:pt x="0" y="3377183"/>
                </a:lnTo>
                <a:lnTo>
                  <a:pt x="1406651" y="3377183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88335" y="3779520"/>
            <a:ext cx="7141845" cy="2685415"/>
          </a:xfrm>
          <a:custGeom>
            <a:avLst/>
            <a:gdLst/>
            <a:ahLst/>
            <a:cxnLst/>
            <a:rect l="l" t="t" r="r" b="b"/>
            <a:pathLst>
              <a:path w="7141845" h="2685415">
                <a:moveTo>
                  <a:pt x="0" y="2685288"/>
                </a:moveTo>
                <a:lnTo>
                  <a:pt x="7141463" y="2685288"/>
                </a:lnTo>
                <a:lnTo>
                  <a:pt x="7141463" y="0"/>
                </a:lnTo>
                <a:lnTo>
                  <a:pt x="0" y="0"/>
                </a:lnTo>
                <a:lnTo>
                  <a:pt x="0" y="268528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65935" y="1585240"/>
            <a:ext cx="6745605" cy="463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 indent="-285115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2400" b="1" spc="-320" dirty="0">
                <a:latin typeface="Arial"/>
                <a:cs typeface="Arial"/>
              </a:rPr>
              <a:t>T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160" dirty="0">
                <a:latin typeface="Arial"/>
                <a:cs typeface="Arial"/>
              </a:rPr>
              <a:t>m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85" dirty="0">
                <a:latin typeface="Arial"/>
                <a:cs typeface="Arial"/>
              </a:rPr>
              <a:t>n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285" dirty="0">
                <a:latin typeface="Arial"/>
                <a:cs typeface="Arial"/>
              </a:rPr>
              <a:t>d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45" dirty="0">
                <a:latin typeface="Arial"/>
                <a:cs typeface="Arial"/>
              </a:rPr>
              <a:t>s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85" dirty="0">
                <a:latin typeface="Arial"/>
                <a:cs typeface="Arial"/>
              </a:rPr>
              <a:t>p</a:t>
            </a:r>
            <a:r>
              <a:rPr sz="2400" b="1" spc="-130" dirty="0">
                <a:latin typeface="Arial"/>
                <a:cs typeface="Arial"/>
              </a:rPr>
              <a:t>li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698500" indent="-28511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425" dirty="0">
                <a:latin typeface="Arial"/>
                <a:cs typeface="Arial"/>
              </a:rPr>
              <a:t>T</a:t>
            </a:r>
            <a:r>
              <a:rPr sz="2400" b="1" spc="-285" dirty="0">
                <a:latin typeface="Arial"/>
                <a:cs typeface="Arial"/>
              </a:rPr>
              <a:t>ug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295" dirty="0">
                <a:latin typeface="Times New Roman"/>
                <a:cs typeface="Times New Roman"/>
              </a:rPr>
              <a:t> </a:t>
            </a:r>
            <a:r>
              <a:rPr sz="2400" b="1" spc="-360" dirty="0">
                <a:latin typeface="Arial"/>
                <a:cs typeface="Arial"/>
              </a:rPr>
              <a:t>M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285" dirty="0">
                <a:latin typeface="Arial"/>
                <a:cs typeface="Arial"/>
              </a:rPr>
              <a:t>nd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120" dirty="0">
                <a:latin typeface="Arial"/>
                <a:cs typeface="Arial"/>
              </a:rPr>
              <a:t>i</a:t>
            </a:r>
            <a:r>
              <a:rPr sz="2400" b="1" spc="-10" dirty="0">
                <a:latin typeface="Arial"/>
                <a:cs typeface="Arial"/>
              </a:rPr>
              <a:t>,</a:t>
            </a:r>
            <a:r>
              <a:rPr sz="2400" b="1" spc="-175" dirty="0">
                <a:latin typeface="Times New Roman"/>
                <a:cs typeface="Times New Roman"/>
              </a:rPr>
              <a:t> </a:t>
            </a:r>
            <a:r>
              <a:rPr sz="2400" b="1" spc="-425" dirty="0">
                <a:latin typeface="Arial"/>
                <a:cs typeface="Arial"/>
              </a:rPr>
              <a:t>T</a:t>
            </a:r>
            <a:r>
              <a:rPr sz="2400" b="1" spc="-285" dirty="0">
                <a:latin typeface="Arial"/>
                <a:cs typeface="Arial"/>
              </a:rPr>
              <a:t>ug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280" dirty="0">
                <a:latin typeface="Times New Roman"/>
                <a:cs typeface="Times New Roman"/>
              </a:rPr>
              <a:t> </a:t>
            </a:r>
            <a:r>
              <a:rPr sz="2400" b="1" spc="-320" dirty="0">
                <a:latin typeface="Arial"/>
                <a:cs typeface="Arial"/>
              </a:rPr>
              <a:t>K</a:t>
            </a:r>
            <a:r>
              <a:rPr sz="2400" b="1" spc="-285" dirty="0">
                <a:latin typeface="Arial"/>
                <a:cs typeface="Arial"/>
              </a:rPr>
              <a:t>o</a:t>
            </a:r>
            <a:r>
              <a:rPr sz="2400" b="1" spc="-130" dirty="0">
                <a:latin typeface="Arial"/>
                <a:cs typeface="Arial"/>
              </a:rPr>
              <a:t>l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285" dirty="0">
                <a:latin typeface="Arial"/>
                <a:cs typeface="Arial"/>
              </a:rPr>
              <a:t>bo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130" dirty="0">
                <a:latin typeface="Arial"/>
                <a:cs typeface="Arial"/>
              </a:rPr>
              <a:t>if</a:t>
            </a:r>
            <a:r>
              <a:rPr sz="2400" b="1" spc="-10" dirty="0">
                <a:latin typeface="Arial"/>
                <a:cs typeface="Arial"/>
              </a:rPr>
              <a:t>,</a:t>
            </a:r>
            <a:r>
              <a:rPr sz="2400" b="1" spc="-165" dirty="0">
                <a:latin typeface="Times New Roman"/>
                <a:cs typeface="Times New Roman"/>
              </a:rPr>
              <a:t> </a:t>
            </a:r>
            <a:r>
              <a:rPr sz="2400" b="1" spc="-425" dirty="0">
                <a:latin typeface="Arial"/>
                <a:cs typeface="Arial"/>
              </a:rPr>
              <a:t>T</a:t>
            </a:r>
            <a:r>
              <a:rPr sz="2400" b="1" spc="-285" dirty="0">
                <a:latin typeface="Arial"/>
                <a:cs typeface="Arial"/>
              </a:rPr>
              <a:t>ug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280" dirty="0">
                <a:latin typeface="Times New Roman"/>
                <a:cs typeface="Times New Roman"/>
              </a:rPr>
              <a:t> </a:t>
            </a:r>
            <a:r>
              <a:rPr sz="2400" b="1" spc="-320" dirty="0">
                <a:latin typeface="Arial"/>
                <a:cs typeface="Arial"/>
              </a:rPr>
              <a:t>D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130" dirty="0">
                <a:latin typeface="Arial"/>
                <a:cs typeface="Arial"/>
              </a:rPr>
              <a:t>l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285" dirty="0">
                <a:latin typeface="Arial"/>
                <a:cs typeface="Arial"/>
              </a:rPr>
              <a:t>g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  <a:p>
            <a:pPr marL="698500" indent="-28511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320" dirty="0">
                <a:latin typeface="Arial"/>
                <a:cs typeface="Arial"/>
              </a:rPr>
              <a:t>A</a:t>
            </a:r>
            <a:r>
              <a:rPr sz="2400" b="1" spc="-245" dirty="0">
                <a:latin typeface="Arial"/>
                <a:cs typeface="Arial"/>
              </a:rPr>
              <a:t>ses</a:t>
            </a:r>
            <a:r>
              <a:rPr sz="2400" b="1" spc="-385" dirty="0">
                <a:latin typeface="Arial"/>
                <a:cs typeface="Arial"/>
              </a:rPr>
              <a:t>m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290" dirty="0">
                <a:latin typeface="Times New Roman"/>
                <a:cs typeface="Times New Roman"/>
              </a:rPr>
              <a:t> </a:t>
            </a:r>
            <a:r>
              <a:rPr sz="2400" b="1" spc="-285" dirty="0">
                <a:latin typeface="Arial"/>
                <a:cs typeface="Arial"/>
              </a:rPr>
              <a:t>p</a:t>
            </a:r>
            <a:r>
              <a:rPr sz="2400" b="1" spc="-245" dirty="0">
                <a:latin typeface="Arial"/>
                <a:cs typeface="Arial"/>
              </a:rPr>
              <a:t>as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290" dirty="0">
                <a:latin typeface="Times New Roman"/>
                <a:cs typeface="Times New Roman"/>
              </a:rPr>
              <a:t> </a:t>
            </a:r>
            <a:r>
              <a:rPr sz="2400" b="1" spc="-285" dirty="0">
                <a:latin typeface="Arial"/>
                <a:cs typeface="Arial"/>
              </a:rPr>
              <a:t>dg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315" dirty="0">
                <a:latin typeface="Times New Roman"/>
                <a:cs typeface="Times New Roman"/>
              </a:rPr>
              <a:t> </a:t>
            </a:r>
            <a:r>
              <a:rPr sz="2400" b="1" spc="-285" dirty="0">
                <a:latin typeface="Arial"/>
                <a:cs typeface="Arial"/>
              </a:rPr>
              <a:t>po</a:t>
            </a:r>
            <a:r>
              <a:rPr sz="2400" b="1" spc="-13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290" dirty="0">
                <a:latin typeface="Times New Roman"/>
                <a:cs typeface="Times New Roman"/>
              </a:rPr>
              <a:t> 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32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698500" indent="-28511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320" dirty="0">
                <a:latin typeface="Arial"/>
                <a:cs typeface="Arial"/>
              </a:rPr>
              <a:t>K</a:t>
            </a:r>
            <a:r>
              <a:rPr sz="2400" b="1" spc="-285" dirty="0">
                <a:latin typeface="Arial"/>
                <a:cs typeface="Arial"/>
              </a:rPr>
              <a:t>o</a:t>
            </a:r>
            <a:r>
              <a:rPr sz="2400" b="1" spc="-130" dirty="0">
                <a:latin typeface="Arial"/>
                <a:cs typeface="Arial"/>
              </a:rPr>
              <a:t>l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285" dirty="0">
                <a:latin typeface="Arial"/>
                <a:cs typeface="Arial"/>
              </a:rPr>
              <a:t>bo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24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150" dirty="0">
                <a:latin typeface="Times New Roman"/>
                <a:cs typeface="Times New Roman"/>
              </a:rPr>
              <a:t> </a:t>
            </a:r>
            <a:r>
              <a:rPr sz="2400" b="1" spc="-285" dirty="0">
                <a:latin typeface="Arial"/>
                <a:cs typeface="Arial"/>
              </a:rPr>
              <a:t>d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315" dirty="0">
                <a:latin typeface="Times New Roman"/>
                <a:cs typeface="Times New Roman"/>
              </a:rPr>
              <a:t> </a:t>
            </a:r>
            <a:r>
              <a:rPr sz="2400" b="1" spc="-320" dirty="0">
                <a:latin typeface="Arial"/>
                <a:cs typeface="Arial"/>
              </a:rPr>
              <a:t>K</a:t>
            </a:r>
            <a:r>
              <a:rPr sz="2400" b="1" spc="-285" dirty="0">
                <a:latin typeface="Arial"/>
                <a:cs typeface="Arial"/>
              </a:rPr>
              <a:t>o</a:t>
            </a:r>
            <a:r>
              <a:rPr sz="2400" b="1" spc="-385" dirty="0">
                <a:latin typeface="Arial"/>
                <a:cs typeface="Arial"/>
              </a:rPr>
              <a:t>m</a:t>
            </a:r>
            <a:r>
              <a:rPr sz="2400" b="1" spc="-285" dirty="0">
                <a:latin typeface="Arial"/>
                <a:cs typeface="Arial"/>
              </a:rPr>
              <a:t>p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285" dirty="0">
                <a:latin typeface="Arial"/>
                <a:cs typeface="Arial"/>
              </a:rPr>
              <a:t>n</a:t>
            </a:r>
            <a:r>
              <a:rPr sz="2400" b="1" spc="-24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85" dirty="0">
                <a:latin typeface="Arial"/>
                <a:cs typeface="Arial"/>
              </a:rPr>
              <a:t>n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285" dirty="0">
                <a:latin typeface="Arial"/>
                <a:cs typeface="Arial"/>
              </a:rPr>
              <a:t>p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285" dirty="0">
                <a:latin typeface="Arial"/>
                <a:cs typeface="Arial"/>
              </a:rPr>
              <a:t>o</a:t>
            </a:r>
            <a:r>
              <a:rPr sz="2400" b="1" spc="-145" dirty="0">
                <a:latin typeface="Arial"/>
                <a:cs typeface="Arial"/>
              </a:rPr>
              <a:t>f</a:t>
            </a:r>
            <a:r>
              <a:rPr sz="2400" b="1" spc="-245" dirty="0">
                <a:latin typeface="Arial"/>
                <a:cs typeface="Arial"/>
              </a:rPr>
              <a:t>es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85" dirty="0">
                <a:latin typeface="Arial"/>
                <a:cs typeface="Arial"/>
              </a:rPr>
              <a:t>on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698500" indent="-28511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320" dirty="0">
                <a:latin typeface="Arial"/>
                <a:cs typeface="Arial"/>
              </a:rPr>
              <a:t>K</a:t>
            </a:r>
            <a:r>
              <a:rPr sz="2400" b="1" spc="-285" dirty="0">
                <a:latin typeface="Arial"/>
                <a:cs typeface="Arial"/>
              </a:rPr>
              <a:t>o</a:t>
            </a:r>
            <a:r>
              <a:rPr sz="2400" b="1" spc="-385" dirty="0">
                <a:latin typeface="Arial"/>
                <a:cs typeface="Arial"/>
              </a:rPr>
              <a:t>m</a:t>
            </a:r>
            <a:r>
              <a:rPr sz="2400" b="1" spc="-285" dirty="0">
                <a:latin typeface="Arial"/>
                <a:cs typeface="Arial"/>
              </a:rPr>
              <a:t>p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285" dirty="0">
                <a:latin typeface="Arial"/>
                <a:cs typeface="Arial"/>
              </a:rPr>
              <a:t>n</a:t>
            </a:r>
            <a:r>
              <a:rPr sz="2400" b="1" spc="-24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160" dirty="0">
                <a:latin typeface="Times New Roman"/>
                <a:cs typeface="Times New Roman"/>
              </a:rPr>
              <a:t> </a:t>
            </a:r>
            <a:r>
              <a:rPr sz="2400" b="1" spc="-385" dirty="0">
                <a:latin typeface="Arial"/>
                <a:cs typeface="Arial"/>
              </a:rPr>
              <a:t>m</a:t>
            </a:r>
            <a:r>
              <a:rPr sz="2400" b="1" spc="-245" dirty="0">
                <a:latin typeface="Arial"/>
                <a:cs typeface="Arial"/>
              </a:rPr>
              <a:t>as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85" dirty="0">
                <a:latin typeface="Arial"/>
                <a:cs typeface="Arial"/>
              </a:rPr>
              <a:t>ng</a:t>
            </a:r>
            <a:r>
              <a:rPr sz="2400" b="1" dirty="0">
                <a:latin typeface="Arial"/>
                <a:cs typeface="Arial"/>
              </a:rPr>
              <a:t>2</a:t>
            </a:r>
            <a:r>
              <a:rPr sz="2400" b="1" spc="-270" dirty="0">
                <a:latin typeface="Times New Roman"/>
                <a:cs typeface="Times New Roman"/>
              </a:rPr>
              <a:t> </a:t>
            </a:r>
            <a:r>
              <a:rPr sz="2400" b="1" spc="-315" dirty="0">
                <a:latin typeface="Arial"/>
                <a:cs typeface="Arial"/>
              </a:rPr>
              <a:t>P</a:t>
            </a:r>
            <a:r>
              <a:rPr sz="2400" b="1" spc="-459" dirty="0">
                <a:latin typeface="Arial"/>
                <a:cs typeface="Arial"/>
              </a:rPr>
              <a:t>P</a:t>
            </a:r>
            <a:r>
              <a:rPr sz="2400" b="1" spc="180" dirty="0">
                <a:latin typeface="Arial"/>
                <a:cs typeface="Arial"/>
              </a:rPr>
              <a:t>A</a:t>
            </a:r>
            <a:r>
              <a:rPr sz="2400" b="1" spc="-385" dirty="0">
                <a:latin typeface="Arial"/>
                <a:cs typeface="Arial"/>
              </a:rPr>
              <a:t>m</a:t>
            </a:r>
            <a:r>
              <a:rPr sz="2400" b="1" spc="-245" dirty="0">
                <a:latin typeface="Arial"/>
                <a:cs typeface="Arial"/>
              </a:rPr>
              <a:t>e</a:t>
            </a:r>
            <a:r>
              <a:rPr sz="2400" b="1" spc="-385" dirty="0">
                <a:latin typeface="Arial"/>
                <a:cs typeface="Arial"/>
              </a:rPr>
              <a:t>m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285" dirty="0">
                <a:latin typeface="Arial"/>
                <a:cs typeface="Arial"/>
              </a:rPr>
              <a:t>d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698500" marR="937260" indent="-28511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320" dirty="0">
                <a:latin typeface="Arial"/>
                <a:cs typeface="Arial"/>
              </a:rPr>
              <a:t>K</a:t>
            </a:r>
            <a:r>
              <a:rPr sz="2400" b="1" spc="-285" dirty="0">
                <a:latin typeface="Arial"/>
                <a:cs typeface="Arial"/>
              </a:rPr>
              <a:t>on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85" dirty="0">
                <a:latin typeface="Arial"/>
                <a:cs typeface="Arial"/>
              </a:rPr>
              <a:t>bu</a:t>
            </a:r>
            <a:r>
              <a:rPr sz="2400" b="1" spc="-24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170" dirty="0">
                <a:latin typeface="Times New Roman"/>
                <a:cs typeface="Times New Roman"/>
              </a:rPr>
              <a:t> </a:t>
            </a:r>
            <a:r>
              <a:rPr sz="2400" b="1" spc="-285" dirty="0">
                <a:latin typeface="Arial"/>
                <a:cs typeface="Arial"/>
              </a:rPr>
              <a:t>p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285" dirty="0">
                <a:latin typeface="Arial"/>
                <a:cs typeface="Arial"/>
              </a:rPr>
              <a:t>o</a:t>
            </a:r>
            <a:r>
              <a:rPr sz="2400" b="1" spc="-145" dirty="0">
                <a:latin typeface="Arial"/>
                <a:cs typeface="Arial"/>
              </a:rPr>
              <a:t>f</a:t>
            </a:r>
            <a:r>
              <a:rPr sz="2400" b="1" spc="-245" dirty="0">
                <a:latin typeface="Arial"/>
                <a:cs typeface="Arial"/>
              </a:rPr>
              <a:t>es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85" dirty="0">
                <a:latin typeface="Arial"/>
                <a:cs typeface="Arial"/>
              </a:rPr>
              <a:t>n</a:t>
            </a:r>
            <a:r>
              <a:rPr sz="2400" b="1" spc="-245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275" dirty="0">
                <a:latin typeface="Times New Roman"/>
                <a:cs typeface="Times New Roman"/>
              </a:rPr>
              <a:t> </a:t>
            </a:r>
            <a:r>
              <a:rPr sz="2400" b="1" spc="-245" dirty="0">
                <a:latin typeface="Arial"/>
                <a:cs typeface="Arial"/>
              </a:rPr>
              <a:t>y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-315" dirty="0">
                <a:latin typeface="Times New Roman"/>
                <a:cs typeface="Times New Roman"/>
              </a:rPr>
              <a:t> </a:t>
            </a:r>
            <a:r>
              <a:rPr sz="2400" b="1" spc="-245" dirty="0">
                <a:latin typeface="Arial"/>
                <a:cs typeface="Arial"/>
              </a:rPr>
              <a:t>se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275" dirty="0">
                <a:latin typeface="Times New Roman"/>
                <a:cs typeface="Times New Roman"/>
              </a:rPr>
              <a:t> </a:t>
            </a:r>
            <a:r>
              <a:rPr sz="2400" b="1" spc="-285" dirty="0">
                <a:latin typeface="Arial"/>
                <a:cs typeface="Arial"/>
              </a:rPr>
              <a:t>d</a:t>
            </a:r>
            <a:r>
              <a:rPr sz="2400" b="1" spc="-130" dirty="0">
                <a:latin typeface="Arial"/>
                <a:cs typeface="Arial"/>
              </a:rPr>
              <a:t>l</a:t>
            </a:r>
            <a:r>
              <a:rPr sz="2400" b="1" spc="170" dirty="0">
                <a:latin typeface="Arial"/>
                <a:cs typeface="Arial"/>
              </a:rPr>
              <a:t>m</a:t>
            </a:r>
            <a:r>
              <a:rPr sz="2400" b="1" spc="-145" dirty="0">
                <a:latin typeface="Arial"/>
                <a:cs typeface="Arial"/>
              </a:rPr>
              <a:t>f</a:t>
            </a:r>
            <a:r>
              <a:rPr sz="2400" b="1" spc="-285" dirty="0">
                <a:latin typeface="Arial"/>
                <a:cs typeface="Arial"/>
              </a:rPr>
              <a:t>ung</a:t>
            </a:r>
            <a:r>
              <a:rPr sz="2400" b="1" spc="-24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85" dirty="0">
                <a:latin typeface="Arial"/>
                <a:cs typeface="Arial"/>
              </a:rPr>
              <a:t>p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285" dirty="0">
                <a:latin typeface="Arial"/>
                <a:cs typeface="Arial"/>
              </a:rPr>
              <a:t>o</a:t>
            </a:r>
            <a:r>
              <a:rPr sz="2400" b="1" spc="-145" dirty="0">
                <a:latin typeface="Arial"/>
                <a:cs typeface="Arial"/>
              </a:rPr>
              <a:t>f</a:t>
            </a:r>
            <a:r>
              <a:rPr sz="2400" b="1" spc="-245" dirty="0">
                <a:latin typeface="Arial"/>
                <a:cs typeface="Arial"/>
              </a:rPr>
              <a:t>es</a:t>
            </a:r>
            <a:r>
              <a:rPr sz="2400" b="1" spc="-130" dirty="0">
                <a:latin typeface="Arial"/>
                <a:cs typeface="Arial"/>
              </a:rPr>
              <a:t>i</a:t>
            </a:r>
            <a:r>
              <a:rPr sz="2400" b="1" spc="-285" dirty="0">
                <a:latin typeface="Arial"/>
                <a:cs typeface="Arial"/>
              </a:rPr>
              <a:t>n</a:t>
            </a:r>
            <a:r>
              <a:rPr sz="2400" b="1" spc="-245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527685" marR="5080" indent="-514984">
              <a:lnSpc>
                <a:spcPct val="100000"/>
              </a:lnSpc>
              <a:spcBef>
                <a:spcPts val="285"/>
              </a:spcBef>
              <a:buClr>
                <a:srgbClr val="0000CC"/>
              </a:buClr>
              <a:buFont typeface="Arial"/>
              <a:buAutoNum type="arabicPeriod" startAt="2"/>
              <a:tabLst>
                <a:tab pos="528320" algn="l"/>
              </a:tabLst>
            </a:pP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J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8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Cli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2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,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b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“m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r”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ras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20" dirty="0">
                <a:latin typeface="Arial"/>
                <a:cs typeface="Arial"/>
              </a:rPr>
              <a:t>uh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527685" marR="1153160" indent="-514984">
              <a:lnSpc>
                <a:spcPct val="100000"/>
              </a:lnSpc>
              <a:spcBef>
                <a:spcPts val="300"/>
              </a:spcBef>
              <a:buClr>
                <a:srgbClr val="0000CC"/>
              </a:buClr>
              <a:buFont typeface="Arial"/>
              <a:buAutoNum type="arabicPeriod" startAt="2"/>
              <a:tabLst>
                <a:tab pos="528320" algn="l"/>
              </a:tabLst>
            </a:pPr>
            <a:r>
              <a:rPr sz="2400" b="1" spc="-10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eka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PP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erkemba</a:t>
            </a:r>
            <a:r>
              <a:rPr sz="2400" b="1" spc="-20" dirty="0">
                <a:latin typeface="Arial"/>
                <a:cs typeface="Arial"/>
              </a:rPr>
              <a:t>ng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0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ras</a:t>
            </a:r>
            <a:r>
              <a:rPr sz="2400" b="1" spc="-10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527685" indent="-514984">
              <a:lnSpc>
                <a:spcPts val="2855"/>
              </a:lnSpc>
              <a:spcBef>
                <a:spcPts val="300"/>
              </a:spcBef>
              <a:buClr>
                <a:srgbClr val="0000CC"/>
              </a:buClr>
              <a:buFont typeface="Arial"/>
              <a:buAutoNum type="arabicPeriod" startAt="2"/>
              <a:tabLst>
                <a:tab pos="528320" algn="l"/>
              </a:tabLst>
            </a:pP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uh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dg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IS</a:t>
            </a:r>
            <a:r>
              <a:rPr sz="2400" b="1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Bil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07947" y="3779520"/>
            <a:ext cx="1407160" cy="3374390"/>
          </a:xfrm>
          <a:custGeom>
            <a:avLst/>
            <a:gdLst/>
            <a:ahLst/>
            <a:cxnLst/>
            <a:rect l="l" t="t" r="r" b="b"/>
            <a:pathLst>
              <a:path w="1407160" h="3374390">
                <a:moveTo>
                  <a:pt x="0" y="3374136"/>
                </a:moveTo>
                <a:lnTo>
                  <a:pt x="1406651" y="3374136"/>
                </a:lnTo>
                <a:lnTo>
                  <a:pt x="1406651" y="0"/>
                </a:lnTo>
                <a:lnTo>
                  <a:pt x="0" y="0"/>
                </a:lnTo>
                <a:lnTo>
                  <a:pt x="0" y="3374136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97102" y="3567559"/>
            <a:ext cx="1026794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000" b="1" spc="-3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99003" y="1594104"/>
            <a:ext cx="5313045" cy="701040"/>
          </a:xfrm>
          <a:custGeom>
            <a:avLst/>
            <a:gdLst/>
            <a:ahLst/>
            <a:cxnLst/>
            <a:rect l="l" t="t" r="r" b="b"/>
            <a:pathLst>
              <a:path w="5313045" h="701039">
                <a:moveTo>
                  <a:pt x="0" y="701039"/>
                </a:moveTo>
                <a:lnTo>
                  <a:pt x="5312663" y="701039"/>
                </a:lnTo>
                <a:lnTo>
                  <a:pt x="5312663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9003" y="2296668"/>
            <a:ext cx="5313045" cy="913130"/>
          </a:xfrm>
          <a:custGeom>
            <a:avLst/>
            <a:gdLst/>
            <a:ahLst/>
            <a:cxnLst/>
            <a:rect l="l" t="t" r="r" b="b"/>
            <a:pathLst>
              <a:path w="5313045" h="913130">
                <a:moveTo>
                  <a:pt x="0" y="912875"/>
                </a:moveTo>
                <a:lnTo>
                  <a:pt x="5312663" y="912875"/>
                </a:lnTo>
                <a:lnTo>
                  <a:pt x="5312663" y="0"/>
                </a:lnTo>
                <a:lnTo>
                  <a:pt x="0" y="0"/>
                </a:lnTo>
                <a:lnTo>
                  <a:pt x="0" y="9128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99003" y="3211068"/>
            <a:ext cx="5313045" cy="570230"/>
          </a:xfrm>
          <a:custGeom>
            <a:avLst/>
            <a:gdLst/>
            <a:ahLst/>
            <a:cxnLst/>
            <a:rect l="l" t="t" r="r" b="b"/>
            <a:pathLst>
              <a:path w="5313045" h="570229">
                <a:moveTo>
                  <a:pt x="0" y="569975"/>
                </a:moveTo>
                <a:lnTo>
                  <a:pt x="5312663" y="569975"/>
                </a:lnTo>
                <a:lnTo>
                  <a:pt x="5312663" y="0"/>
                </a:lnTo>
                <a:lnTo>
                  <a:pt x="0" y="0"/>
                </a:lnTo>
                <a:lnTo>
                  <a:pt x="0" y="5699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41091" y="1594104"/>
            <a:ext cx="58419" cy="2186940"/>
          </a:xfrm>
          <a:custGeom>
            <a:avLst/>
            <a:gdLst/>
            <a:ahLst/>
            <a:cxnLst/>
            <a:rect l="l" t="t" r="r" b="b"/>
            <a:pathLst>
              <a:path w="58419" h="2186940">
                <a:moveTo>
                  <a:pt x="0" y="2186939"/>
                </a:moveTo>
                <a:lnTo>
                  <a:pt x="57911" y="2186939"/>
                </a:lnTo>
                <a:lnTo>
                  <a:pt x="57911" y="0"/>
                </a:lnTo>
                <a:lnTo>
                  <a:pt x="0" y="0"/>
                </a:lnTo>
                <a:lnTo>
                  <a:pt x="0" y="2186939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8136" y="1559052"/>
            <a:ext cx="0" cy="5047615"/>
          </a:xfrm>
          <a:custGeom>
            <a:avLst/>
            <a:gdLst/>
            <a:ahLst/>
            <a:cxnLst/>
            <a:rect l="l" t="t" r="r" b="b"/>
            <a:pathLst>
              <a:path h="5047615">
                <a:moveTo>
                  <a:pt x="0" y="0"/>
                </a:moveTo>
                <a:lnTo>
                  <a:pt x="0" y="5047487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11667" y="1594104"/>
            <a:ext cx="58419" cy="2186940"/>
          </a:xfrm>
          <a:custGeom>
            <a:avLst/>
            <a:gdLst/>
            <a:ahLst/>
            <a:cxnLst/>
            <a:rect l="l" t="t" r="r" b="b"/>
            <a:pathLst>
              <a:path w="58420" h="2186940">
                <a:moveTo>
                  <a:pt x="0" y="2186939"/>
                </a:moveTo>
                <a:lnTo>
                  <a:pt x="57911" y="2186939"/>
                </a:lnTo>
                <a:lnTo>
                  <a:pt x="57911" y="0"/>
                </a:lnTo>
                <a:lnTo>
                  <a:pt x="0" y="0"/>
                </a:lnTo>
                <a:lnTo>
                  <a:pt x="0" y="2186939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2039" y="1565148"/>
            <a:ext cx="1559560" cy="0"/>
          </a:xfrm>
          <a:custGeom>
            <a:avLst/>
            <a:gdLst/>
            <a:ahLst/>
            <a:cxnLst/>
            <a:rect l="l" t="t" r="r" b="b"/>
            <a:pathLst>
              <a:path w="1559560">
                <a:moveTo>
                  <a:pt x="0" y="0"/>
                </a:moveTo>
                <a:lnTo>
                  <a:pt x="1559051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41091" y="1536192"/>
            <a:ext cx="5428615" cy="58419"/>
          </a:xfrm>
          <a:custGeom>
            <a:avLst/>
            <a:gdLst/>
            <a:ahLst/>
            <a:cxnLst/>
            <a:rect l="l" t="t" r="r" b="b"/>
            <a:pathLst>
              <a:path w="5428615" h="58419">
                <a:moveTo>
                  <a:pt x="0" y="57911"/>
                </a:moveTo>
                <a:lnTo>
                  <a:pt x="5428487" y="57911"/>
                </a:lnTo>
                <a:lnTo>
                  <a:pt x="5428487" y="0"/>
                </a:lnTo>
                <a:lnTo>
                  <a:pt x="0" y="0"/>
                </a:lnTo>
                <a:lnTo>
                  <a:pt x="0" y="57911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4220" y="1629156"/>
            <a:ext cx="368935" cy="413384"/>
          </a:xfrm>
          <a:custGeom>
            <a:avLst/>
            <a:gdLst/>
            <a:ahLst/>
            <a:cxnLst/>
            <a:rect l="l" t="t" r="r" b="b"/>
            <a:pathLst>
              <a:path w="368935" h="413385">
                <a:moveTo>
                  <a:pt x="365759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409955"/>
                </a:lnTo>
                <a:lnTo>
                  <a:pt x="3047" y="413003"/>
                </a:lnTo>
                <a:lnTo>
                  <a:pt x="365759" y="413003"/>
                </a:lnTo>
                <a:lnTo>
                  <a:pt x="368807" y="409955"/>
                </a:lnTo>
                <a:lnTo>
                  <a:pt x="368807" y="405383"/>
                </a:lnTo>
                <a:lnTo>
                  <a:pt x="12191" y="405383"/>
                </a:lnTo>
                <a:lnTo>
                  <a:pt x="6095" y="399287"/>
                </a:lnTo>
                <a:lnTo>
                  <a:pt x="12191" y="399287"/>
                </a:lnTo>
                <a:lnTo>
                  <a:pt x="12191" y="12191"/>
                </a:lnTo>
                <a:lnTo>
                  <a:pt x="6095" y="12191"/>
                </a:lnTo>
                <a:lnTo>
                  <a:pt x="12191" y="6095"/>
                </a:lnTo>
                <a:lnTo>
                  <a:pt x="368807" y="6095"/>
                </a:lnTo>
                <a:lnTo>
                  <a:pt x="368807" y="3047"/>
                </a:lnTo>
                <a:lnTo>
                  <a:pt x="365759" y="0"/>
                </a:lnTo>
                <a:close/>
              </a:path>
              <a:path w="368935" h="413385">
                <a:moveTo>
                  <a:pt x="12191" y="399287"/>
                </a:moveTo>
                <a:lnTo>
                  <a:pt x="6095" y="399287"/>
                </a:lnTo>
                <a:lnTo>
                  <a:pt x="12191" y="405383"/>
                </a:lnTo>
                <a:lnTo>
                  <a:pt x="12191" y="399287"/>
                </a:lnTo>
                <a:close/>
              </a:path>
              <a:path w="368935" h="413385">
                <a:moveTo>
                  <a:pt x="356615" y="399287"/>
                </a:moveTo>
                <a:lnTo>
                  <a:pt x="12191" y="399287"/>
                </a:lnTo>
                <a:lnTo>
                  <a:pt x="12191" y="405383"/>
                </a:lnTo>
                <a:lnTo>
                  <a:pt x="356615" y="405383"/>
                </a:lnTo>
                <a:lnTo>
                  <a:pt x="356615" y="399287"/>
                </a:lnTo>
                <a:close/>
              </a:path>
              <a:path w="368935" h="413385">
                <a:moveTo>
                  <a:pt x="356615" y="6095"/>
                </a:moveTo>
                <a:lnTo>
                  <a:pt x="356615" y="405383"/>
                </a:lnTo>
                <a:lnTo>
                  <a:pt x="362711" y="399287"/>
                </a:lnTo>
                <a:lnTo>
                  <a:pt x="368807" y="399287"/>
                </a:lnTo>
                <a:lnTo>
                  <a:pt x="368807" y="12191"/>
                </a:lnTo>
                <a:lnTo>
                  <a:pt x="362711" y="12191"/>
                </a:lnTo>
                <a:lnTo>
                  <a:pt x="356615" y="6095"/>
                </a:lnTo>
                <a:close/>
              </a:path>
              <a:path w="368935" h="413385">
                <a:moveTo>
                  <a:pt x="368807" y="399287"/>
                </a:moveTo>
                <a:lnTo>
                  <a:pt x="362711" y="399287"/>
                </a:lnTo>
                <a:lnTo>
                  <a:pt x="356615" y="405383"/>
                </a:lnTo>
                <a:lnTo>
                  <a:pt x="368807" y="405383"/>
                </a:lnTo>
                <a:lnTo>
                  <a:pt x="368807" y="399287"/>
                </a:lnTo>
                <a:close/>
              </a:path>
              <a:path w="368935" h="413385">
                <a:moveTo>
                  <a:pt x="12191" y="6095"/>
                </a:moveTo>
                <a:lnTo>
                  <a:pt x="6095" y="12191"/>
                </a:lnTo>
                <a:lnTo>
                  <a:pt x="12191" y="12191"/>
                </a:lnTo>
                <a:lnTo>
                  <a:pt x="12191" y="6095"/>
                </a:lnTo>
                <a:close/>
              </a:path>
              <a:path w="368935" h="413385">
                <a:moveTo>
                  <a:pt x="356615" y="6095"/>
                </a:moveTo>
                <a:lnTo>
                  <a:pt x="12191" y="6095"/>
                </a:lnTo>
                <a:lnTo>
                  <a:pt x="12191" y="12191"/>
                </a:lnTo>
                <a:lnTo>
                  <a:pt x="356615" y="12191"/>
                </a:lnTo>
                <a:lnTo>
                  <a:pt x="356615" y="6095"/>
                </a:lnTo>
                <a:close/>
              </a:path>
              <a:path w="368935" h="413385">
                <a:moveTo>
                  <a:pt x="368807" y="6095"/>
                </a:moveTo>
                <a:lnTo>
                  <a:pt x="356615" y="6095"/>
                </a:lnTo>
                <a:lnTo>
                  <a:pt x="362711" y="12191"/>
                </a:lnTo>
                <a:lnTo>
                  <a:pt x="368807" y="12191"/>
                </a:lnTo>
                <a:lnTo>
                  <a:pt x="36880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75876" y="1168908"/>
            <a:ext cx="80010" cy="2612390"/>
          </a:xfrm>
          <a:custGeom>
            <a:avLst/>
            <a:gdLst/>
            <a:ahLst/>
            <a:cxnLst/>
            <a:rect l="l" t="t" r="r" b="b"/>
            <a:pathLst>
              <a:path w="80009" h="2612390">
                <a:moveTo>
                  <a:pt x="62483" y="0"/>
                </a:moveTo>
                <a:lnTo>
                  <a:pt x="0" y="0"/>
                </a:lnTo>
                <a:lnTo>
                  <a:pt x="1523" y="190499"/>
                </a:lnTo>
                <a:lnTo>
                  <a:pt x="64007" y="190499"/>
                </a:lnTo>
                <a:lnTo>
                  <a:pt x="62483" y="0"/>
                </a:lnTo>
                <a:close/>
              </a:path>
              <a:path w="80009" h="2612390">
                <a:moveTo>
                  <a:pt x="65531" y="254507"/>
                </a:moveTo>
                <a:lnTo>
                  <a:pt x="1523" y="254507"/>
                </a:lnTo>
                <a:lnTo>
                  <a:pt x="3047" y="445007"/>
                </a:lnTo>
                <a:lnTo>
                  <a:pt x="65531" y="445007"/>
                </a:lnTo>
                <a:lnTo>
                  <a:pt x="65531" y="254507"/>
                </a:lnTo>
                <a:close/>
              </a:path>
              <a:path w="80009" h="2612390">
                <a:moveTo>
                  <a:pt x="67055" y="507491"/>
                </a:moveTo>
                <a:lnTo>
                  <a:pt x="3047" y="509015"/>
                </a:lnTo>
                <a:lnTo>
                  <a:pt x="4571" y="699515"/>
                </a:lnTo>
                <a:lnTo>
                  <a:pt x="67055" y="697991"/>
                </a:lnTo>
                <a:lnTo>
                  <a:pt x="67055" y="507491"/>
                </a:lnTo>
                <a:close/>
              </a:path>
              <a:path w="80009" h="2612390">
                <a:moveTo>
                  <a:pt x="68579" y="761999"/>
                </a:moveTo>
                <a:lnTo>
                  <a:pt x="4571" y="761999"/>
                </a:lnTo>
                <a:lnTo>
                  <a:pt x="6095" y="952499"/>
                </a:lnTo>
                <a:lnTo>
                  <a:pt x="70103" y="952499"/>
                </a:lnTo>
                <a:lnTo>
                  <a:pt x="68579" y="761999"/>
                </a:lnTo>
                <a:close/>
              </a:path>
              <a:path w="80009" h="2612390">
                <a:moveTo>
                  <a:pt x="70103" y="1016507"/>
                </a:moveTo>
                <a:lnTo>
                  <a:pt x="6095" y="1016507"/>
                </a:lnTo>
                <a:lnTo>
                  <a:pt x="7619" y="1207007"/>
                </a:lnTo>
                <a:lnTo>
                  <a:pt x="71627" y="1207007"/>
                </a:lnTo>
                <a:lnTo>
                  <a:pt x="70103" y="1016507"/>
                </a:lnTo>
                <a:close/>
              </a:path>
              <a:path w="80009" h="2612390">
                <a:moveTo>
                  <a:pt x="71627" y="1269491"/>
                </a:moveTo>
                <a:lnTo>
                  <a:pt x="7619" y="1271015"/>
                </a:lnTo>
                <a:lnTo>
                  <a:pt x="9143" y="1461515"/>
                </a:lnTo>
                <a:lnTo>
                  <a:pt x="73151" y="1459991"/>
                </a:lnTo>
                <a:lnTo>
                  <a:pt x="71627" y="1269491"/>
                </a:lnTo>
                <a:close/>
              </a:path>
              <a:path w="80009" h="2612390">
                <a:moveTo>
                  <a:pt x="73151" y="1523999"/>
                </a:moveTo>
                <a:lnTo>
                  <a:pt x="9143" y="1523999"/>
                </a:lnTo>
                <a:lnTo>
                  <a:pt x="10667" y="1714499"/>
                </a:lnTo>
                <a:lnTo>
                  <a:pt x="74675" y="1714499"/>
                </a:lnTo>
                <a:lnTo>
                  <a:pt x="73151" y="1523999"/>
                </a:lnTo>
                <a:close/>
              </a:path>
              <a:path w="80009" h="2612390">
                <a:moveTo>
                  <a:pt x="74675" y="1778507"/>
                </a:moveTo>
                <a:lnTo>
                  <a:pt x="10667" y="1778507"/>
                </a:lnTo>
                <a:lnTo>
                  <a:pt x="12191" y="1969007"/>
                </a:lnTo>
                <a:lnTo>
                  <a:pt x="76199" y="1969007"/>
                </a:lnTo>
                <a:lnTo>
                  <a:pt x="74675" y="1778507"/>
                </a:lnTo>
                <a:close/>
              </a:path>
              <a:path w="80009" h="2612390">
                <a:moveTo>
                  <a:pt x="76199" y="2031491"/>
                </a:moveTo>
                <a:lnTo>
                  <a:pt x="12191" y="2033015"/>
                </a:lnTo>
                <a:lnTo>
                  <a:pt x="13715" y="2223515"/>
                </a:lnTo>
                <a:lnTo>
                  <a:pt x="77723" y="2221991"/>
                </a:lnTo>
                <a:lnTo>
                  <a:pt x="76199" y="2031491"/>
                </a:lnTo>
                <a:close/>
              </a:path>
              <a:path w="80009" h="2612390">
                <a:moveTo>
                  <a:pt x="77723" y="2285999"/>
                </a:moveTo>
                <a:lnTo>
                  <a:pt x="13715" y="2285999"/>
                </a:lnTo>
                <a:lnTo>
                  <a:pt x="15239" y="2476499"/>
                </a:lnTo>
                <a:lnTo>
                  <a:pt x="79247" y="2476499"/>
                </a:lnTo>
                <a:lnTo>
                  <a:pt x="77723" y="2285999"/>
                </a:lnTo>
                <a:close/>
              </a:path>
              <a:path w="80009" h="2612390">
                <a:moveTo>
                  <a:pt x="79247" y="2540507"/>
                </a:moveTo>
                <a:lnTo>
                  <a:pt x="16763" y="2540507"/>
                </a:lnTo>
                <a:lnTo>
                  <a:pt x="16763" y="2612135"/>
                </a:lnTo>
                <a:lnTo>
                  <a:pt x="79821" y="2612135"/>
                </a:lnTo>
                <a:lnTo>
                  <a:pt x="79247" y="25405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97423" y="1167384"/>
            <a:ext cx="4430395" cy="79375"/>
          </a:xfrm>
          <a:custGeom>
            <a:avLst/>
            <a:gdLst/>
            <a:ahLst/>
            <a:cxnLst/>
            <a:rect l="l" t="t" r="r" b="b"/>
            <a:pathLst>
              <a:path w="4430395" h="79375">
                <a:moveTo>
                  <a:pt x="190499" y="15239"/>
                </a:moveTo>
                <a:lnTo>
                  <a:pt x="0" y="15239"/>
                </a:lnTo>
                <a:lnTo>
                  <a:pt x="0" y="79247"/>
                </a:lnTo>
                <a:lnTo>
                  <a:pt x="190499" y="79247"/>
                </a:lnTo>
                <a:lnTo>
                  <a:pt x="190499" y="15239"/>
                </a:lnTo>
                <a:close/>
              </a:path>
              <a:path w="4430395" h="79375">
                <a:moveTo>
                  <a:pt x="445007" y="13715"/>
                </a:moveTo>
                <a:lnTo>
                  <a:pt x="254507" y="15239"/>
                </a:lnTo>
                <a:lnTo>
                  <a:pt x="254507" y="77723"/>
                </a:lnTo>
                <a:lnTo>
                  <a:pt x="445007" y="77723"/>
                </a:lnTo>
                <a:lnTo>
                  <a:pt x="445007" y="13715"/>
                </a:lnTo>
                <a:close/>
              </a:path>
              <a:path w="4430395" h="79375">
                <a:moveTo>
                  <a:pt x="697991" y="13715"/>
                </a:moveTo>
                <a:lnTo>
                  <a:pt x="507491" y="13715"/>
                </a:lnTo>
                <a:lnTo>
                  <a:pt x="507491" y="77723"/>
                </a:lnTo>
                <a:lnTo>
                  <a:pt x="697991" y="76199"/>
                </a:lnTo>
                <a:lnTo>
                  <a:pt x="697991" y="13715"/>
                </a:lnTo>
                <a:close/>
              </a:path>
              <a:path w="4430395" h="79375">
                <a:moveTo>
                  <a:pt x="952499" y="12191"/>
                </a:moveTo>
                <a:lnTo>
                  <a:pt x="761999" y="13715"/>
                </a:lnTo>
                <a:lnTo>
                  <a:pt x="761999" y="76199"/>
                </a:lnTo>
                <a:lnTo>
                  <a:pt x="952499" y="76199"/>
                </a:lnTo>
                <a:lnTo>
                  <a:pt x="952499" y="12191"/>
                </a:lnTo>
                <a:close/>
              </a:path>
              <a:path w="4430395" h="79375">
                <a:moveTo>
                  <a:pt x="1207007" y="10667"/>
                </a:moveTo>
                <a:lnTo>
                  <a:pt x="1016507" y="12191"/>
                </a:lnTo>
                <a:lnTo>
                  <a:pt x="1016507" y="76199"/>
                </a:lnTo>
                <a:lnTo>
                  <a:pt x="1207007" y="74675"/>
                </a:lnTo>
                <a:lnTo>
                  <a:pt x="1207007" y="10667"/>
                </a:lnTo>
                <a:close/>
              </a:path>
              <a:path w="4430395" h="79375">
                <a:moveTo>
                  <a:pt x="1459991" y="10667"/>
                </a:moveTo>
                <a:lnTo>
                  <a:pt x="1269491" y="10667"/>
                </a:lnTo>
                <a:lnTo>
                  <a:pt x="1269491" y="74675"/>
                </a:lnTo>
                <a:lnTo>
                  <a:pt x="1459991" y="74675"/>
                </a:lnTo>
                <a:lnTo>
                  <a:pt x="1459991" y="10667"/>
                </a:lnTo>
                <a:close/>
              </a:path>
              <a:path w="4430395" h="79375">
                <a:moveTo>
                  <a:pt x="1714499" y="9143"/>
                </a:moveTo>
                <a:lnTo>
                  <a:pt x="1523999" y="10667"/>
                </a:lnTo>
                <a:lnTo>
                  <a:pt x="1523999" y="73151"/>
                </a:lnTo>
                <a:lnTo>
                  <a:pt x="1714499" y="73151"/>
                </a:lnTo>
                <a:lnTo>
                  <a:pt x="1714499" y="9143"/>
                </a:lnTo>
                <a:close/>
              </a:path>
              <a:path w="4430395" h="79375">
                <a:moveTo>
                  <a:pt x="1969007" y="9143"/>
                </a:moveTo>
                <a:lnTo>
                  <a:pt x="1778507" y="9143"/>
                </a:lnTo>
                <a:lnTo>
                  <a:pt x="1778507" y="73151"/>
                </a:lnTo>
                <a:lnTo>
                  <a:pt x="1969007" y="71627"/>
                </a:lnTo>
                <a:lnTo>
                  <a:pt x="1969007" y="9143"/>
                </a:lnTo>
                <a:close/>
              </a:path>
              <a:path w="4430395" h="79375">
                <a:moveTo>
                  <a:pt x="2221991" y="7619"/>
                </a:moveTo>
                <a:lnTo>
                  <a:pt x="2031491" y="9143"/>
                </a:lnTo>
                <a:lnTo>
                  <a:pt x="2031491" y="71627"/>
                </a:lnTo>
                <a:lnTo>
                  <a:pt x="2221991" y="71627"/>
                </a:lnTo>
                <a:lnTo>
                  <a:pt x="2221991" y="7619"/>
                </a:lnTo>
                <a:close/>
              </a:path>
              <a:path w="4430395" h="79375">
                <a:moveTo>
                  <a:pt x="2476499" y="6095"/>
                </a:moveTo>
                <a:lnTo>
                  <a:pt x="2285999" y="7619"/>
                </a:lnTo>
                <a:lnTo>
                  <a:pt x="2285999" y="71627"/>
                </a:lnTo>
                <a:lnTo>
                  <a:pt x="2476499" y="70103"/>
                </a:lnTo>
                <a:lnTo>
                  <a:pt x="2476499" y="6095"/>
                </a:lnTo>
                <a:close/>
              </a:path>
              <a:path w="4430395" h="79375">
                <a:moveTo>
                  <a:pt x="2731007" y="6095"/>
                </a:moveTo>
                <a:lnTo>
                  <a:pt x="2540507" y="6095"/>
                </a:lnTo>
                <a:lnTo>
                  <a:pt x="2540507" y="70103"/>
                </a:lnTo>
                <a:lnTo>
                  <a:pt x="2731007" y="70103"/>
                </a:lnTo>
                <a:lnTo>
                  <a:pt x="2731007" y="6095"/>
                </a:lnTo>
                <a:close/>
              </a:path>
              <a:path w="4430395" h="79375">
                <a:moveTo>
                  <a:pt x="2983991" y="4571"/>
                </a:moveTo>
                <a:lnTo>
                  <a:pt x="2793491" y="6095"/>
                </a:lnTo>
                <a:lnTo>
                  <a:pt x="2793491" y="68579"/>
                </a:lnTo>
                <a:lnTo>
                  <a:pt x="2983991" y="68579"/>
                </a:lnTo>
                <a:lnTo>
                  <a:pt x="2983991" y="4571"/>
                </a:lnTo>
                <a:close/>
              </a:path>
              <a:path w="4430395" h="79375">
                <a:moveTo>
                  <a:pt x="3238499" y="4571"/>
                </a:moveTo>
                <a:lnTo>
                  <a:pt x="3047999" y="4571"/>
                </a:lnTo>
                <a:lnTo>
                  <a:pt x="3047999" y="68579"/>
                </a:lnTo>
                <a:lnTo>
                  <a:pt x="3238499" y="67055"/>
                </a:lnTo>
                <a:lnTo>
                  <a:pt x="3238499" y="4571"/>
                </a:lnTo>
                <a:close/>
              </a:path>
              <a:path w="4430395" h="79375">
                <a:moveTo>
                  <a:pt x="3493007" y="3047"/>
                </a:moveTo>
                <a:lnTo>
                  <a:pt x="3302507" y="4571"/>
                </a:lnTo>
                <a:lnTo>
                  <a:pt x="3302507" y="67055"/>
                </a:lnTo>
                <a:lnTo>
                  <a:pt x="3493007" y="67055"/>
                </a:lnTo>
                <a:lnTo>
                  <a:pt x="3493007" y="3047"/>
                </a:lnTo>
                <a:close/>
              </a:path>
              <a:path w="4430395" h="79375">
                <a:moveTo>
                  <a:pt x="3745991" y="1523"/>
                </a:moveTo>
                <a:lnTo>
                  <a:pt x="3555491" y="3047"/>
                </a:lnTo>
                <a:lnTo>
                  <a:pt x="3555491" y="67055"/>
                </a:lnTo>
                <a:lnTo>
                  <a:pt x="3745991" y="65531"/>
                </a:lnTo>
                <a:lnTo>
                  <a:pt x="3745991" y="1523"/>
                </a:lnTo>
                <a:close/>
              </a:path>
              <a:path w="4430395" h="79375">
                <a:moveTo>
                  <a:pt x="4000499" y="1523"/>
                </a:moveTo>
                <a:lnTo>
                  <a:pt x="3809999" y="1523"/>
                </a:lnTo>
                <a:lnTo>
                  <a:pt x="3809999" y="65531"/>
                </a:lnTo>
                <a:lnTo>
                  <a:pt x="4000499" y="65531"/>
                </a:lnTo>
                <a:lnTo>
                  <a:pt x="4000499" y="1523"/>
                </a:lnTo>
                <a:close/>
              </a:path>
              <a:path w="4430395" h="79375">
                <a:moveTo>
                  <a:pt x="4255007" y="0"/>
                </a:moveTo>
                <a:lnTo>
                  <a:pt x="4064507" y="1523"/>
                </a:lnTo>
                <a:lnTo>
                  <a:pt x="4064507" y="64007"/>
                </a:lnTo>
                <a:lnTo>
                  <a:pt x="4255007" y="64007"/>
                </a:lnTo>
                <a:lnTo>
                  <a:pt x="4255007" y="0"/>
                </a:lnTo>
                <a:close/>
              </a:path>
              <a:path w="4430395" h="79375">
                <a:moveTo>
                  <a:pt x="4428743" y="0"/>
                </a:moveTo>
                <a:lnTo>
                  <a:pt x="4317491" y="0"/>
                </a:lnTo>
                <a:lnTo>
                  <a:pt x="4317491" y="64007"/>
                </a:lnTo>
                <a:lnTo>
                  <a:pt x="4430267" y="64007"/>
                </a:lnTo>
                <a:lnTo>
                  <a:pt x="442874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4751" y="1214628"/>
            <a:ext cx="190500" cy="429895"/>
          </a:xfrm>
          <a:custGeom>
            <a:avLst/>
            <a:gdLst/>
            <a:ahLst/>
            <a:cxnLst/>
            <a:rect l="l" t="t" r="r" b="b"/>
            <a:pathLst>
              <a:path w="190500" h="429894">
                <a:moveTo>
                  <a:pt x="121919" y="0"/>
                </a:moveTo>
                <a:lnTo>
                  <a:pt x="59435" y="1523"/>
                </a:lnTo>
                <a:lnTo>
                  <a:pt x="62483" y="192023"/>
                </a:lnTo>
                <a:lnTo>
                  <a:pt x="126491" y="190499"/>
                </a:lnTo>
                <a:lnTo>
                  <a:pt x="121919" y="0"/>
                </a:lnTo>
                <a:close/>
              </a:path>
              <a:path w="190500" h="429894">
                <a:moveTo>
                  <a:pt x="190499" y="237743"/>
                </a:moveTo>
                <a:lnTo>
                  <a:pt x="0" y="242315"/>
                </a:lnTo>
                <a:lnTo>
                  <a:pt x="100583" y="429767"/>
                </a:lnTo>
                <a:lnTo>
                  <a:pt x="174800" y="271271"/>
                </a:lnTo>
                <a:lnTo>
                  <a:pt x="65531" y="271271"/>
                </a:lnTo>
                <a:lnTo>
                  <a:pt x="64007" y="254507"/>
                </a:lnTo>
                <a:lnTo>
                  <a:pt x="128015" y="252983"/>
                </a:lnTo>
                <a:lnTo>
                  <a:pt x="183363" y="252983"/>
                </a:lnTo>
                <a:lnTo>
                  <a:pt x="190499" y="237743"/>
                </a:lnTo>
                <a:close/>
              </a:path>
              <a:path w="190500" h="429894">
                <a:moveTo>
                  <a:pt x="128015" y="252983"/>
                </a:moveTo>
                <a:lnTo>
                  <a:pt x="64007" y="254507"/>
                </a:lnTo>
                <a:lnTo>
                  <a:pt x="65531" y="271271"/>
                </a:lnTo>
                <a:lnTo>
                  <a:pt x="128015" y="271271"/>
                </a:lnTo>
                <a:lnTo>
                  <a:pt x="128015" y="252983"/>
                </a:lnTo>
                <a:close/>
              </a:path>
              <a:path w="190500" h="429894">
                <a:moveTo>
                  <a:pt x="183363" y="252983"/>
                </a:moveTo>
                <a:lnTo>
                  <a:pt x="128015" y="252983"/>
                </a:lnTo>
                <a:lnTo>
                  <a:pt x="128015" y="271271"/>
                </a:lnTo>
                <a:lnTo>
                  <a:pt x="174800" y="271271"/>
                </a:lnTo>
                <a:lnTo>
                  <a:pt x="183363" y="25298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6903" y="483108"/>
            <a:ext cx="2101850" cy="1183005"/>
          </a:xfrm>
          <a:custGeom>
            <a:avLst/>
            <a:gdLst/>
            <a:ahLst/>
            <a:cxnLst/>
            <a:rect l="l" t="t" r="r" b="b"/>
            <a:pathLst>
              <a:path w="2101850" h="1183005">
                <a:moveTo>
                  <a:pt x="1940051" y="0"/>
                </a:moveTo>
                <a:lnTo>
                  <a:pt x="0" y="397763"/>
                </a:lnTo>
                <a:lnTo>
                  <a:pt x="161543" y="1182623"/>
                </a:lnTo>
                <a:lnTo>
                  <a:pt x="2101595" y="783335"/>
                </a:lnTo>
                <a:lnTo>
                  <a:pt x="1940051" y="0"/>
                </a:lnTo>
                <a:close/>
              </a:path>
            </a:pathLst>
          </a:custGeom>
          <a:solidFill>
            <a:srgbClr val="CC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0808" y="475488"/>
            <a:ext cx="2115311" cy="119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1791" y="2189988"/>
            <a:ext cx="1252855" cy="678180"/>
          </a:xfrm>
          <a:custGeom>
            <a:avLst/>
            <a:gdLst/>
            <a:ahLst/>
            <a:cxnLst/>
            <a:rect l="l" t="t" r="r" b="b"/>
            <a:pathLst>
              <a:path w="1252854" h="678180">
                <a:moveTo>
                  <a:pt x="1245107" y="0"/>
                </a:moveTo>
                <a:lnTo>
                  <a:pt x="7619" y="0"/>
                </a:lnTo>
                <a:lnTo>
                  <a:pt x="0" y="7619"/>
                </a:lnTo>
                <a:lnTo>
                  <a:pt x="0" y="670559"/>
                </a:lnTo>
                <a:lnTo>
                  <a:pt x="7619" y="678179"/>
                </a:lnTo>
                <a:lnTo>
                  <a:pt x="1245107" y="678179"/>
                </a:lnTo>
                <a:lnTo>
                  <a:pt x="1252727" y="670559"/>
                </a:lnTo>
                <a:lnTo>
                  <a:pt x="1252727" y="662939"/>
                </a:lnTo>
                <a:lnTo>
                  <a:pt x="32003" y="662939"/>
                </a:lnTo>
                <a:lnTo>
                  <a:pt x="16763" y="646175"/>
                </a:lnTo>
                <a:lnTo>
                  <a:pt x="32003" y="646175"/>
                </a:lnTo>
                <a:lnTo>
                  <a:pt x="32003" y="32003"/>
                </a:lnTo>
                <a:lnTo>
                  <a:pt x="16763" y="32003"/>
                </a:lnTo>
                <a:lnTo>
                  <a:pt x="32003" y="15239"/>
                </a:lnTo>
                <a:lnTo>
                  <a:pt x="1252727" y="15239"/>
                </a:lnTo>
                <a:lnTo>
                  <a:pt x="1252727" y="7619"/>
                </a:lnTo>
                <a:lnTo>
                  <a:pt x="1245107" y="0"/>
                </a:lnTo>
                <a:close/>
              </a:path>
              <a:path w="1252854" h="678180">
                <a:moveTo>
                  <a:pt x="32003" y="646175"/>
                </a:moveTo>
                <a:lnTo>
                  <a:pt x="16763" y="646175"/>
                </a:lnTo>
                <a:lnTo>
                  <a:pt x="32003" y="662939"/>
                </a:lnTo>
                <a:lnTo>
                  <a:pt x="32003" y="646175"/>
                </a:lnTo>
                <a:close/>
              </a:path>
              <a:path w="1252854" h="678180">
                <a:moveTo>
                  <a:pt x="1220723" y="646175"/>
                </a:moveTo>
                <a:lnTo>
                  <a:pt x="32003" y="646175"/>
                </a:lnTo>
                <a:lnTo>
                  <a:pt x="32003" y="662939"/>
                </a:lnTo>
                <a:lnTo>
                  <a:pt x="1220723" y="662939"/>
                </a:lnTo>
                <a:lnTo>
                  <a:pt x="1220723" y="646175"/>
                </a:lnTo>
                <a:close/>
              </a:path>
              <a:path w="1252854" h="678180">
                <a:moveTo>
                  <a:pt x="1220723" y="15239"/>
                </a:moveTo>
                <a:lnTo>
                  <a:pt x="1220723" y="662939"/>
                </a:lnTo>
                <a:lnTo>
                  <a:pt x="1235963" y="646175"/>
                </a:lnTo>
                <a:lnTo>
                  <a:pt x="1252727" y="646175"/>
                </a:lnTo>
                <a:lnTo>
                  <a:pt x="1252727" y="32003"/>
                </a:lnTo>
                <a:lnTo>
                  <a:pt x="1235963" y="32003"/>
                </a:lnTo>
                <a:lnTo>
                  <a:pt x="1220723" y="15239"/>
                </a:lnTo>
                <a:close/>
              </a:path>
              <a:path w="1252854" h="678180">
                <a:moveTo>
                  <a:pt x="1252727" y="646175"/>
                </a:moveTo>
                <a:lnTo>
                  <a:pt x="1235963" y="646175"/>
                </a:lnTo>
                <a:lnTo>
                  <a:pt x="1220723" y="662939"/>
                </a:lnTo>
                <a:lnTo>
                  <a:pt x="1252727" y="662939"/>
                </a:lnTo>
                <a:lnTo>
                  <a:pt x="1252727" y="646175"/>
                </a:lnTo>
                <a:close/>
              </a:path>
              <a:path w="1252854" h="678180">
                <a:moveTo>
                  <a:pt x="32003" y="15239"/>
                </a:moveTo>
                <a:lnTo>
                  <a:pt x="16763" y="32003"/>
                </a:lnTo>
                <a:lnTo>
                  <a:pt x="32003" y="32003"/>
                </a:lnTo>
                <a:lnTo>
                  <a:pt x="32003" y="15239"/>
                </a:lnTo>
                <a:close/>
              </a:path>
              <a:path w="1252854" h="678180">
                <a:moveTo>
                  <a:pt x="1220723" y="15239"/>
                </a:moveTo>
                <a:lnTo>
                  <a:pt x="32003" y="15239"/>
                </a:lnTo>
                <a:lnTo>
                  <a:pt x="32003" y="32003"/>
                </a:lnTo>
                <a:lnTo>
                  <a:pt x="1220723" y="32003"/>
                </a:lnTo>
                <a:lnTo>
                  <a:pt x="1220723" y="15239"/>
                </a:lnTo>
                <a:close/>
              </a:path>
              <a:path w="1252854" h="678180">
                <a:moveTo>
                  <a:pt x="1252727" y="15239"/>
                </a:moveTo>
                <a:lnTo>
                  <a:pt x="1220723" y="15239"/>
                </a:lnTo>
                <a:lnTo>
                  <a:pt x="1235963" y="32003"/>
                </a:lnTo>
                <a:lnTo>
                  <a:pt x="1252727" y="32003"/>
                </a:lnTo>
                <a:lnTo>
                  <a:pt x="1252727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61603" y="3332988"/>
            <a:ext cx="1251585" cy="448309"/>
          </a:xfrm>
          <a:custGeom>
            <a:avLst/>
            <a:gdLst/>
            <a:ahLst/>
            <a:cxnLst/>
            <a:rect l="l" t="t" r="r" b="b"/>
            <a:pathLst>
              <a:path w="1251584" h="448310">
                <a:moveTo>
                  <a:pt x="1245107" y="0"/>
                </a:moveTo>
                <a:lnTo>
                  <a:pt x="6095" y="0"/>
                </a:lnTo>
                <a:lnTo>
                  <a:pt x="0" y="7619"/>
                </a:lnTo>
                <a:lnTo>
                  <a:pt x="0" y="448055"/>
                </a:lnTo>
                <a:lnTo>
                  <a:pt x="32003" y="448055"/>
                </a:lnTo>
                <a:lnTo>
                  <a:pt x="32003" y="32003"/>
                </a:lnTo>
                <a:lnTo>
                  <a:pt x="15239" y="32003"/>
                </a:lnTo>
                <a:lnTo>
                  <a:pt x="32003" y="15239"/>
                </a:lnTo>
                <a:lnTo>
                  <a:pt x="1251203" y="15239"/>
                </a:lnTo>
                <a:lnTo>
                  <a:pt x="1251203" y="7619"/>
                </a:lnTo>
                <a:lnTo>
                  <a:pt x="1245107" y="0"/>
                </a:lnTo>
                <a:close/>
              </a:path>
              <a:path w="1251584" h="448310">
                <a:moveTo>
                  <a:pt x="1219199" y="15239"/>
                </a:moveTo>
                <a:lnTo>
                  <a:pt x="1219199" y="448055"/>
                </a:lnTo>
                <a:lnTo>
                  <a:pt x="1251203" y="448055"/>
                </a:lnTo>
                <a:lnTo>
                  <a:pt x="1251203" y="32003"/>
                </a:lnTo>
                <a:lnTo>
                  <a:pt x="1235963" y="32003"/>
                </a:lnTo>
                <a:lnTo>
                  <a:pt x="1219199" y="15239"/>
                </a:lnTo>
                <a:close/>
              </a:path>
              <a:path w="1251584" h="448310">
                <a:moveTo>
                  <a:pt x="32003" y="15239"/>
                </a:moveTo>
                <a:lnTo>
                  <a:pt x="15239" y="32003"/>
                </a:lnTo>
                <a:lnTo>
                  <a:pt x="32003" y="32003"/>
                </a:lnTo>
                <a:lnTo>
                  <a:pt x="32003" y="15239"/>
                </a:lnTo>
                <a:close/>
              </a:path>
              <a:path w="1251584" h="448310">
                <a:moveTo>
                  <a:pt x="1219199" y="15239"/>
                </a:moveTo>
                <a:lnTo>
                  <a:pt x="32003" y="15239"/>
                </a:lnTo>
                <a:lnTo>
                  <a:pt x="32003" y="32003"/>
                </a:lnTo>
                <a:lnTo>
                  <a:pt x="1219199" y="32003"/>
                </a:lnTo>
                <a:lnTo>
                  <a:pt x="1219199" y="15239"/>
                </a:lnTo>
                <a:close/>
              </a:path>
              <a:path w="1251584" h="448310">
                <a:moveTo>
                  <a:pt x="1251203" y="15239"/>
                </a:moveTo>
                <a:lnTo>
                  <a:pt x="1219199" y="15239"/>
                </a:lnTo>
                <a:lnTo>
                  <a:pt x="1235963" y="32003"/>
                </a:lnTo>
                <a:lnTo>
                  <a:pt x="1251203" y="32003"/>
                </a:lnTo>
                <a:lnTo>
                  <a:pt x="1251203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29955" y="2499360"/>
            <a:ext cx="228600" cy="55244"/>
          </a:xfrm>
          <a:custGeom>
            <a:avLst/>
            <a:gdLst/>
            <a:ahLst/>
            <a:cxnLst/>
            <a:rect l="l" t="t" r="r" b="b"/>
            <a:pathLst>
              <a:path w="228600" h="55244">
                <a:moveTo>
                  <a:pt x="1523" y="0"/>
                </a:moveTo>
                <a:lnTo>
                  <a:pt x="0" y="51815"/>
                </a:lnTo>
                <a:lnTo>
                  <a:pt x="51815" y="51815"/>
                </a:lnTo>
                <a:lnTo>
                  <a:pt x="51815" y="1523"/>
                </a:lnTo>
                <a:lnTo>
                  <a:pt x="1523" y="0"/>
                </a:lnTo>
                <a:close/>
              </a:path>
              <a:path w="228600" h="55244">
                <a:moveTo>
                  <a:pt x="153923" y="3047"/>
                </a:moveTo>
                <a:lnTo>
                  <a:pt x="102107" y="3047"/>
                </a:lnTo>
                <a:lnTo>
                  <a:pt x="102107" y="53339"/>
                </a:lnTo>
                <a:lnTo>
                  <a:pt x="152399" y="53339"/>
                </a:lnTo>
                <a:lnTo>
                  <a:pt x="153923" y="3047"/>
                </a:lnTo>
                <a:close/>
              </a:path>
              <a:path w="228600" h="55244">
                <a:moveTo>
                  <a:pt x="228599" y="4571"/>
                </a:moveTo>
                <a:lnTo>
                  <a:pt x="204215" y="4571"/>
                </a:lnTo>
                <a:lnTo>
                  <a:pt x="204215" y="54863"/>
                </a:lnTo>
                <a:lnTo>
                  <a:pt x="227075" y="54863"/>
                </a:lnTo>
                <a:lnTo>
                  <a:pt x="228599" y="4571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99003" y="3779520"/>
            <a:ext cx="5313045" cy="344805"/>
          </a:xfrm>
          <a:custGeom>
            <a:avLst/>
            <a:gdLst/>
            <a:ahLst/>
            <a:cxnLst/>
            <a:rect l="l" t="t" r="r" b="b"/>
            <a:pathLst>
              <a:path w="5313045" h="344804">
                <a:moveTo>
                  <a:pt x="0" y="344424"/>
                </a:moveTo>
                <a:lnTo>
                  <a:pt x="5312663" y="344424"/>
                </a:lnTo>
                <a:lnTo>
                  <a:pt x="5312663" y="0"/>
                </a:lnTo>
                <a:lnTo>
                  <a:pt x="0" y="0"/>
                </a:lnTo>
                <a:lnTo>
                  <a:pt x="0" y="3444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99003" y="4125468"/>
            <a:ext cx="5313045" cy="885825"/>
          </a:xfrm>
          <a:custGeom>
            <a:avLst/>
            <a:gdLst/>
            <a:ahLst/>
            <a:cxnLst/>
            <a:rect l="l" t="t" r="r" b="b"/>
            <a:pathLst>
              <a:path w="5313045" h="885825">
                <a:moveTo>
                  <a:pt x="0" y="885443"/>
                </a:moveTo>
                <a:lnTo>
                  <a:pt x="5312663" y="885443"/>
                </a:lnTo>
                <a:lnTo>
                  <a:pt x="5312663" y="0"/>
                </a:lnTo>
                <a:lnTo>
                  <a:pt x="0" y="0"/>
                </a:lnTo>
                <a:lnTo>
                  <a:pt x="0" y="88544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99003" y="5410200"/>
            <a:ext cx="5313045" cy="1187450"/>
          </a:xfrm>
          <a:custGeom>
            <a:avLst/>
            <a:gdLst/>
            <a:ahLst/>
            <a:cxnLst/>
            <a:rect l="l" t="t" r="r" b="b"/>
            <a:pathLst>
              <a:path w="5313045" h="1187450">
                <a:moveTo>
                  <a:pt x="0" y="1187195"/>
                </a:moveTo>
                <a:lnTo>
                  <a:pt x="5312663" y="1187195"/>
                </a:lnTo>
                <a:lnTo>
                  <a:pt x="5312663" y="0"/>
                </a:lnTo>
                <a:lnTo>
                  <a:pt x="0" y="0"/>
                </a:lnTo>
                <a:lnTo>
                  <a:pt x="0" y="11871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41091" y="3779520"/>
            <a:ext cx="58419" cy="1231900"/>
          </a:xfrm>
          <a:custGeom>
            <a:avLst/>
            <a:gdLst/>
            <a:ahLst/>
            <a:cxnLst/>
            <a:rect l="l" t="t" r="r" b="b"/>
            <a:pathLst>
              <a:path w="58419" h="1231900">
                <a:moveTo>
                  <a:pt x="0" y="1231392"/>
                </a:moveTo>
                <a:lnTo>
                  <a:pt x="57911" y="1231392"/>
                </a:lnTo>
                <a:lnTo>
                  <a:pt x="57911" y="0"/>
                </a:lnTo>
                <a:lnTo>
                  <a:pt x="0" y="0"/>
                </a:lnTo>
                <a:lnTo>
                  <a:pt x="0" y="1231392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70047" y="5068824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3943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41091" y="5382767"/>
            <a:ext cx="58419" cy="1245235"/>
          </a:xfrm>
          <a:custGeom>
            <a:avLst/>
            <a:gdLst/>
            <a:ahLst/>
            <a:cxnLst/>
            <a:rect l="l" t="t" r="r" b="b"/>
            <a:pathLst>
              <a:path w="58419" h="1245234">
                <a:moveTo>
                  <a:pt x="0" y="1245107"/>
                </a:moveTo>
                <a:lnTo>
                  <a:pt x="57911" y="1245107"/>
                </a:lnTo>
                <a:lnTo>
                  <a:pt x="57911" y="0"/>
                </a:lnTo>
                <a:lnTo>
                  <a:pt x="0" y="0"/>
                </a:lnTo>
                <a:lnTo>
                  <a:pt x="0" y="124510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41091" y="5010911"/>
            <a:ext cx="5370830" cy="58419"/>
          </a:xfrm>
          <a:custGeom>
            <a:avLst/>
            <a:gdLst/>
            <a:ahLst/>
            <a:cxnLst/>
            <a:rect l="l" t="t" r="r" b="b"/>
            <a:pathLst>
              <a:path w="5370830" h="58420">
                <a:moveTo>
                  <a:pt x="0" y="57911"/>
                </a:moveTo>
                <a:lnTo>
                  <a:pt x="5370575" y="57911"/>
                </a:lnTo>
                <a:lnTo>
                  <a:pt x="5370575" y="0"/>
                </a:lnTo>
                <a:lnTo>
                  <a:pt x="0" y="0"/>
                </a:lnTo>
                <a:lnTo>
                  <a:pt x="0" y="57911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41091" y="5410961"/>
            <a:ext cx="5428615" cy="0"/>
          </a:xfrm>
          <a:custGeom>
            <a:avLst/>
            <a:gdLst/>
            <a:ahLst/>
            <a:cxnLst/>
            <a:rect l="l" t="t" r="r" b="b"/>
            <a:pathLst>
              <a:path w="5428615">
                <a:moveTo>
                  <a:pt x="0" y="0"/>
                </a:moveTo>
                <a:lnTo>
                  <a:pt x="5428487" y="0"/>
                </a:lnTo>
              </a:path>
            </a:pathLst>
          </a:custGeom>
          <a:ln w="5765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11667" y="3779520"/>
            <a:ext cx="58419" cy="1289685"/>
          </a:xfrm>
          <a:custGeom>
            <a:avLst/>
            <a:gdLst/>
            <a:ahLst/>
            <a:cxnLst/>
            <a:rect l="l" t="t" r="r" b="b"/>
            <a:pathLst>
              <a:path w="58420" h="1289685">
                <a:moveTo>
                  <a:pt x="0" y="1289304"/>
                </a:moveTo>
                <a:lnTo>
                  <a:pt x="57911" y="1289304"/>
                </a:lnTo>
                <a:lnTo>
                  <a:pt x="57911" y="0"/>
                </a:lnTo>
                <a:lnTo>
                  <a:pt x="0" y="0"/>
                </a:lnTo>
                <a:lnTo>
                  <a:pt x="0" y="1289304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40623" y="5068824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394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11667" y="5382767"/>
            <a:ext cx="58419" cy="1245235"/>
          </a:xfrm>
          <a:custGeom>
            <a:avLst/>
            <a:gdLst/>
            <a:ahLst/>
            <a:cxnLst/>
            <a:rect l="l" t="t" r="r" b="b"/>
            <a:pathLst>
              <a:path w="58420" h="1245234">
                <a:moveTo>
                  <a:pt x="0" y="1245107"/>
                </a:moveTo>
                <a:lnTo>
                  <a:pt x="57911" y="1245107"/>
                </a:lnTo>
                <a:lnTo>
                  <a:pt x="57911" y="0"/>
                </a:lnTo>
                <a:lnTo>
                  <a:pt x="0" y="0"/>
                </a:lnTo>
                <a:lnTo>
                  <a:pt x="0" y="124510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2039" y="6599682"/>
            <a:ext cx="1559560" cy="0"/>
          </a:xfrm>
          <a:custGeom>
            <a:avLst/>
            <a:gdLst/>
            <a:ahLst/>
            <a:cxnLst/>
            <a:rect l="l" t="t" r="r" b="b"/>
            <a:pathLst>
              <a:path w="1559560">
                <a:moveTo>
                  <a:pt x="0" y="0"/>
                </a:moveTo>
                <a:lnTo>
                  <a:pt x="1559051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41091" y="6599682"/>
            <a:ext cx="5428615" cy="0"/>
          </a:xfrm>
          <a:custGeom>
            <a:avLst/>
            <a:gdLst/>
            <a:ahLst/>
            <a:cxnLst/>
            <a:rect l="l" t="t" r="r" b="b"/>
            <a:pathLst>
              <a:path w="5428615">
                <a:moveTo>
                  <a:pt x="0" y="0"/>
                </a:moveTo>
                <a:lnTo>
                  <a:pt x="5428487" y="0"/>
                </a:lnTo>
              </a:path>
            </a:pathLst>
          </a:custGeom>
          <a:ln w="5765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33005" y="2302293"/>
            <a:ext cx="1290320" cy="3587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11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000" b="1" spc="-5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spc="2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D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o</a:t>
            </a:r>
            <a:r>
              <a:rPr sz="2000" b="1" spc="-15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er </a:t>
            </a:r>
            <a:r>
              <a:rPr sz="2000" b="1" spc="-35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spc="-55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000" b="1" spc="-2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wa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t B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 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po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spc="-65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er 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u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tri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on</a:t>
            </a:r>
            <a:r>
              <a:rPr sz="2000" b="1" spc="-1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 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Di</a:t>
            </a:r>
            <a:r>
              <a:rPr sz="2000" b="1" spc="-15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ti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en </a:t>
            </a:r>
            <a:r>
              <a:rPr sz="2000" b="1" spc="-16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si Med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 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(</a:t>
            </a:r>
            <a:r>
              <a:rPr sz="1800" b="1" spc="-25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1800" b="1" spc="-15" dirty="0">
                <a:solidFill>
                  <a:srgbClr val="0000CC"/>
                </a:solidFill>
                <a:latin typeface="Calibri"/>
                <a:cs typeface="Calibri"/>
              </a:rPr>
              <a:t>at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a- </a:t>
            </a:r>
            <a:r>
              <a:rPr sz="18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1800" b="1" spc="5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1800" b="1" spc="-30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1800" b="1" spc="5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1800" b="1" spc="10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) </a:t>
            </a:r>
            <a:r>
              <a:rPr sz="2000" b="1" spc="-16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spc="-55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spc="-1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F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25484" y="1635684"/>
            <a:ext cx="3058160" cy="61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90" algn="ctr">
              <a:lnSpc>
                <a:spcPct val="100000"/>
              </a:lnSpc>
            </a:pPr>
            <a:r>
              <a:rPr sz="2400" b="1" spc="135" dirty="0">
                <a:latin typeface="Arial"/>
                <a:cs typeface="Arial"/>
              </a:rPr>
              <a:t>A</a:t>
            </a:r>
            <a:r>
              <a:rPr sz="2400" b="1" spc="125" dirty="0">
                <a:latin typeface="Arial"/>
                <a:cs typeface="Arial"/>
              </a:rPr>
              <a:t>s</a:t>
            </a:r>
            <a:r>
              <a:rPr sz="2400" b="1" spc="260" dirty="0">
                <a:latin typeface="Arial"/>
                <a:cs typeface="Arial"/>
              </a:rPr>
              <a:t>e</a:t>
            </a:r>
            <a:r>
              <a:rPr sz="2400" b="1" spc="125" dirty="0">
                <a:latin typeface="Arial"/>
                <a:cs typeface="Arial"/>
              </a:rPr>
              <a:t>s</a:t>
            </a:r>
            <a:r>
              <a:rPr sz="2400" b="1" spc="265" dirty="0">
                <a:latin typeface="Arial"/>
                <a:cs typeface="Arial"/>
              </a:rPr>
              <a:t>m</a:t>
            </a:r>
            <a:r>
              <a:rPr sz="2400" b="1" spc="260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80" dirty="0">
                <a:latin typeface="Times New Roman"/>
                <a:cs typeface="Times New Roman"/>
              </a:rPr>
              <a:t> </a:t>
            </a:r>
            <a:r>
              <a:rPr sz="2400" b="1" spc="70" dirty="0">
                <a:latin typeface="Arial"/>
                <a:cs typeface="Arial"/>
              </a:rPr>
              <a:t>P</a:t>
            </a:r>
            <a:r>
              <a:rPr sz="2400" b="1" spc="260" dirty="0">
                <a:latin typeface="Arial"/>
                <a:cs typeface="Arial"/>
              </a:rPr>
              <a:t>a</a:t>
            </a:r>
            <a:r>
              <a:rPr sz="2400" b="1" spc="125" dirty="0">
                <a:latin typeface="Arial"/>
                <a:cs typeface="Arial"/>
              </a:rPr>
              <a:t>s</a:t>
            </a:r>
            <a:r>
              <a:rPr sz="2400" b="1" spc="120" dirty="0">
                <a:latin typeface="Arial"/>
                <a:cs typeface="Arial"/>
              </a:rPr>
              <a:t>i</a:t>
            </a:r>
            <a:r>
              <a:rPr sz="2400" b="1" spc="260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800" b="1" i="1" dirty="0">
                <a:latin typeface="Arial"/>
                <a:cs typeface="Arial"/>
              </a:rPr>
              <a:t>(</a:t>
            </a:r>
            <a:r>
              <a:rPr sz="1800" b="1" i="1" spc="-20" dirty="0">
                <a:latin typeface="Arial"/>
                <a:cs typeface="Arial"/>
              </a:rPr>
              <a:t>S</a:t>
            </a:r>
            <a:r>
              <a:rPr sz="1800" b="1" i="1" spc="-5" dirty="0">
                <a:latin typeface="Arial"/>
                <a:cs typeface="Arial"/>
              </a:rPr>
              <a:t>kr</a:t>
            </a:r>
            <a:r>
              <a:rPr sz="1800" b="1" i="1" spc="-10" dirty="0">
                <a:latin typeface="Arial"/>
                <a:cs typeface="Arial"/>
              </a:rPr>
              <a:t>inin</a:t>
            </a:r>
            <a:r>
              <a:rPr sz="1800" b="1" i="1" spc="-5" dirty="0">
                <a:latin typeface="Arial"/>
                <a:cs typeface="Arial"/>
              </a:rPr>
              <a:t>g,</a:t>
            </a:r>
            <a:r>
              <a:rPr sz="1800" b="1" i="1" spc="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Arial"/>
                <a:cs typeface="Arial"/>
              </a:rPr>
              <a:t>“</a:t>
            </a:r>
            <a:r>
              <a:rPr sz="1800" b="1" i="1" spc="-20" dirty="0">
                <a:latin typeface="Arial"/>
                <a:cs typeface="Arial"/>
              </a:rPr>
              <a:t>P</a:t>
            </a:r>
            <a:r>
              <a:rPr sz="1800" b="1" i="1" spc="-5" dirty="0">
                <a:latin typeface="Arial"/>
                <a:cs typeface="Arial"/>
              </a:rPr>
              <a:t>eriks</a:t>
            </a:r>
            <a:r>
              <a:rPr sz="1800" b="1" i="1" dirty="0">
                <a:latin typeface="Arial"/>
                <a:cs typeface="Arial"/>
              </a:rPr>
              <a:t>a</a:t>
            </a:r>
            <a:r>
              <a:rPr sz="1800" b="1" i="1" spc="55" dirty="0">
                <a:latin typeface="Times New Roman"/>
                <a:cs typeface="Times New Roman"/>
              </a:rPr>
              <a:t> </a:t>
            </a:r>
            <a:r>
              <a:rPr sz="1800" b="1" i="1" spc="-20" dirty="0">
                <a:latin typeface="Arial"/>
                <a:cs typeface="Arial"/>
              </a:rPr>
              <a:t>P</a:t>
            </a:r>
            <a:r>
              <a:rPr sz="1800" b="1" i="1" spc="-5" dirty="0">
                <a:latin typeface="Arial"/>
                <a:cs typeface="Arial"/>
              </a:rPr>
              <a:t>asie</a:t>
            </a:r>
            <a:r>
              <a:rPr sz="1800" b="1" i="1" spc="-15" dirty="0">
                <a:latin typeface="Arial"/>
                <a:cs typeface="Arial"/>
              </a:rPr>
              <a:t>n</a:t>
            </a:r>
            <a:r>
              <a:rPr sz="1800" b="1" i="1" dirty="0">
                <a:latin typeface="Arial"/>
                <a:cs typeface="Arial"/>
              </a:rPr>
              <a:t>”)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47888" y="2358847"/>
            <a:ext cx="4533265" cy="145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99"/>
              </a:lnSpc>
              <a:buFont typeface="Arial"/>
              <a:buAutoNum type="arabicPeriod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.</a:t>
            </a:r>
            <a:r>
              <a:rPr sz="1800" b="1" spc="105" dirty="0"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latin typeface="Arial"/>
                <a:cs typeface="Arial"/>
              </a:rPr>
              <a:t>I</a:t>
            </a:r>
            <a:r>
              <a:rPr sz="1800" b="1" u="heavy" spc="-310" dirty="0">
                <a:latin typeface="Arial"/>
                <a:cs typeface="Arial"/>
              </a:rPr>
              <a:t> </a:t>
            </a:r>
            <a:r>
              <a:rPr sz="1800" b="1" u="heavy" spc="75" dirty="0">
                <a:latin typeface="Arial"/>
                <a:cs typeface="Arial"/>
              </a:rPr>
              <a:t>n</a:t>
            </a:r>
            <a:r>
              <a:rPr sz="1800" b="1" u="heavy" spc="60" dirty="0">
                <a:latin typeface="Arial"/>
                <a:cs typeface="Arial"/>
              </a:rPr>
              <a:t>f</a:t>
            </a:r>
            <a:r>
              <a:rPr sz="1800" b="1" u="heavy" spc="75" dirty="0">
                <a:latin typeface="Arial"/>
                <a:cs typeface="Arial"/>
              </a:rPr>
              <a:t>o</a:t>
            </a:r>
            <a:r>
              <a:rPr sz="1800" b="1" u="heavy" dirty="0">
                <a:latin typeface="Arial"/>
                <a:cs typeface="Arial"/>
              </a:rPr>
              <a:t>r</a:t>
            </a:r>
            <a:r>
              <a:rPr sz="1800" b="1" u="heavy" spc="-320" dirty="0">
                <a:latin typeface="Arial"/>
                <a:cs typeface="Arial"/>
              </a:rPr>
              <a:t> </a:t>
            </a:r>
            <a:r>
              <a:rPr sz="1800" b="1" u="heavy" dirty="0">
                <a:latin typeface="Arial"/>
                <a:cs typeface="Arial"/>
              </a:rPr>
              <a:t>m</a:t>
            </a:r>
            <a:r>
              <a:rPr sz="1800" b="1" u="heavy" spc="-310" dirty="0">
                <a:latin typeface="Arial"/>
                <a:cs typeface="Arial"/>
              </a:rPr>
              <a:t> </a:t>
            </a:r>
            <a:r>
              <a:rPr sz="1800" b="1" u="heavy" dirty="0">
                <a:latin typeface="Arial"/>
                <a:cs typeface="Arial"/>
              </a:rPr>
              <a:t>a</a:t>
            </a:r>
            <a:r>
              <a:rPr sz="1800" b="1" u="heavy" spc="-310" dirty="0">
                <a:latin typeface="Arial"/>
                <a:cs typeface="Arial"/>
              </a:rPr>
              <a:t> </a:t>
            </a:r>
            <a:r>
              <a:rPr sz="1800" b="1" u="heavy" dirty="0">
                <a:latin typeface="Arial"/>
                <a:cs typeface="Arial"/>
              </a:rPr>
              <a:t>s</a:t>
            </a:r>
            <a:r>
              <a:rPr sz="1800" b="1" u="heavy" spc="-405" dirty="0">
                <a:latin typeface="Arial"/>
                <a:cs typeface="Arial"/>
              </a:rPr>
              <a:t> </a:t>
            </a:r>
            <a:r>
              <a:rPr sz="1800" b="1" u="heavy" spc="-5" dirty="0">
                <a:latin typeface="Arial"/>
                <a:cs typeface="Arial"/>
              </a:rPr>
              <a:t>i </a:t>
            </a:r>
            <a:r>
              <a:rPr sz="1800" b="1" u="heavy" spc="-245" dirty="0">
                <a:latin typeface="Times New Roman"/>
                <a:cs typeface="Times New Roman"/>
              </a:rPr>
              <a:t> </a:t>
            </a:r>
            <a:r>
              <a:rPr sz="1800" b="1" u="heavy" spc="75" dirty="0">
                <a:latin typeface="Arial"/>
                <a:cs typeface="Arial"/>
              </a:rPr>
              <a:t>d</a:t>
            </a:r>
            <a:r>
              <a:rPr sz="1800" b="1" u="heavy" spc="85" dirty="0">
                <a:latin typeface="Arial"/>
                <a:cs typeface="Arial"/>
              </a:rPr>
              <a:t>i</a:t>
            </a:r>
            <a:r>
              <a:rPr sz="1800" b="1" u="heavy" dirty="0">
                <a:latin typeface="Arial"/>
                <a:cs typeface="Arial"/>
              </a:rPr>
              <a:t>k</a:t>
            </a:r>
            <a:r>
              <a:rPr sz="1800" b="1" u="heavy" spc="-310" dirty="0">
                <a:latin typeface="Arial"/>
                <a:cs typeface="Arial"/>
              </a:rPr>
              <a:t> </a:t>
            </a:r>
            <a:r>
              <a:rPr sz="1800" b="1" u="heavy" spc="75" dirty="0">
                <a:latin typeface="Arial"/>
                <a:cs typeface="Arial"/>
              </a:rPr>
              <a:t>u</a:t>
            </a:r>
            <a:r>
              <a:rPr sz="1800" b="1" u="heavy" dirty="0">
                <a:latin typeface="Arial"/>
                <a:cs typeface="Arial"/>
              </a:rPr>
              <a:t>m</a:t>
            </a:r>
            <a:r>
              <a:rPr sz="1800" b="1" u="heavy" spc="-310" dirty="0">
                <a:latin typeface="Arial"/>
                <a:cs typeface="Arial"/>
              </a:rPr>
              <a:t> </a:t>
            </a:r>
            <a:r>
              <a:rPr sz="1800" b="1" u="heavy" spc="75" dirty="0">
                <a:latin typeface="Arial"/>
                <a:cs typeface="Arial"/>
              </a:rPr>
              <a:t>pu</a:t>
            </a:r>
            <a:r>
              <a:rPr sz="1800" b="1" u="heavy" spc="85" dirty="0">
                <a:latin typeface="Arial"/>
                <a:cs typeface="Arial"/>
              </a:rPr>
              <a:t>l</a:t>
            </a:r>
            <a:r>
              <a:rPr sz="1800" b="1" u="heavy" dirty="0">
                <a:latin typeface="Arial"/>
                <a:cs typeface="Arial"/>
              </a:rPr>
              <a:t>k</a:t>
            </a:r>
            <a:r>
              <a:rPr sz="1800" b="1" u="heavy" spc="-310" dirty="0">
                <a:latin typeface="Arial"/>
                <a:cs typeface="Arial"/>
              </a:rPr>
              <a:t> </a:t>
            </a:r>
            <a:r>
              <a:rPr sz="1800" b="1" u="heavy" dirty="0">
                <a:latin typeface="Arial"/>
                <a:cs typeface="Arial"/>
              </a:rPr>
              <a:t>a</a:t>
            </a:r>
            <a:r>
              <a:rPr sz="1800" b="1" u="heavy" spc="-310" dirty="0">
                <a:latin typeface="Arial"/>
                <a:cs typeface="Arial"/>
              </a:rPr>
              <a:t> </a:t>
            </a:r>
            <a:r>
              <a:rPr sz="1800" b="1" u="heavy" spc="-15" dirty="0">
                <a:latin typeface="Arial"/>
                <a:cs typeface="Arial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dirty="0">
                <a:latin typeface="Times New Roman"/>
                <a:cs typeface="Times New Roman"/>
              </a:rPr>
              <a:t>  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ks</a:t>
            </a:r>
            <a:r>
              <a:rPr sz="1800" spc="-5" dirty="0">
                <a:latin typeface="Arial"/>
                <a:cs typeface="Arial"/>
              </a:rPr>
              <a:t>aa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ks</a:t>
            </a:r>
            <a:r>
              <a:rPr sz="1800" spc="-5" dirty="0">
                <a:latin typeface="Arial"/>
                <a:cs typeface="Arial"/>
              </a:rPr>
              <a:t>aa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lai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/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penunjan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sb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05"/>
              </a:spcBef>
              <a:buFont typeface="Arial"/>
              <a:buAutoNum type="arabicPeriod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.</a:t>
            </a:r>
            <a:r>
              <a:rPr sz="1800" b="1" spc="105" dirty="0">
                <a:latin typeface="Times New Roman"/>
                <a:cs typeface="Times New Roman"/>
              </a:rPr>
              <a:t> </a:t>
            </a:r>
            <a:r>
              <a:rPr sz="1800" b="1" u="heavy" dirty="0">
                <a:latin typeface="Arial"/>
                <a:cs typeface="Arial"/>
              </a:rPr>
              <a:t>A</a:t>
            </a:r>
            <a:r>
              <a:rPr sz="1800" b="1" u="heavy" spc="-405" dirty="0">
                <a:latin typeface="Arial"/>
                <a:cs typeface="Arial"/>
              </a:rPr>
              <a:t> </a:t>
            </a:r>
            <a:r>
              <a:rPr sz="1800" b="1" u="heavy" spc="75" dirty="0">
                <a:latin typeface="Arial"/>
                <a:cs typeface="Arial"/>
              </a:rPr>
              <a:t>n</a:t>
            </a:r>
            <a:r>
              <a:rPr sz="1800" b="1" u="heavy" dirty="0">
                <a:latin typeface="Arial"/>
                <a:cs typeface="Arial"/>
              </a:rPr>
              <a:t>a</a:t>
            </a:r>
            <a:r>
              <a:rPr sz="1800" b="1" u="heavy" spc="-310" dirty="0">
                <a:latin typeface="Arial"/>
                <a:cs typeface="Arial"/>
              </a:rPr>
              <a:t> </a:t>
            </a:r>
            <a:r>
              <a:rPr sz="1800" b="1" u="heavy" spc="85" dirty="0">
                <a:latin typeface="Arial"/>
                <a:cs typeface="Arial"/>
              </a:rPr>
              <a:t>li</a:t>
            </a:r>
            <a:r>
              <a:rPr sz="1800" b="1" u="heavy" dirty="0">
                <a:latin typeface="Arial"/>
                <a:cs typeface="Arial"/>
              </a:rPr>
              <a:t>s</a:t>
            </a:r>
            <a:r>
              <a:rPr sz="1800" b="1" u="heavy" spc="-405" dirty="0">
                <a:latin typeface="Arial"/>
                <a:cs typeface="Arial"/>
              </a:rPr>
              <a:t> </a:t>
            </a:r>
            <a:r>
              <a:rPr sz="1800" b="1" u="heavy" spc="85" dirty="0">
                <a:latin typeface="Arial"/>
                <a:cs typeface="Arial"/>
              </a:rPr>
              <a:t>i</a:t>
            </a:r>
            <a:r>
              <a:rPr sz="1800" b="1" u="heavy" dirty="0">
                <a:latin typeface="Arial"/>
                <a:cs typeface="Arial"/>
              </a:rPr>
              <a:t>s</a:t>
            </a:r>
            <a:r>
              <a:rPr sz="1800" b="1" u="heavy" spc="-5" dirty="0">
                <a:latin typeface="Arial"/>
                <a:cs typeface="Arial"/>
              </a:rPr>
              <a:t> </a:t>
            </a:r>
            <a:r>
              <a:rPr sz="1800" b="1" u="heavy" spc="-265" dirty="0">
                <a:latin typeface="Times New Roman"/>
                <a:cs typeface="Times New Roman"/>
              </a:rPr>
              <a:t> </a:t>
            </a:r>
            <a:r>
              <a:rPr sz="1800" b="1" u="heavy" spc="85" dirty="0">
                <a:latin typeface="Arial"/>
                <a:cs typeface="Arial"/>
              </a:rPr>
              <a:t>i</a:t>
            </a:r>
            <a:r>
              <a:rPr sz="1800" b="1" u="heavy" spc="75" dirty="0">
                <a:latin typeface="Arial"/>
                <a:cs typeface="Arial"/>
              </a:rPr>
              <a:t>n</a:t>
            </a:r>
            <a:r>
              <a:rPr sz="1800" b="1" u="heavy" spc="60" dirty="0">
                <a:latin typeface="Arial"/>
                <a:cs typeface="Arial"/>
              </a:rPr>
              <a:t>f</a:t>
            </a:r>
            <a:r>
              <a:rPr sz="1800" b="1" u="heavy" spc="75" dirty="0">
                <a:latin typeface="Arial"/>
                <a:cs typeface="Arial"/>
              </a:rPr>
              <a:t>o</a:t>
            </a:r>
            <a:r>
              <a:rPr sz="1800" b="1" u="heavy" dirty="0">
                <a:latin typeface="Arial"/>
                <a:cs typeface="Arial"/>
              </a:rPr>
              <a:t>r</a:t>
            </a:r>
            <a:r>
              <a:rPr sz="1800" b="1" u="heavy" spc="-320" dirty="0">
                <a:latin typeface="Arial"/>
                <a:cs typeface="Arial"/>
              </a:rPr>
              <a:t> </a:t>
            </a:r>
            <a:r>
              <a:rPr sz="1800" b="1" u="heavy" dirty="0">
                <a:latin typeface="Arial"/>
                <a:cs typeface="Arial"/>
              </a:rPr>
              <a:t>m</a:t>
            </a:r>
            <a:r>
              <a:rPr sz="1800" b="1" u="heavy" spc="-310" dirty="0">
                <a:latin typeface="Arial"/>
                <a:cs typeface="Arial"/>
              </a:rPr>
              <a:t> </a:t>
            </a:r>
            <a:r>
              <a:rPr sz="1800" b="1" u="heavy" dirty="0">
                <a:latin typeface="Arial"/>
                <a:cs typeface="Arial"/>
              </a:rPr>
              <a:t>a</a:t>
            </a:r>
            <a:r>
              <a:rPr sz="1800" b="1" u="heavy" spc="-310" dirty="0">
                <a:latin typeface="Arial"/>
                <a:cs typeface="Arial"/>
              </a:rPr>
              <a:t> </a:t>
            </a:r>
            <a:r>
              <a:rPr sz="1800" b="1" u="heavy" dirty="0">
                <a:latin typeface="Arial"/>
                <a:cs typeface="Arial"/>
              </a:rPr>
              <a:t>s</a:t>
            </a:r>
            <a:r>
              <a:rPr sz="1800" b="1" u="heavy" spc="-405" dirty="0">
                <a:latin typeface="Arial"/>
                <a:cs typeface="Arial"/>
              </a:rPr>
              <a:t> </a:t>
            </a:r>
            <a:r>
              <a:rPr sz="1800" b="1" u="heavy" spc="-5" dirty="0">
                <a:latin typeface="Arial"/>
                <a:cs typeface="Arial"/>
              </a:rPr>
              <a:t>i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enetap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Diagno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/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ala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/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Arial"/>
                <a:cs typeface="Arial"/>
              </a:rPr>
              <a:t>K</a:t>
            </a:r>
            <a:r>
              <a:rPr sz="1800" spc="-5" dirty="0">
                <a:latin typeface="Arial"/>
                <a:cs typeface="Arial"/>
              </a:rPr>
              <a:t>ondi</a:t>
            </a:r>
            <a:r>
              <a:rPr sz="1800" dirty="0">
                <a:latin typeface="Arial"/>
                <a:cs typeface="Arial"/>
              </a:rPr>
              <a:t>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68004" y="466179"/>
            <a:ext cx="3678554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238885" algn="l"/>
                <a:tab pos="2574925" algn="l"/>
              </a:tabLst>
            </a:pPr>
            <a:r>
              <a:rPr sz="2400" spc="10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-3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260" dirty="0">
                <a:solidFill>
                  <a:srgbClr val="0000FF"/>
                </a:solidFill>
                <a:latin typeface="Arial"/>
                <a:cs typeface="Arial"/>
              </a:rPr>
              <a:t>ose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spc="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spc="260" dirty="0">
                <a:solidFill>
                  <a:srgbClr val="0000FF"/>
                </a:solidFill>
                <a:latin typeface="Arial"/>
                <a:cs typeface="Arial"/>
              </a:rPr>
              <a:t>suha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spc="7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400" spc="260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sz="2400" spc="26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26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31115" algn="ctr">
              <a:lnSpc>
                <a:spcPct val="100000"/>
              </a:lnSpc>
            </a:pPr>
            <a:r>
              <a:rPr sz="2400" b="1" i="1" spc="-45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tie</a:t>
            </a:r>
            <a:r>
              <a:rPr sz="2400" b="1" i="1" spc="-3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Ca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90315" y="1635252"/>
            <a:ext cx="355600" cy="39814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26779" y="435864"/>
            <a:ext cx="1247140" cy="6451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399415" marR="116205" indent="-304800">
              <a:lnSpc>
                <a:spcPct val="100000"/>
              </a:lnSpc>
            </a:pP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2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11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1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1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342306" y="2275391"/>
            <a:ext cx="104902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365" marR="5080" indent="-241300">
              <a:lnSpc>
                <a:spcPct val="100000"/>
              </a:lnSpc>
            </a:pPr>
            <a:r>
              <a:rPr sz="1800" spc="-5" dirty="0">
                <a:latin typeface="Arial Rounded MT Bold"/>
                <a:cs typeface="Arial Rounded MT Bold"/>
              </a:rPr>
              <a:t>Ases</a:t>
            </a:r>
            <a:r>
              <a:rPr sz="1800" dirty="0">
                <a:latin typeface="Arial Rounded MT Bold"/>
                <a:cs typeface="Arial Rounded MT Bold"/>
              </a:rPr>
              <a:t>men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Arial Rounded MT Bold"/>
                <a:cs typeface="Arial Rounded MT Bold"/>
              </a:rPr>
              <a:t>A</a:t>
            </a:r>
            <a:r>
              <a:rPr sz="1800" spc="-40" dirty="0">
                <a:latin typeface="Arial Rounded MT Bold"/>
                <a:cs typeface="Arial Rounded MT Bold"/>
              </a:rPr>
              <a:t>w</a:t>
            </a:r>
            <a:r>
              <a:rPr sz="1800" spc="-5" dirty="0">
                <a:latin typeface="Arial Rounded MT Bold"/>
                <a:cs typeface="Arial Rounded MT Bold"/>
              </a:rPr>
              <a:t>al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361356" y="3418392"/>
            <a:ext cx="104902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</a:pPr>
            <a:r>
              <a:rPr sz="1800" spc="-5" dirty="0">
                <a:latin typeface="Arial Rounded MT Bold"/>
                <a:cs typeface="Arial Rounded MT Bold"/>
              </a:rPr>
              <a:t>Ases</a:t>
            </a:r>
            <a:r>
              <a:rPr sz="1800" dirty="0">
                <a:latin typeface="Arial Rounded MT Bold"/>
                <a:cs typeface="Arial Rounded MT Bold"/>
              </a:rPr>
              <a:t>men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Arial Rounded MT Bold"/>
                <a:cs typeface="Arial Rounded MT Bold"/>
              </a:rPr>
              <a:t>U</a:t>
            </a:r>
            <a:r>
              <a:rPr sz="1800" spc="-5" dirty="0">
                <a:latin typeface="Arial Rounded MT Bold"/>
                <a:cs typeface="Arial Rounded MT Bold"/>
              </a:rPr>
              <a:t>la</a:t>
            </a:r>
            <a:r>
              <a:rPr sz="1800" dirty="0">
                <a:latin typeface="Arial Rounded MT Bold"/>
                <a:cs typeface="Arial Rounded MT Bold"/>
              </a:rPr>
              <a:t>ng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Arial Rounded MT Bold"/>
                <a:cs typeface="Arial Rounded MT Bold"/>
              </a:rPr>
              <a:t>S</a:t>
            </a:r>
            <a:r>
              <a:rPr sz="1800" spc="-90" dirty="0">
                <a:latin typeface="Arial Rounded MT Bold"/>
                <a:cs typeface="Arial Rounded MT Bold"/>
              </a:rPr>
              <a:t>O</a:t>
            </a:r>
            <a:r>
              <a:rPr sz="1800" spc="-5" dirty="0">
                <a:latin typeface="Arial Rounded MT Bold"/>
                <a:cs typeface="Arial Rounded MT Bold"/>
              </a:rPr>
              <a:t>AP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476743" y="2330196"/>
            <a:ext cx="303530" cy="4603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38643" y="3243072"/>
            <a:ext cx="422275" cy="4591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397767" y="1797990"/>
            <a:ext cx="9829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10" dirty="0">
                <a:latin typeface="Arial"/>
                <a:cs typeface="Arial"/>
              </a:rPr>
              <a:t>P</a:t>
            </a:r>
            <a:r>
              <a:rPr sz="1600" b="1" spc="-170" dirty="0">
                <a:latin typeface="Arial"/>
                <a:cs typeface="Arial"/>
              </a:rPr>
              <a:t>e</a:t>
            </a:r>
            <a:r>
              <a:rPr sz="1600" b="1" spc="-185" dirty="0">
                <a:latin typeface="Arial"/>
                <a:cs typeface="Arial"/>
              </a:rPr>
              <a:t>n</a:t>
            </a:r>
            <a:r>
              <a:rPr sz="1600" b="1" spc="-170" dirty="0">
                <a:latin typeface="Arial"/>
                <a:cs typeface="Arial"/>
              </a:rPr>
              <a:t>ca</a:t>
            </a:r>
            <a:r>
              <a:rPr sz="1600" b="1" spc="-114" dirty="0">
                <a:latin typeface="Arial"/>
                <a:cs typeface="Arial"/>
              </a:rPr>
              <a:t>t</a:t>
            </a:r>
            <a:r>
              <a:rPr sz="1600" b="1" spc="-170" dirty="0">
                <a:latin typeface="Arial"/>
                <a:cs typeface="Arial"/>
              </a:rPr>
              <a:t>a</a:t>
            </a:r>
            <a:r>
              <a:rPr sz="1600" b="1" spc="-114" dirty="0">
                <a:latin typeface="Arial"/>
                <a:cs typeface="Arial"/>
              </a:rPr>
              <a:t>t</a:t>
            </a:r>
            <a:r>
              <a:rPr sz="1600" b="1" spc="-170" dirty="0">
                <a:latin typeface="Arial"/>
                <a:cs typeface="Arial"/>
              </a:rPr>
              <a:t>an</a:t>
            </a:r>
            <a:r>
              <a:rPr sz="1600" b="1" spc="-1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47888" y="3823412"/>
            <a:ext cx="50653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1800" b="1" i="1" spc="-10" dirty="0">
                <a:solidFill>
                  <a:srgbClr val="0000CC"/>
                </a:solidFill>
                <a:latin typeface="Arial"/>
                <a:cs typeface="Arial"/>
              </a:rPr>
              <a:t>ntu</a:t>
            </a:r>
            <a:r>
              <a:rPr sz="1800" b="1" i="1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1800" b="1" i="1" spc="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00CC"/>
                </a:solidFill>
                <a:latin typeface="Arial"/>
                <a:cs typeface="Arial"/>
              </a:rPr>
              <a:t>me</a:t>
            </a:r>
            <a:r>
              <a:rPr sz="1800" b="1" i="1" spc="-10" dirty="0">
                <a:solidFill>
                  <a:srgbClr val="0000CC"/>
                </a:solidFill>
                <a:latin typeface="Arial"/>
                <a:cs typeface="Arial"/>
              </a:rPr>
              <a:t>ngid</a:t>
            </a:r>
            <a:r>
              <a:rPr sz="1800" b="1" i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1800" b="1" i="1" spc="-10" dirty="0">
                <a:solidFill>
                  <a:srgbClr val="0000CC"/>
                </a:solidFill>
                <a:latin typeface="Arial"/>
                <a:cs typeface="Arial"/>
              </a:rPr>
              <a:t>ntifi</a:t>
            </a:r>
            <a:r>
              <a:rPr sz="1800" b="1" i="1" spc="-5" dirty="0">
                <a:solidFill>
                  <a:srgbClr val="0000CC"/>
                </a:solidFill>
                <a:latin typeface="Arial"/>
                <a:cs typeface="Arial"/>
              </a:rPr>
              <a:t>kasi</a:t>
            </a:r>
            <a:r>
              <a:rPr sz="1800" b="1" i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00CC"/>
                </a:solidFill>
                <a:latin typeface="Arial"/>
                <a:cs typeface="Arial"/>
              </a:rPr>
              <a:t>Ke</a:t>
            </a:r>
            <a:r>
              <a:rPr sz="1800" b="1" i="1" spc="-10" dirty="0">
                <a:solidFill>
                  <a:srgbClr val="0000CC"/>
                </a:solidFill>
                <a:latin typeface="Arial"/>
                <a:cs typeface="Arial"/>
              </a:rPr>
              <a:t>butuh</a:t>
            </a:r>
            <a:r>
              <a:rPr sz="1800" b="1" i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800" b="1" i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1800" b="1" i="1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b="1" i="1" spc="-90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1800" b="1" i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800" b="1" i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1800" b="1" i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b="1" i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1800" b="1" i="1" spc="-5" dirty="0">
                <a:solidFill>
                  <a:srgbClr val="0000CC"/>
                </a:solidFill>
                <a:latin typeface="Arial"/>
                <a:cs typeface="Arial"/>
              </a:rPr>
              <a:t>asie</a:t>
            </a:r>
            <a:r>
              <a:rPr sz="1800" b="1" i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47888" y="4189172"/>
            <a:ext cx="440499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3</a:t>
            </a:r>
            <a:r>
              <a:rPr sz="1800" b="1" spc="-25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.</a:t>
            </a:r>
            <a:r>
              <a:rPr sz="1800" b="1" spc="105" dirty="0">
                <a:latin typeface="Times New Roman"/>
                <a:cs typeface="Times New Roman"/>
              </a:rPr>
              <a:t> </a:t>
            </a:r>
            <a:r>
              <a:rPr sz="1800" b="1" u="heavy" spc="55" dirty="0">
                <a:latin typeface="Arial"/>
                <a:cs typeface="Arial"/>
              </a:rPr>
              <a:t>R</a:t>
            </a:r>
            <a:r>
              <a:rPr sz="1800" b="1" u="heavy" dirty="0">
                <a:latin typeface="Arial"/>
                <a:cs typeface="Arial"/>
              </a:rPr>
              <a:t>e</a:t>
            </a:r>
            <a:r>
              <a:rPr sz="1800" b="1" u="heavy" spc="-310" dirty="0">
                <a:latin typeface="Arial"/>
                <a:cs typeface="Arial"/>
              </a:rPr>
              <a:t> </a:t>
            </a:r>
            <a:r>
              <a:rPr sz="1800" b="1" u="heavy" spc="75" dirty="0">
                <a:latin typeface="Arial"/>
                <a:cs typeface="Arial"/>
              </a:rPr>
              <a:t>n</a:t>
            </a:r>
            <a:r>
              <a:rPr sz="1800" b="1" u="heavy" dirty="0">
                <a:latin typeface="Arial"/>
                <a:cs typeface="Arial"/>
              </a:rPr>
              <a:t>c</a:t>
            </a:r>
            <a:r>
              <a:rPr sz="1800" b="1" u="heavy" spc="-310" dirty="0">
                <a:latin typeface="Arial"/>
                <a:cs typeface="Arial"/>
              </a:rPr>
              <a:t> </a:t>
            </a:r>
            <a:r>
              <a:rPr sz="1800" b="1" u="heavy" dirty="0">
                <a:latin typeface="Arial"/>
                <a:cs typeface="Arial"/>
              </a:rPr>
              <a:t>a</a:t>
            </a:r>
            <a:r>
              <a:rPr sz="1800" b="1" u="heavy" spc="-310" dirty="0">
                <a:latin typeface="Arial"/>
                <a:cs typeface="Arial"/>
              </a:rPr>
              <a:t> </a:t>
            </a:r>
            <a:r>
              <a:rPr sz="1800" b="1" u="heavy" spc="75" dirty="0">
                <a:latin typeface="Arial"/>
                <a:cs typeface="Arial"/>
              </a:rPr>
              <a:t>n</a:t>
            </a:r>
            <a:r>
              <a:rPr sz="1800" b="1" u="heavy" dirty="0">
                <a:latin typeface="Arial"/>
                <a:cs typeface="Arial"/>
              </a:rPr>
              <a:t>a</a:t>
            </a:r>
            <a:r>
              <a:rPr sz="1800" b="1" u="heavy" spc="-5" dirty="0">
                <a:latin typeface="Arial"/>
                <a:cs typeface="Arial"/>
              </a:rPr>
              <a:t> </a:t>
            </a:r>
            <a:r>
              <a:rPr sz="1800" b="1" u="heavy" spc="-160" dirty="0">
                <a:latin typeface="Times New Roman"/>
                <a:cs typeface="Times New Roman"/>
              </a:rPr>
              <a:t> </a:t>
            </a:r>
            <a:r>
              <a:rPr sz="1800" b="1" u="heavy" dirty="0">
                <a:latin typeface="Arial"/>
                <a:cs typeface="Arial"/>
              </a:rPr>
              <a:t>A</a:t>
            </a:r>
            <a:r>
              <a:rPr sz="1800" b="1" u="heavy" spc="-405" dirty="0">
                <a:latin typeface="Arial"/>
                <a:cs typeface="Arial"/>
              </a:rPr>
              <a:t> </a:t>
            </a:r>
            <a:r>
              <a:rPr sz="1800" b="1" u="heavy" dirty="0">
                <a:latin typeface="Arial"/>
                <a:cs typeface="Arial"/>
              </a:rPr>
              <a:t>s</a:t>
            </a:r>
            <a:r>
              <a:rPr sz="1800" b="1" u="heavy" spc="-405" dirty="0">
                <a:latin typeface="Arial"/>
                <a:cs typeface="Arial"/>
              </a:rPr>
              <a:t> </a:t>
            </a:r>
            <a:r>
              <a:rPr sz="1800" b="1" u="heavy" spc="75" dirty="0">
                <a:latin typeface="Arial"/>
                <a:cs typeface="Arial"/>
              </a:rPr>
              <a:t>uh</a:t>
            </a:r>
            <a:r>
              <a:rPr sz="1800" b="1" u="heavy" dirty="0">
                <a:latin typeface="Arial"/>
                <a:cs typeface="Arial"/>
              </a:rPr>
              <a:t>a</a:t>
            </a:r>
            <a:r>
              <a:rPr sz="1800" b="1" u="heavy" spc="-310" dirty="0">
                <a:latin typeface="Arial"/>
                <a:cs typeface="Arial"/>
              </a:rPr>
              <a:t> </a:t>
            </a:r>
            <a:r>
              <a:rPr sz="1800" b="1" u="heavy" spc="-15" dirty="0">
                <a:latin typeface="Arial"/>
                <a:cs typeface="Arial"/>
              </a:rPr>
              <a:t>n</a:t>
            </a:r>
            <a:r>
              <a:rPr sz="1800" b="1" u="heavy" spc="-400" dirty="0">
                <a:latin typeface="Arial"/>
                <a:cs typeface="Arial"/>
              </a:rPr>
              <a:t> </a:t>
            </a:r>
            <a:r>
              <a:rPr sz="1800" b="1" u="heavy" spc="-5" dirty="0">
                <a:latin typeface="Arial"/>
                <a:cs typeface="Arial"/>
              </a:rPr>
              <a:t>/</a:t>
            </a:r>
            <a:r>
              <a:rPr sz="1800" b="1" u="heavy" spc="75" dirty="0">
                <a:latin typeface="Arial"/>
                <a:cs typeface="Arial"/>
              </a:rPr>
              <a:t>P</a:t>
            </a:r>
            <a:r>
              <a:rPr sz="1800" b="1" u="heavy" spc="85" dirty="0">
                <a:latin typeface="Arial"/>
                <a:cs typeface="Arial"/>
              </a:rPr>
              <a:t>l</a:t>
            </a:r>
            <a:r>
              <a:rPr sz="1800" b="1" u="heavy" dirty="0">
                <a:latin typeface="Arial"/>
                <a:cs typeface="Arial"/>
              </a:rPr>
              <a:t>a</a:t>
            </a:r>
            <a:r>
              <a:rPr sz="1800" b="1" u="heavy" spc="-310" dirty="0">
                <a:latin typeface="Arial"/>
                <a:cs typeface="Arial"/>
              </a:rPr>
              <a:t> </a:t>
            </a:r>
            <a:r>
              <a:rPr sz="1800" b="1" u="heavy" spc="-15" dirty="0">
                <a:latin typeface="Arial"/>
                <a:cs typeface="Arial"/>
              </a:rPr>
              <a:t>n</a:t>
            </a:r>
            <a:r>
              <a:rPr sz="1800" b="1" u="heavy" spc="-5" dirty="0">
                <a:latin typeface="Arial"/>
                <a:cs typeface="Arial"/>
              </a:rPr>
              <a:t> </a:t>
            </a:r>
            <a:r>
              <a:rPr sz="1800" b="1" u="heavy" spc="-265" dirty="0">
                <a:latin typeface="Times New Roman"/>
                <a:cs typeface="Times New Roman"/>
              </a:rPr>
              <a:t> </a:t>
            </a:r>
            <a:r>
              <a:rPr sz="1800" b="1" u="heavy" spc="75" dirty="0">
                <a:latin typeface="Arial"/>
                <a:cs typeface="Arial"/>
              </a:rPr>
              <a:t>o</a:t>
            </a:r>
            <a:r>
              <a:rPr sz="1800" b="1" u="heavy" dirty="0">
                <a:latin typeface="Arial"/>
                <a:cs typeface="Arial"/>
              </a:rPr>
              <a:t>f</a:t>
            </a:r>
            <a:r>
              <a:rPr sz="1800" b="1" u="heavy" spc="-5" dirty="0">
                <a:latin typeface="Arial"/>
                <a:cs typeface="Arial"/>
              </a:rPr>
              <a:t> </a:t>
            </a:r>
            <a:r>
              <a:rPr sz="1800" b="1" u="heavy" spc="-150" dirty="0">
                <a:latin typeface="Times New Roman"/>
                <a:cs typeface="Times New Roman"/>
              </a:rPr>
              <a:t> </a:t>
            </a:r>
            <a:r>
              <a:rPr sz="1800" b="1" u="heavy" dirty="0">
                <a:latin typeface="Arial"/>
                <a:cs typeface="Arial"/>
              </a:rPr>
              <a:t>C</a:t>
            </a:r>
            <a:r>
              <a:rPr sz="1800" b="1" u="heavy" spc="-405" dirty="0">
                <a:latin typeface="Arial"/>
                <a:cs typeface="Arial"/>
              </a:rPr>
              <a:t> </a:t>
            </a:r>
            <a:r>
              <a:rPr sz="1800" b="1" u="heavy" dirty="0">
                <a:latin typeface="Arial"/>
                <a:cs typeface="Arial"/>
              </a:rPr>
              <a:t>a</a:t>
            </a:r>
            <a:r>
              <a:rPr sz="1800" b="1" u="heavy" spc="-310" dirty="0">
                <a:latin typeface="Arial"/>
                <a:cs typeface="Arial"/>
              </a:rPr>
              <a:t> </a:t>
            </a:r>
            <a:r>
              <a:rPr sz="1800" b="1" u="heavy" dirty="0">
                <a:latin typeface="Arial"/>
                <a:cs typeface="Arial"/>
              </a:rPr>
              <a:t>r</a:t>
            </a:r>
            <a:r>
              <a:rPr sz="1800" b="1" u="heavy" spc="-380" dirty="0">
                <a:latin typeface="Arial"/>
                <a:cs typeface="Arial"/>
              </a:rPr>
              <a:t> </a:t>
            </a:r>
            <a:r>
              <a:rPr sz="1800" b="1" u="heavy" dirty="0">
                <a:latin typeface="Arial"/>
                <a:cs typeface="Arial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sk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te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1800" b="1" i="1" spc="-10" dirty="0">
                <a:solidFill>
                  <a:srgbClr val="0000CC"/>
                </a:solidFill>
                <a:latin typeface="Arial"/>
                <a:cs typeface="Arial"/>
              </a:rPr>
              <a:t>ntu</a:t>
            </a:r>
            <a:r>
              <a:rPr sz="1800" b="1" i="1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1800" b="1" i="1" spc="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00CC"/>
                </a:solidFill>
                <a:latin typeface="Arial"/>
                <a:cs typeface="Arial"/>
              </a:rPr>
              <a:t>meme</a:t>
            </a:r>
            <a:r>
              <a:rPr sz="1800" b="1" i="1" spc="-10" dirty="0">
                <a:solidFill>
                  <a:srgbClr val="0000CC"/>
                </a:solidFill>
                <a:latin typeface="Arial"/>
                <a:cs typeface="Arial"/>
              </a:rPr>
              <a:t>nuhi</a:t>
            </a:r>
            <a:r>
              <a:rPr sz="1800" b="1" i="1" spc="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00CC"/>
                </a:solidFill>
                <a:latin typeface="Arial"/>
                <a:cs typeface="Arial"/>
              </a:rPr>
              <a:t>Ke</a:t>
            </a:r>
            <a:r>
              <a:rPr sz="1800" b="1" i="1" spc="-10" dirty="0">
                <a:solidFill>
                  <a:srgbClr val="0000CC"/>
                </a:solidFill>
                <a:latin typeface="Arial"/>
                <a:cs typeface="Arial"/>
              </a:rPr>
              <a:t>butuh</a:t>
            </a:r>
            <a:r>
              <a:rPr sz="1800" b="1" i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800" b="1" i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1800" b="1" i="1" spc="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b="1" i="1" spc="-90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1800" b="1" i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800" b="1" i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1800" b="1" i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b="1" i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1800" b="1" i="1" spc="-5" dirty="0">
                <a:solidFill>
                  <a:srgbClr val="0000CC"/>
                </a:solidFill>
                <a:latin typeface="Arial"/>
                <a:cs typeface="Arial"/>
              </a:rPr>
              <a:t>asie</a:t>
            </a:r>
            <a:r>
              <a:rPr sz="1800" b="1" i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33815" y="5481247"/>
            <a:ext cx="380682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6839">
              <a:lnSpc>
                <a:spcPct val="100000"/>
              </a:lnSpc>
            </a:pPr>
            <a:r>
              <a:rPr sz="2400" b="1" spc="45" dirty="0">
                <a:latin typeface="Arial"/>
                <a:cs typeface="Arial"/>
              </a:rPr>
              <a:t>P</a:t>
            </a:r>
            <a:r>
              <a:rPr sz="2400" b="1" spc="260" dirty="0">
                <a:latin typeface="Arial"/>
                <a:cs typeface="Arial"/>
              </a:rPr>
              <a:t>e</a:t>
            </a:r>
            <a:r>
              <a:rPr sz="2400" b="1" spc="265" dirty="0">
                <a:latin typeface="Arial"/>
                <a:cs typeface="Arial"/>
              </a:rPr>
              <a:t>m</a:t>
            </a:r>
            <a:r>
              <a:rPr sz="2400" b="1" spc="114" dirty="0">
                <a:latin typeface="Arial"/>
                <a:cs typeface="Arial"/>
              </a:rPr>
              <a:t>b</a:t>
            </a:r>
            <a:r>
              <a:rPr sz="2400" b="1" spc="260" dirty="0">
                <a:latin typeface="Arial"/>
                <a:cs typeface="Arial"/>
              </a:rPr>
              <a:t>e</a:t>
            </a:r>
            <a:r>
              <a:rPr sz="2400" b="1" spc="130" dirty="0">
                <a:latin typeface="Arial"/>
                <a:cs typeface="Arial"/>
              </a:rPr>
              <a:t>r</a:t>
            </a:r>
            <a:r>
              <a:rPr sz="2400" b="1" spc="120" dirty="0">
                <a:latin typeface="Arial"/>
                <a:cs typeface="Arial"/>
              </a:rPr>
              <a:t>i</a:t>
            </a:r>
            <a:r>
              <a:rPr sz="2400" b="1" spc="260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65" dirty="0">
                <a:latin typeface="Times New Roman"/>
                <a:cs typeface="Times New Roman"/>
              </a:rPr>
              <a:t> </a:t>
            </a:r>
            <a:r>
              <a:rPr sz="2400" b="1" spc="45" dirty="0">
                <a:latin typeface="Arial"/>
                <a:cs typeface="Arial"/>
              </a:rPr>
              <a:t>P</a:t>
            </a:r>
            <a:r>
              <a:rPr sz="2400" b="1" spc="260" dirty="0">
                <a:latin typeface="Arial"/>
                <a:cs typeface="Arial"/>
              </a:rPr>
              <a:t>e</a:t>
            </a:r>
            <a:r>
              <a:rPr sz="2400" b="1" spc="120" dirty="0">
                <a:latin typeface="Arial"/>
                <a:cs typeface="Arial"/>
              </a:rPr>
              <a:t>l</a:t>
            </a:r>
            <a:r>
              <a:rPr sz="2400" b="1" spc="260" dirty="0">
                <a:latin typeface="Arial"/>
                <a:cs typeface="Arial"/>
              </a:rPr>
              <a:t>a</a:t>
            </a:r>
            <a:r>
              <a:rPr sz="2400" b="1" spc="90" dirty="0">
                <a:latin typeface="Arial"/>
                <a:cs typeface="Arial"/>
              </a:rPr>
              <a:t>y</a:t>
            </a:r>
            <a:r>
              <a:rPr sz="2400" b="1" spc="260" dirty="0">
                <a:latin typeface="Arial"/>
                <a:cs typeface="Arial"/>
              </a:rPr>
              <a:t>a</a:t>
            </a:r>
            <a:r>
              <a:rPr sz="2400" b="1" spc="114" dirty="0">
                <a:latin typeface="Arial"/>
                <a:cs typeface="Arial"/>
              </a:rPr>
              <a:t>n</a:t>
            </a:r>
            <a:r>
              <a:rPr sz="2400" b="1" spc="260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250" dirty="0">
                <a:latin typeface="Arial"/>
                <a:cs typeface="Arial"/>
              </a:rPr>
              <a:t>I</a:t>
            </a:r>
            <a:r>
              <a:rPr sz="2400" b="1" spc="265" dirty="0">
                <a:latin typeface="Arial"/>
                <a:cs typeface="Arial"/>
              </a:rPr>
              <a:t>m</a:t>
            </a:r>
            <a:r>
              <a:rPr sz="2400" b="1" spc="114" dirty="0">
                <a:latin typeface="Arial"/>
                <a:cs typeface="Arial"/>
              </a:rPr>
              <a:t>pl</a:t>
            </a:r>
            <a:r>
              <a:rPr sz="2400" b="1" spc="260" dirty="0">
                <a:latin typeface="Arial"/>
                <a:cs typeface="Arial"/>
              </a:rPr>
              <a:t>e</a:t>
            </a:r>
            <a:r>
              <a:rPr sz="2400" b="1" spc="265" dirty="0">
                <a:latin typeface="Arial"/>
                <a:cs typeface="Arial"/>
              </a:rPr>
              <a:t>m</a:t>
            </a:r>
            <a:r>
              <a:rPr sz="2400" b="1" spc="260" dirty="0">
                <a:latin typeface="Arial"/>
                <a:cs typeface="Arial"/>
              </a:rPr>
              <a:t>e</a:t>
            </a:r>
            <a:r>
              <a:rPr sz="2400" b="1" spc="114" dirty="0">
                <a:latin typeface="Arial"/>
                <a:cs typeface="Arial"/>
              </a:rPr>
              <a:t>n</a:t>
            </a:r>
            <a:r>
              <a:rPr sz="2400" b="1" spc="265" dirty="0">
                <a:latin typeface="Arial"/>
                <a:cs typeface="Arial"/>
              </a:rPr>
              <a:t>t</a:t>
            </a:r>
            <a:r>
              <a:rPr sz="2400" b="1" spc="260" dirty="0">
                <a:latin typeface="Arial"/>
                <a:cs typeface="Arial"/>
              </a:rPr>
              <a:t>a</a:t>
            </a:r>
            <a:r>
              <a:rPr sz="2400" b="1" spc="12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65" dirty="0">
                <a:latin typeface="Times New Roman"/>
                <a:cs typeface="Times New Roman"/>
              </a:rPr>
              <a:t> </a:t>
            </a:r>
            <a:r>
              <a:rPr sz="2400" b="1" spc="75" dirty="0">
                <a:latin typeface="Arial"/>
                <a:cs typeface="Arial"/>
              </a:rPr>
              <a:t>R</a:t>
            </a:r>
            <a:r>
              <a:rPr sz="2400" b="1" spc="260" dirty="0">
                <a:latin typeface="Arial"/>
                <a:cs typeface="Arial"/>
              </a:rPr>
              <a:t>e</a:t>
            </a:r>
            <a:r>
              <a:rPr sz="2400" b="1" spc="114" dirty="0">
                <a:latin typeface="Arial"/>
                <a:cs typeface="Arial"/>
              </a:rPr>
              <a:t>n</a:t>
            </a:r>
            <a:r>
              <a:rPr sz="2400" b="1" spc="260" dirty="0">
                <a:latin typeface="Arial"/>
                <a:cs typeface="Arial"/>
              </a:rPr>
              <a:t>ca</a:t>
            </a:r>
            <a:r>
              <a:rPr sz="2400" b="1" spc="114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031875">
              <a:lnSpc>
                <a:spcPct val="100000"/>
              </a:lnSpc>
            </a:pPr>
            <a:r>
              <a:rPr sz="2400" b="1" spc="265" dirty="0">
                <a:latin typeface="Arial"/>
                <a:cs typeface="Arial"/>
              </a:rPr>
              <a:t>M</a:t>
            </a:r>
            <a:r>
              <a:rPr sz="2400" b="1" spc="114" dirty="0">
                <a:latin typeface="Arial"/>
                <a:cs typeface="Arial"/>
              </a:rPr>
              <a:t>oni</a:t>
            </a:r>
            <a:r>
              <a:rPr sz="2400" b="1" spc="265" dirty="0">
                <a:latin typeface="Arial"/>
                <a:cs typeface="Arial"/>
              </a:rPr>
              <a:t>t</a:t>
            </a:r>
            <a:r>
              <a:rPr sz="2400" b="1" spc="114" dirty="0">
                <a:latin typeface="Arial"/>
                <a:cs typeface="Arial"/>
              </a:rPr>
              <a:t>o</a:t>
            </a:r>
            <a:r>
              <a:rPr sz="2400" b="1" spc="130" dirty="0">
                <a:latin typeface="Arial"/>
                <a:cs typeface="Arial"/>
              </a:rPr>
              <a:t>r</a:t>
            </a:r>
            <a:r>
              <a:rPr sz="2400" b="1" spc="114" dirty="0">
                <a:latin typeface="Arial"/>
                <a:cs typeface="Arial"/>
              </a:rPr>
              <a:t>in</a:t>
            </a:r>
            <a:r>
              <a:rPr sz="2400" b="1" spc="-15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997707" y="5484876"/>
            <a:ext cx="368935" cy="413384"/>
          </a:xfrm>
          <a:custGeom>
            <a:avLst/>
            <a:gdLst/>
            <a:ahLst/>
            <a:cxnLst/>
            <a:rect l="l" t="t" r="r" b="b"/>
            <a:pathLst>
              <a:path w="368935" h="413385">
                <a:moveTo>
                  <a:pt x="365759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409955"/>
                </a:lnTo>
                <a:lnTo>
                  <a:pt x="3047" y="413003"/>
                </a:lnTo>
                <a:lnTo>
                  <a:pt x="365759" y="413003"/>
                </a:lnTo>
                <a:lnTo>
                  <a:pt x="368807" y="409955"/>
                </a:lnTo>
                <a:lnTo>
                  <a:pt x="368807" y="406907"/>
                </a:lnTo>
                <a:lnTo>
                  <a:pt x="12191" y="406907"/>
                </a:lnTo>
                <a:lnTo>
                  <a:pt x="6095" y="400811"/>
                </a:lnTo>
                <a:lnTo>
                  <a:pt x="12191" y="400811"/>
                </a:lnTo>
                <a:lnTo>
                  <a:pt x="12191" y="13715"/>
                </a:lnTo>
                <a:lnTo>
                  <a:pt x="6095" y="13715"/>
                </a:lnTo>
                <a:lnTo>
                  <a:pt x="12191" y="6095"/>
                </a:lnTo>
                <a:lnTo>
                  <a:pt x="368807" y="6095"/>
                </a:lnTo>
                <a:lnTo>
                  <a:pt x="368807" y="3047"/>
                </a:lnTo>
                <a:lnTo>
                  <a:pt x="365759" y="0"/>
                </a:lnTo>
                <a:close/>
              </a:path>
              <a:path w="368935" h="413385">
                <a:moveTo>
                  <a:pt x="12191" y="400811"/>
                </a:moveTo>
                <a:lnTo>
                  <a:pt x="6095" y="400811"/>
                </a:lnTo>
                <a:lnTo>
                  <a:pt x="12191" y="406907"/>
                </a:lnTo>
                <a:lnTo>
                  <a:pt x="12191" y="400811"/>
                </a:lnTo>
                <a:close/>
              </a:path>
              <a:path w="368935" h="413385">
                <a:moveTo>
                  <a:pt x="356615" y="400811"/>
                </a:moveTo>
                <a:lnTo>
                  <a:pt x="12191" y="400811"/>
                </a:lnTo>
                <a:lnTo>
                  <a:pt x="12191" y="406907"/>
                </a:lnTo>
                <a:lnTo>
                  <a:pt x="356615" y="406907"/>
                </a:lnTo>
                <a:lnTo>
                  <a:pt x="356615" y="400811"/>
                </a:lnTo>
                <a:close/>
              </a:path>
              <a:path w="368935" h="413385">
                <a:moveTo>
                  <a:pt x="356615" y="6095"/>
                </a:moveTo>
                <a:lnTo>
                  <a:pt x="356615" y="406907"/>
                </a:lnTo>
                <a:lnTo>
                  <a:pt x="362711" y="400811"/>
                </a:lnTo>
                <a:lnTo>
                  <a:pt x="368807" y="400811"/>
                </a:lnTo>
                <a:lnTo>
                  <a:pt x="368807" y="13715"/>
                </a:lnTo>
                <a:lnTo>
                  <a:pt x="362711" y="13715"/>
                </a:lnTo>
                <a:lnTo>
                  <a:pt x="356615" y="6095"/>
                </a:lnTo>
                <a:close/>
              </a:path>
              <a:path w="368935" h="413385">
                <a:moveTo>
                  <a:pt x="368807" y="400811"/>
                </a:moveTo>
                <a:lnTo>
                  <a:pt x="362711" y="400811"/>
                </a:lnTo>
                <a:lnTo>
                  <a:pt x="356615" y="406907"/>
                </a:lnTo>
                <a:lnTo>
                  <a:pt x="368807" y="406907"/>
                </a:lnTo>
                <a:lnTo>
                  <a:pt x="368807" y="400811"/>
                </a:lnTo>
                <a:close/>
              </a:path>
              <a:path w="368935" h="413385">
                <a:moveTo>
                  <a:pt x="12191" y="6095"/>
                </a:moveTo>
                <a:lnTo>
                  <a:pt x="6095" y="13715"/>
                </a:lnTo>
                <a:lnTo>
                  <a:pt x="12191" y="13715"/>
                </a:lnTo>
                <a:lnTo>
                  <a:pt x="12191" y="6095"/>
                </a:lnTo>
                <a:close/>
              </a:path>
              <a:path w="368935" h="413385">
                <a:moveTo>
                  <a:pt x="356615" y="6095"/>
                </a:moveTo>
                <a:lnTo>
                  <a:pt x="12191" y="6095"/>
                </a:lnTo>
                <a:lnTo>
                  <a:pt x="12191" y="13715"/>
                </a:lnTo>
                <a:lnTo>
                  <a:pt x="356615" y="13715"/>
                </a:lnTo>
                <a:lnTo>
                  <a:pt x="356615" y="6095"/>
                </a:lnTo>
                <a:close/>
              </a:path>
              <a:path w="368935" h="413385">
                <a:moveTo>
                  <a:pt x="368807" y="6095"/>
                </a:moveTo>
                <a:lnTo>
                  <a:pt x="356615" y="6095"/>
                </a:lnTo>
                <a:lnTo>
                  <a:pt x="362711" y="13715"/>
                </a:lnTo>
                <a:lnTo>
                  <a:pt x="368807" y="13715"/>
                </a:lnTo>
                <a:lnTo>
                  <a:pt x="36880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003803" y="5490972"/>
            <a:ext cx="355600" cy="39941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273039" y="5045964"/>
            <a:ext cx="190500" cy="449580"/>
          </a:xfrm>
          <a:custGeom>
            <a:avLst/>
            <a:gdLst/>
            <a:ahLst/>
            <a:cxnLst/>
            <a:rect l="l" t="t" r="r" b="b"/>
            <a:pathLst>
              <a:path w="190500" h="449579">
                <a:moveTo>
                  <a:pt x="68579" y="0"/>
                </a:moveTo>
                <a:lnTo>
                  <a:pt x="65531" y="190499"/>
                </a:lnTo>
                <a:lnTo>
                  <a:pt x="128015" y="192023"/>
                </a:lnTo>
                <a:lnTo>
                  <a:pt x="132587" y="1523"/>
                </a:lnTo>
                <a:lnTo>
                  <a:pt x="68579" y="0"/>
                </a:lnTo>
                <a:close/>
              </a:path>
              <a:path w="190500" h="449579">
                <a:moveTo>
                  <a:pt x="0" y="256031"/>
                </a:moveTo>
                <a:lnTo>
                  <a:pt x="91439" y="449579"/>
                </a:lnTo>
                <a:lnTo>
                  <a:pt x="174522" y="291083"/>
                </a:lnTo>
                <a:lnTo>
                  <a:pt x="126491" y="291083"/>
                </a:lnTo>
                <a:lnTo>
                  <a:pt x="62483" y="289559"/>
                </a:lnTo>
                <a:lnTo>
                  <a:pt x="63875" y="257564"/>
                </a:lnTo>
                <a:lnTo>
                  <a:pt x="0" y="256031"/>
                </a:lnTo>
                <a:close/>
              </a:path>
              <a:path w="190500" h="449579">
                <a:moveTo>
                  <a:pt x="63875" y="257564"/>
                </a:moveTo>
                <a:lnTo>
                  <a:pt x="62483" y="289559"/>
                </a:lnTo>
                <a:lnTo>
                  <a:pt x="126491" y="291083"/>
                </a:lnTo>
                <a:lnTo>
                  <a:pt x="127882" y="259101"/>
                </a:lnTo>
                <a:lnTo>
                  <a:pt x="63875" y="257564"/>
                </a:lnTo>
                <a:close/>
              </a:path>
              <a:path w="190500" h="449579">
                <a:moveTo>
                  <a:pt x="127882" y="259101"/>
                </a:moveTo>
                <a:lnTo>
                  <a:pt x="126491" y="291083"/>
                </a:lnTo>
                <a:lnTo>
                  <a:pt x="174522" y="291083"/>
                </a:lnTo>
                <a:lnTo>
                  <a:pt x="190499" y="260603"/>
                </a:lnTo>
                <a:lnTo>
                  <a:pt x="127882" y="259101"/>
                </a:lnTo>
                <a:close/>
              </a:path>
              <a:path w="190500" h="449579">
                <a:moveTo>
                  <a:pt x="64007" y="254507"/>
                </a:moveTo>
                <a:lnTo>
                  <a:pt x="63875" y="257564"/>
                </a:lnTo>
                <a:lnTo>
                  <a:pt x="127882" y="259101"/>
                </a:lnTo>
                <a:lnTo>
                  <a:pt x="128015" y="256031"/>
                </a:lnTo>
                <a:lnTo>
                  <a:pt x="64007" y="2545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32476" y="6694932"/>
            <a:ext cx="64135" cy="190500"/>
          </a:xfrm>
          <a:custGeom>
            <a:avLst/>
            <a:gdLst/>
            <a:ahLst/>
            <a:cxnLst/>
            <a:rect l="l" t="t" r="r" b="b"/>
            <a:pathLst>
              <a:path w="64135" h="190500">
                <a:moveTo>
                  <a:pt x="64007" y="0"/>
                </a:moveTo>
                <a:lnTo>
                  <a:pt x="0" y="0"/>
                </a:lnTo>
                <a:lnTo>
                  <a:pt x="0" y="190499"/>
                </a:lnTo>
                <a:lnTo>
                  <a:pt x="64007" y="190499"/>
                </a:lnTo>
                <a:lnTo>
                  <a:pt x="640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32476" y="6949440"/>
            <a:ext cx="64135" cy="137160"/>
          </a:xfrm>
          <a:custGeom>
            <a:avLst/>
            <a:gdLst/>
            <a:ahLst/>
            <a:cxnLst/>
            <a:rect l="l" t="t" r="r" b="b"/>
            <a:pathLst>
              <a:path w="64135" h="137159">
                <a:moveTo>
                  <a:pt x="64007" y="0"/>
                </a:moveTo>
                <a:lnTo>
                  <a:pt x="0" y="0"/>
                </a:lnTo>
                <a:lnTo>
                  <a:pt x="0" y="137159"/>
                </a:lnTo>
                <a:lnTo>
                  <a:pt x="64007" y="137159"/>
                </a:lnTo>
                <a:lnTo>
                  <a:pt x="640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06567" y="7063740"/>
            <a:ext cx="4430395" cy="99060"/>
          </a:xfrm>
          <a:custGeom>
            <a:avLst/>
            <a:gdLst/>
            <a:ahLst/>
            <a:cxnLst/>
            <a:rect l="l" t="t" r="r" b="b"/>
            <a:pathLst>
              <a:path w="4430395" h="99059">
                <a:moveTo>
                  <a:pt x="190499" y="33527"/>
                </a:moveTo>
                <a:lnTo>
                  <a:pt x="0" y="35051"/>
                </a:lnTo>
                <a:lnTo>
                  <a:pt x="0" y="99059"/>
                </a:lnTo>
                <a:lnTo>
                  <a:pt x="190499" y="97535"/>
                </a:lnTo>
                <a:lnTo>
                  <a:pt x="190499" y="33527"/>
                </a:lnTo>
                <a:close/>
              </a:path>
              <a:path w="4430395" h="99059">
                <a:moveTo>
                  <a:pt x="443483" y="32003"/>
                </a:moveTo>
                <a:lnTo>
                  <a:pt x="252983" y="33527"/>
                </a:lnTo>
                <a:lnTo>
                  <a:pt x="254507" y="96011"/>
                </a:lnTo>
                <a:lnTo>
                  <a:pt x="445007" y="94487"/>
                </a:lnTo>
                <a:lnTo>
                  <a:pt x="443483" y="32003"/>
                </a:lnTo>
                <a:close/>
              </a:path>
              <a:path w="4430395" h="99059">
                <a:moveTo>
                  <a:pt x="697991" y="28955"/>
                </a:moveTo>
                <a:lnTo>
                  <a:pt x="507491" y="30479"/>
                </a:lnTo>
                <a:lnTo>
                  <a:pt x="507491" y="94487"/>
                </a:lnTo>
                <a:lnTo>
                  <a:pt x="697991" y="92963"/>
                </a:lnTo>
                <a:lnTo>
                  <a:pt x="697991" y="28955"/>
                </a:lnTo>
                <a:close/>
              </a:path>
              <a:path w="4430395" h="99059">
                <a:moveTo>
                  <a:pt x="952499" y="27431"/>
                </a:moveTo>
                <a:lnTo>
                  <a:pt x="761999" y="28955"/>
                </a:lnTo>
                <a:lnTo>
                  <a:pt x="761999" y="92963"/>
                </a:lnTo>
                <a:lnTo>
                  <a:pt x="952499" y="91439"/>
                </a:lnTo>
                <a:lnTo>
                  <a:pt x="952499" y="27431"/>
                </a:lnTo>
                <a:close/>
              </a:path>
              <a:path w="4430395" h="99059">
                <a:moveTo>
                  <a:pt x="1205483" y="25907"/>
                </a:moveTo>
                <a:lnTo>
                  <a:pt x="1014983" y="27431"/>
                </a:lnTo>
                <a:lnTo>
                  <a:pt x="1016507" y="89915"/>
                </a:lnTo>
                <a:lnTo>
                  <a:pt x="1207007" y="88391"/>
                </a:lnTo>
                <a:lnTo>
                  <a:pt x="1205483" y="25907"/>
                </a:lnTo>
                <a:close/>
              </a:path>
              <a:path w="4430395" h="99059">
                <a:moveTo>
                  <a:pt x="1459991" y="22859"/>
                </a:moveTo>
                <a:lnTo>
                  <a:pt x="1269491" y="24383"/>
                </a:lnTo>
                <a:lnTo>
                  <a:pt x="1269491" y="88391"/>
                </a:lnTo>
                <a:lnTo>
                  <a:pt x="1459991" y="86867"/>
                </a:lnTo>
                <a:lnTo>
                  <a:pt x="1459991" y="22859"/>
                </a:lnTo>
                <a:close/>
              </a:path>
              <a:path w="4430395" h="99059">
                <a:moveTo>
                  <a:pt x="1714499" y="21335"/>
                </a:moveTo>
                <a:lnTo>
                  <a:pt x="1523999" y="22859"/>
                </a:lnTo>
                <a:lnTo>
                  <a:pt x="1523999" y="86867"/>
                </a:lnTo>
                <a:lnTo>
                  <a:pt x="1714499" y="85343"/>
                </a:lnTo>
                <a:lnTo>
                  <a:pt x="1714499" y="21335"/>
                </a:lnTo>
                <a:close/>
              </a:path>
              <a:path w="4430395" h="99059">
                <a:moveTo>
                  <a:pt x="1967483" y="19811"/>
                </a:moveTo>
                <a:lnTo>
                  <a:pt x="1776983" y="21335"/>
                </a:lnTo>
                <a:lnTo>
                  <a:pt x="1778507" y="83819"/>
                </a:lnTo>
                <a:lnTo>
                  <a:pt x="1969007" y="82295"/>
                </a:lnTo>
                <a:lnTo>
                  <a:pt x="1967483" y="19811"/>
                </a:lnTo>
                <a:close/>
              </a:path>
              <a:path w="4430395" h="99059">
                <a:moveTo>
                  <a:pt x="2221991" y="16763"/>
                </a:moveTo>
                <a:lnTo>
                  <a:pt x="2031491" y="18287"/>
                </a:lnTo>
                <a:lnTo>
                  <a:pt x="2031491" y="82295"/>
                </a:lnTo>
                <a:lnTo>
                  <a:pt x="2221991" y="80771"/>
                </a:lnTo>
                <a:lnTo>
                  <a:pt x="2221991" y="16763"/>
                </a:lnTo>
                <a:close/>
              </a:path>
              <a:path w="4430395" h="99059">
                <a:moveTo>
                  <a:pt x="2476499" y="15239"/>
                </a:moveTo>
                <a:lnTo>
                  <a:pt x="2285999" y="16763"/>
                </a:lnTo>
                <a:lnTo>
                  <a:pt x="2285999" y="80771"/>
                </a:lnTo>
                <a:lnTo>
                  <a:pt x="2476499" y="79247"/>
                </a:lnTo>
                <a:lnTo>
                  <a:pt x="2476499" y="15239"/>
                </a:lnTo>
                <a:close/>
              </a:path>
              <a:path w="4430395" h="99059">
                <a:moveTo>
                  <a:pt x="2729483" y="13715"/>
                </a:moveTo>
                <a:lnTo>
                  <a:pt x="2538983" y="15239"/>
                </a:lnTo>
                <a:lnTo>
                  <a:pt x="2540507" y="77723"/>
                </a:lnTo>
                <a:lnTo>
                  <a:pt x="2731007" y="76199"/>
                </a:lnTo>
                <a:lnTo>
                  <a:pt x="2729483" y="13715"/>
                </a:lnTo>
                <a:close/>
              </a:path>
              <a:path w="4430395" h="99059">
                <a:moveTo>
                  <a:pt x="2983991" y="10667"/>
                </a:moveTo>
                <a:lnTo>
                  <a:pt x="2793491" y="12191"/>
                </a:lnTo>
                <a:lnTo>
                  <a:pt x="2793491" y="76199"/>
                </a:lnTo>
                <a:lnTo>
                  <a:pt x="2983991" y="74675"/>
                </a:lnTo>
                <a:lnTo>
                  <a:pt x="2983991" y="10667"/>
                </a:lnTo>
                <a:close/>
              </a:path>
              <a:path w="4430395" h="99059">
                <a:moveTo>
                  <a:pt x="3238499" y="9143"/>
                </a:moveTo>
                <a:lnTo>
                  <a:pt x="3047999" y="10667"/>
                </a:lnTo>
                <a:lnTo>
                  <a:pt x="3047999" y="74675"/>
                </a:lnTo>
                <a:lnTo>
                  <a:pt x="3238499" y="73151"/>
                </a:lnTo>
                <a:lnTo>
                  <a:pt x="3238499" y="9143"/>
                </a:lnTo>
                <a:close/>
              </a:path>
              <a:path w="4430395" h="99059">
                <a:moveTo>
                  <a:pt x="3491483" y="7619"/>
                </a:moveTo>
                <a:lnTo>
                  <a:pt x="3300983" y="9143"/>
                </a:lnTo>
                <a:lnTo>
                  <a:pt x="3302507" y="71627"/>
                </a:lnTo>
                <a:lnTo>
                  <a:pt x="3493007" y="70103"/>
                </a:lnTo>
                <a:lnTo>
                  <a:pt x="3491483" y="7619"/>
                </a:lnTo>
                <a:close/>
              </a:path>
              <a:path w="4430395" h="99059">
                <a:moveTo>
                  <a:pt x="3745991" y="4571"/>
                </a:moveTo>
                <a:lnTo>
                  <a:pt x="3555491" y="6095"/>
                </a:lnTo>
                <a:lnTo>
                  <a:pt x="3555491" y="70103"/>
                </a:lnTo>
                <a:lnTo>
                  <a:pt x="3745991" y="68579"/>
                </a:lnTo>
                <a:lnTo>
                  <a:pt x="3745991" y="4571"/>
                </a:lnTo>
                <a:close/>
              </a:path>
              <a:path w="4430395" h="99059">
                <a:moveTo>
                  <a:pt x="4000499" y="3047"/>
                </a:moveTo>
                <a:lnTo>
                  <a:pt x="3809999" y="4571"/>
                </a:lnTo>
                <a:lnTo>
                  <a:pt x="3809999" y="68579"/>
                </a:lnTo>
                <a:lnTo>
                  <a:pt x="4000499" y="67055"/>
                </a:lnTo>
                <a:lnTo>
                  <a:pt x="4000499" y="3047"/>
                </a:lnTo>
                <a:close/>
              </a:path>
              <a:path w="4430395" h="99059">
                <a:moveTo>
                  <a:pt x="4253483" y="1523"/>
                </a:moveTo>
                <a:lnTo>
                  <a:pt x="4062983" y="3047"/>
                </a:lnTo>
                <a:lnTo>
                  <a:pt x="4064507" y="65531"/>
                </a:lnTo>
                <a:lnTo>
                  <a:pt x="4255007" y="64007"/>
                </a:lnTo>
                <a:lnTo>
                  <a:pt x="4253483" y="1523"/>
                </a:lnTo>
                <a:close/>
              </a:path>
              <a:path w="4430395" h="99059">
                <a:moveTo>
                  <a:pt x="4430267" y="0"/>
                </a:moveTo>
                <a:lnTo>
                  <a:pt x="4317491" y="0"/>
                </a:lnTo>
                <a:lnTo>
                  <a:pt x="4317491" y="64007"/>
                </a:lnTo>
                <a:lnTo>
                  <a:pt x="4430267" y="62483"/>
                </a:lnTo>
                <a:lnTo>
                  <a:pt x="44302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692640" y="3779520"/>
            <a:ext cx="85725" cy="3363595"/>
          </a:xfrm>
          <a:custGeom>
            <a:avLst/>
            <a:gdLst/>
            <a:ahLst/>
            <a:cxnLst/>
            <a:rect l="l" t="t" r="r" b="b"/>
            <a:pathLst>
              <a:path w="85725" h="3363595">
                <a:moveTo>
                  <a:pt x="63044" y="0"/>
                </a:moveTo>
                <a:lnTo>
                  <a:pt x="0" y="0"/>
                </a:lnTo>
                <a:lnTo>
                  <a:pt x="0" y="120396"/>
                </a:lnTo>
                <a:lnTo>
                  <a:pt x="64007" y="120396"/>
                </a:lnTo>
                <a:lnTo>
                  <a:pt x="63044" y="0"/>
                </a:lnTo>
                <a:close/>
              </a:path>
              <a:path w="85725" h="3363595">
                <a:moveTo>
                  <a:pt x="64007" y="182880"/>
                </a:moveTo>
                <a:lnTo>
                  <a:pt x="1523" y="184404"/>
                </a:lnTo>
                <a:lnTo>
                  <a:pt x="1523" y="374904"/>
                </a:lnTo>
                <a:lnTo>
                  <a:pt x="65531" y="373380"/>
                </a:lnTo>
                <a:lnTo>
                  <a:pt x="64007" y="182880"/>
                </a:lnTo>
                <a:close/>
              </a:path>
              <a:path w="85725" h="3363595">
                <a:moveTo>
                  <a:pt x="65531" y="437388"/>
                </a:moveTo>
                <a:lnTo>
                  <a:pt x="3047" y="437388"/>
                </a:lnTo>
                <a:lnTo>
                  <a:pt x="4571" y="627888"/>
                </a:lnTo>
                <a:lnTo>
                  <a:pt x="67055" y="627888"/>
                </a:lnTo>
                <a:lnTo>
                  <a:pt x="65531" y="437388"/>
                </a:lnTo>
                <a:close/>
              </a:path>
              <a:path w="85725" h="3363595">
                <a:moveTo>
                  <a:pt x="67055" y="691896"/>
                </a:moveTo>
                <a:lnTo>
                  <a:pt x="4571" y="691896"/>
                </a:lnTo>
                <a:lnTo>
                  <a:pt x="6095" y="882396"/>
                </a:lnTo>
                <a:lnTo>
                  <a:pt x="68579" y="882396"/>
                </a:lnTo>
                <a:lnTo>
                  <a:pt x="67055" y="691896"/>
                </a:lnTo>
                <a:close/>
              </a:path>
              <a:path w="85725" h="3363595">
                <a:moveTo>
                  <a:pt x="70103" y="944880"/>
                </a:moveTo>
                <a:lnTo>
                  <a:pt x="6095" y="946404"/>
                </a:lnTo>
                <a:lnTo>
                  <a:pt x="7619" y="1136904"/>
                </a:lnTo>
                <a:lnTo>
                  <a:pt x="70103" y="1135380"/>
                </a:lnTo>
                <a:lnTo>
                  <a:pt x="70103" y="944880"/>
                </a:lnTo>
                <a:close/>
              </a:path>
              <a:path w="85725" h="3363595">
                <a:moveTo>
                  <a:pt x="71627" y="1199388"/>
                </a:moveTo>
                <a:lnTo>
                  <a:pt x="7619" y="1199388"/>
                </a:lnTo>
                <a:lnTo>
                  <a:pt x="9143" y="1389888"/>
                </a:lnTo>
                <a:lnTo>
                  <a:pt x="71627" y="1389888"/>
                </a:lnTo>
                <a:lnTo>
                  <a:pt x="71627" y="1199388"/>
                </a:lnTo>
                <a:close/>
              </a:path>
              <a:path w="85725" h="3363595">
                <a:moveTo>
                  <a:pt x="73151" y="1453896"/>
                </a:moveTo>
                <a:lnTo>
                  <a:pt x="9143" y="1453896"/>
                </a:lnTo>
                <a:lnTo>
                  <a:pt x="10667" y="1644396"/>
                </a:lnTo>
                <a:lnTo>
                  <a:pt x="74675" y="1644396"/>
                </a:lnTo>
                <a:lnTo>
                  <a:pt x="73151" y="1453896"/>
                </a:lnTo>
                <a:close/>
              </a:path>
              <a:path w="85725" h="3363595">
                <a:moveTo>
                  <a:pt x="74675" y="1706880"/>
                </a:moveTo>
                <a:lnTo>
                  <a:pt x="10667" y="1708404"/>
                </a:lnTo>
                <a:lnTo>
                  <a:pt x="12191" y="1898904"/>
                </a:lnTo>
                <a:lnTo>
                  <a:pt x="76199" y="1897380"/>
                </a:lnTo>
                <a:lnTo>
                  <a:pt x="74675" y="1706880"/>
                </a:lnTo>
                <a:close/>
              </a:path>
              <a:path w="85725" h="3363595">
                <a:moveTo>
                  <a:pt x="76199" y="1961388"/>
                </a:moveTo>
                <a:lnTo>
                  <a:pt x="12191" y="1961388"/>
                </a:lnTo>
                <a:lnTo>
                  <a:pt x="13715" y="2151888"/>
                </a:lnTo>
                <a:lnTo>
                  <a:pt x="77723" y="2151888"/>
                </a:lnTo>
                <a:lnTo>
                  <a:pt x="76199" y="1961388"/>
                </a:lnTo>
                <a:close/>
              </a:path>
              <a:path w="85725" h="3363595">
                <a:moveTo>
                  <a:pt x="77723" y="2215896"/>
                </a:moveTo>
                <a:lnTo>
                  <a:pt x="13715" y="2215896"/>
                </a:lnTo>
                <a:lnTo>
                  <a:pt x="15239" y="2406396"/>
                </a:lnTo>
                <a:lnTo>
                  <a:pt x="79247" y="2406396"/>
                </a:lnTo>
                <a:lnTo>
                  <a:pt x="77723" y="2215896"/>
                </a:lnTo>
                <a:close/>
              </a:path>
              <a:path w="85725" h="3363595">
                <a:moveTo>
                  <a:pt x="79247" y="2468880"/>
                </a:moveTo>
                <a:lnTo>
                  <a:pt x="15239" y="2470404"/>
                </a:lnTo>
                <a:lnTo>
                  <a:pt x="16763" y="2660904"/>
                </a:lnTo>
                <a:lnTo>
                  <a:pt x="80771" y="2659380"/>
                </a:lnTo>
                <a:lnTo>
                  <a:pt x="79247" y="2468880"/>
                </a:lnTo>
                <a:close/>
              </a:path>
              <a:path w="85725" h="3363595">
                <a:moveTo>
                  <a:pt x="80771" y="2723388"/>
                </a:moveTo>
                <a:lnTo>
                  <a:pt x="16763" y="2723388"/>
                </a:lnTo>
                <a:lnTo>
                  <a:pt x="18287" y="2913888"/>
                </a:lnTo>
                <a:lnTo>
                  <a:pt x="82295" y="2913888"/>
                </a:lnTo>
                <a:lnTo>
                  <a:pt x="80771" y="2723388"/>
                </a:lnTo>
                <a:close/>
              </a:path>
              <a:path w="85725" h="3363595">
                <a:moveTo>
                  <a:pt x="82295" y="2977896"/>
                </a:moveTo>
                <a:lnTo>
                  <a:pt x="18287" y="2977896"/>
                </a:lnTo>
                <a:lnTo>
                  <a:pt x="19811" y="3168396"/>
                </a:lnTo>
                <a:lnTo>
                  <a:pt x="83819" y="3168396"/>
                </a:lnTo>
                <a:lnTo>
                  <a:pt x="82295" y="2977896"/>
                </a:lnTo>
                <a:close/>
              </a:path>
              <a:path w="85725" h="3363595">
                <a:moveTo>
                  <a:pt x="83819" y="3230880"/>
                </a:moveTo>
                <a:lnTo>
                  <a:pt x="21335" y="3232404"/>
                </a:lnTo>
                <a:lnTo>
                  <a:pt x="21335" y="3363468"/>
                </a:lnTo>
                <a:lnTo>
                  <a:pt x="85343" y="3363468"/>
                </a:lnTo>
                <a:lnTo>
                  <a:pt x="83819" y="32308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61603" y="3779520"/>
            <a:ext cx="1251585" cy="509270"/>
          </a:xfrm>
          <a:custGeom>
            <a:avLst/>
            <a:gdLst/>
            <a:ahLst/>
            <a:cxnLst/>
            <a:rect l="l" t="t" r="r" b="b"/>
            <a:pathLst>
              <a:path w="1251584" h="509270">
                <a:moveTo>
                  <a:pt x="32003" y="0"/>
                </a:moveTo>
                <a:lnTo>
                  <a:pt x="0" y="0"/>
                </a:lnTo>
                <a:lnTo>
                  <a:pt x="0" y="501396"/>
                </a:lnTo>
                <a:lnTo>
                  <a:pt x="6095" y="509016"/>
                </a:lnTo>
                <a:lnTo>
                  <a:pt x="1245107" y="509016"/>
                </a:lnTo>
                <a:lnTo>
                  <a:pt x="1251203" y="501396"/>
                </a:lnTo>
                <a:lnTo>
                  <a:pt x="1251203" y="492252"/>
                </a:lnTo>
                <a:lnTo>
                  <a:pt x="32003" y="492252"/>
                </a:lnTo>
                <a:lnTo>
                  <a:pt x="15239" y="477012"/>
                </a:lnTo>
                <a:lnTo>
                  <a:pt x="32003" y="477012"/>
                </a:lnTo>
                <a:lnTo>
                  <a:pt x="32003" y="0"/>
                </a:lnTo>
                <a:close/>
              </a:path>
              <a:path w="1251584" h="509270">
                <a:moveTo>
                  <a:pt x="32003" y="477012"/>
                </a:moveTo>
                <a:lnTo>
                  <a:pt x="15239" y="477012"/>
                </a:lnTo>
                <a:lnTo>
                  <a:pt x="32003" y="492252"/>
                </a:lnTo>
                <a:lnTo>
                  <a:pt x="32003" y="477012"/>
                </a:lnTo>
                <a:close/>
              </a:path>
              <a:path w="1251584" h="509270">
                <a:moveTo>
                  <a:pt x="1219199" y="477012"/>
                </a:moveTo>
                <a:lnTo>
                  <a:pt x="32003" y="477012"/>
                </a:lnTo>
                <a:lnTo>
                  <a:pt x="32003" y="492252"/>
                </a:lnTo>
                <a:lnTo>
                  <a:pt x="1219199" y="492252"/>
                </a:lnTo>
                <a:lnTo>
                  <a:pt x="1219199" y="477012"/>
                </a:lnTo>
                <a:close/>
              </a:path>
              <a:path w="1251584" h="509270">
                <a:moveTo>
                  <a:pt x="1251203" y="0"/>
                </a:moveTo>
                <a:lnTo>
                  <a:pt x="1219199" y="0"/>
                </a:lnTo>
                <a:lnTo>
                  <a:pt x="1219199" y="492252"/>
                </a:lnTo>
                <a:lnTo>
                  <a:pt x="1235963" y="477012"/>
                </a:lnTo>
                <a:lnTo>
                  <a:pt x="1251203" y="477012"/>
                </a:lnTo>
                <a:lnTo>
                  <a:pt x="1251203" y="0"/>
                </a:lnTo>
                <a:close/>
              </a:path>
              <a:path w="1251584" h="509270">
                <a:moveTo>
                  <a:pt x="1251203" y="477012"/>
                </a:moveTo>
                <a:lnTo>
                  <a:pt x="1235963" y="477012"/>
                </a:lnTo>
                <a:lnTo>
                  <a:pt x="1219199" y="492252"/>
                </a:lnTo>
                <a:lnTo>
                  <a:pt x="1251203" y="492252"/>
                </a:lnTo>
                <a:lnTo>
                  <a:pt x="1251203" y="477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401555" y="3834384"/>
            <a:ext cx="350520" cy="76200"/>
          </a:xfrm>
          <a:custGeom>
            <a:avLst/>
            <a:gdLst/>
            <a:ahLst/>
            <a:cxnLst/>
            <a:rect l="l" t="t" r="r" b="b"/>
            <a:pathLst>
              <a:path w="350520" h="76200">
                <a:moveTo>
                  <a:pt x="70103" y="4571"/>
                </a:moveTo>
                <a:lnTo>
                  <a:pt x="0" y="6095"/>
                </a:lnTo>
                <a:lnTo>
                  <a:pt x="1523" y="76199"/>
                </a:lnTo>
                <a:lnTo>
                  <a:pt x="71627" y="74675"/>
                </a:lnTo>
                <a:lnTo>
                  <a:pt x="70103" y="4571"/>
                </a:lnTo>
                <a:close/>
              </a:path>
              <a:path w="350520" h="76200">
                <a:moveTo>
                  <a:pt x="210311" y="3047"/>
                </a:moveTo>
                <a:lnTo>
                  <a:pt x="140207" y="3047"/>
                </a:lnTo>
                <a:lnTo>
                  <a:pt x="141731" y="73151"/>
                </a:lnTo>
                <a:lnTo>
                  <a:pt x="211835" y="71627"/>
                </a:lnTo>
                <a:lnTo>
                  <a:pt x="210311" y="3047"/>
                </a:lnTo>
                <a:close/>
              </a:path>
              <a:path w="350520" h="76200">
                <a:moveTo>
                  <a:pt x="348995" y="0"/>
                </a:moveTo>
                <a:lnTo>
                  <a:pt x="280415" y="1523"/>
                </a:lnTo>
                <a:lnTo>
                  <a:pt x="280415" y="71627"/>
                </a:lnTo>
                <a:lnTo>
                  <a:pt x="350519" y="70103"/>
                </a:lnTo>
                <a:lnTo>
                  <a:pt x="3489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634001" y="6805424"/>
            <a:ext cx="19418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85" dirty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sz="1800" spc="200" dirty="0">
                <a:solidFill>
                  <a:srgbClr val="A40020"/>
                </a:solidFill>
                <a:latin typeface="Arial"/>
                <a:cs typeface="Arial"/>
              </a:rPr>
              <a:t>s</a:t>
            </a:r>
            <a:r>
              <a:rPr sz="1800" spc="195" dirty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1800" spc="200" dirty="0">
                <a:solidFill>
                  <a:srgbClr val="A40020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A40020"/>
                </a:solidFill>
                <a:latin typeface="Arial"/>
                <a:cs typeface="Arial"/>
              </a:rPr>
              <a:t>m</a:t>
            </a:r>
            <a:r>
              <a:rPr sz="1800" spc="-15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1800" spc="-12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A40020"/>
                </a:solidFill>
                <a:latin typeface="Arial"/>
                <a:cs typeface="Arial"/>
              </a:rPr>
              <a:t>Ulan</a:t>
            </a:r>
            <a:r>
              <a:rPr sz="1800" dirty="0">
                <a:solidFill>
                  <a:srgbClr val="A40020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40167" y="4169664"/>
            <a:ext cx="422275" cy="4591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058911" y="3823716"/>
            <a:ext cx="228600" cy="55244"/>
          </a:xfrm>
          <a:custGeom>
            <a:avLst/>
            <a:gdLst/>
            <a:ahLst/>
            <a:cxnLst/>
            <a:rect l="l" t="t" r="r" b="b"/>
            <a:pathLst>
              <a:path w="228600" h="55245">
                <a:moveTo>
                  <a:pt x="1523" y="0"/>
                </a:moveTo>
                <a:lnTo>
                  <a:pt x="0" y="50291"/>
                </a:lnTo>
                <a:lnTo>
                  <a:pt x="50291" y="51815"/>
                </a:lnTo>
                <a:lnTo>
                  <a:pt x="51815" y="1523"/>
                </a:lnTo>
                <a:lnTo>
                  <a:pt x="1523" y="0"/>
                </a:lnTo>
                <a:close/>
              </a:path>
              <a:path w="228600" h="55245">
                <a:moveTo>
                  <a:pt x="102107" y="1523"/>
                </a:moveTo>
                <a:lnTo>
                  <a:pt x="102107" y="53339"/>
                </a:lnTo>
                <a:lnTo>
                  <a:pt x="152399" y="53339"/>
                </a:lnTo>
                <a:lnTo>
                  <a:pt x="153923" y="3047"/>
                </a:lnTo>
                <a:lnTo>
                  <a:pt x="102107" y="1523"/>
                </a:lnTo>
                <a:close/>
              </a:path>
              <a:path w="228600" h="55245">
                <a:moveTo>
                  <a:pt x="204215" y="3047"/>
                </a:moveTo>
                <a:lnTo>
                  <a:pt x="202691" y="54863"/>
                </a:lnTo>
                <a:lnTo>
                  <a:pt x="227075" y="54863"/>
                </a:lnTo>
                <a:lnTo>
                  <a:pt x="228599" y="4571"/>
                </a:lnTo>
                <a:lnTo>
                  <a:pt x="204215" y="3047"/>
                </a:lnTo>
                <a:close/>
              </a:path>
            </a:pathLst>
          </a:custGeom>
          <a:solidFill>
            <a:srgbClr val="00006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48996"/>
            <a:ext cx="9142475" cy="3432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0379" y="2331720"/>
            <a:ext cx="437515" cy="419100"/>
          </a:xfrm>
          <a:custGeom>
            <a:avLst/>
            <a:gdLst/>
            <a:ahLst/>
            <a:cxnLst/>
            <a:rect l="l" t="t" r="r" b="b"/>
            <a:pathLst>
              <a:path w="437515" h="419100">
                <a:moveTo>
                  <a:pt x="219455" y="0"/>
                </a:moveTo>
                <a:lnTo>
                  <a:pt x="166484" y="6131"/>
                </a:lnTo>
                <a:lnTo>
                  <a:pt x="118286" y="23536"/>
                </a:lnTo>
                <a:lnTo>
                  <a:pt x="76343" y="50735"/>
                </a:lnTo>
                <a:lnTo>
                  <a:pt x="42135" y="86246"/>
                </a:lnTo>
                <a:lnTo>
                  <a:pt x="17144" y="128587"/>
                </a:lnTo>
                <a:lnTo>
                  <a:pt x="2852" y="176278"/>
                </a:lnTo>
                <a:lnTo>
                  <a:pt x="0" y="210311"/>
                </a:lnTo>
                <a:lnTo>
                  <a:pt x="722" y="227505"/>
                </a:lnTo>
                <a:lnTo>
                  <a:pt x="11119" y="276502"/>
                </a:lnTo>
                <a:lnTo>
                  <a:pt x="32708" y="320520"/>
                </a:lnTo>
                <a:lnTo>
                  <a:pt x="64007" y="358139"/>
                </a:lnTo>
                <a:lnTo>
                  <a:pt x="103537" y="387941"/>
                </a:lnTo>
                <a:lnTo>
                  <a:pt x="149815" y="408505"/>
                </a:lnTo>
                <a:lnTo>
                  <a:pt x="201360" y="418411"/>
                </a:lnTo>
                <a:lnTo>
                  <a:pt x="219455" y="419099"/>
                </a:lnTo>
                <a:lnTo>
                  <a:pt x="237334" y="418411"/>
                </a:lnTo>
                <a:lnTo>
                  <a:pt x="288352" y="408505"/>
                </a:lnTo>
                <a:lnTo>
                  <a:pt x="334269" y="387941"/>
                </a:lnTo>
                <a:lnTo>
                  <a:pt x="373570" y="358139"/>
                </a:lnTo>
                <a:lnTo>
                  <a:pt x="404745" y="320520"/>
                </a:lnTo>
                <a:lnTo>
                  <a:pt x="426281" y="276502"/>
                </a:lnTo>
                <a:lnTo>
                  <a:pt x="436665" y="227505"/>
                </a:lnTo>
                <a:lnTo>
                  <a:pt x="437387" y="210311"/>
                </a:lnTo>
                <a:lnTo>
                  <a:pt x="436665" y="193107"/>
                </a:lnTo>
                <a:lnTo>
                  <a:pt x="426281" y="143963"/>
                </a:lnTo>
                <a:lnTo>
                  <a:pt x="404745" y="99674"/>
                </a:lnTo>
                <a:lnTo>
                  <a:pt x="373570" y="61721"/>
                </a:lnTo>
                <a:lnTo>
                  <a:pt x="334269" y="31587"/>
                </a:lnTo>
                <a:lnTo>
                  <a:pt x="288352" y="10753"/>
                </a:lnTo>
                <a:lnTo>
                  <a:pt x="237334" y="699"/>
                </a:lnTo>
                <a:lnTo>
                  <a:pt x="21945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1235" y="2322576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19">
                <a:moveTo>
                  <a:pt x="227075" y="0"/>
                </a:moveTo>
                <a:lnTo>
                  <a:pt x="181355" y="4571"/>
                </a:lnTo>
                <a:lnTo>
                  <a:pt x="138683" y="18287"/>
                </a:lnTo>
                <a:lnTo>
                  <a:pt x="100583" y="38099"/>
                </a:lnTo>
                <a:lnTo>
                  <a:pt x="67055" y="64007"/>
                </a:lnTo>
                <a:lnTo>
                  <a:pt x="38099" y="97535"/>
                </a:lnTo>
                <a:lnTo>
                  <a:pt x="16763" y="134111"/>
                </a:lnTo>
                <a:lnTo>
                  <a:pt x="0" y="196595"/>
                </a:lnTo>
                <a:lnTo>
                  <a:pt x="0" y="231647"/>
                </a:lnTo>
                <a:lnTo>
                  <a:pt x="10667" y="284987"/>
                </a:lnTo>
                <a:lnTo>
                  <a:pt x="27431" y="324611"/>
                </a:lnTo>
                <a:lnTo>
                  <a:pt x="51815" y="359663"/>
                </a:lnTo>
                <a:lnTo>
                  <a:pt x="83819" y="388619"/>
                </a:lnTo>
                <a:lnTo>
                  <a:pt x="120395" y="413003"/>
                </a:lnTo>
                <a:lnTo>
                  <a:pt x="160019" y="428243"/>
                </a:lnTo>
                <a:lnTo>
                  <a:pt x="205739" y="437387"/>
                </a:lnTo>
                <a:lnTo>
                  <a:pt x="228599" y="438911"/>
                </a:lnTo>
                <a:lnTo>
                  <a:pt x="251459" y="437387"/>
                </a:lnTo>
                <a:lnTo>
                  <a:pt x="274319" y="434339"/>
                </a:lnTo>
                <a:lnTo>
                  <a:pt x="297179" y="428243"/>
                </a:lnTo>
                <a:lnTo>
                  <a:pt x="316991" y="420623"/>
                </a:lnTo>
                <a:lnTo>
                  <a:pt x="320293" y="419099"/>
                </a:lnTo>
                <a:lnTo>
                  <a:pt x="205739" y="419099"/>
                </a:lnTo>
                <a:lnTo>
                  <a:pt x="185927" y="414527"/>
                </a:lnTo>
                <a:lnTo>
                  <a:pt x="146303" y="403859"/>
                </a:lnTo>
                <a:lnTo>
                  <a:pt x="109727" y="385571"/>
                </a:lnTo>
                <a:lnTo>
                  <a:pt x="79247" y="361187"/>
                </a:lnTo>
                <a:lnTo>
                  <a:pt x="53339" y="330707"/>
                </a:lnTo>
                <a:lnTo>
                  <a:pt x="35051" y="297179"/>
                </a:lnTo>
                <a:lnTo>
                  <a:pt x="22859" y="259079"/>
                </a:lnTo>
                <a:lnTo>
                  <a:pt x="19811" y="239267"/>
                </a:lnTo>
                <a:lnTo>
                  <a:pt x="18287" y="230123"/>
                </a:lnTo>
                <a:lnTo>
                  <a:pt x="18287" y="208787"/>
                </a:lnTo>
                <a:lnTo>
                  <a:pt x="19811" y="198119"/>
                </a:lnTo>
                <a:lnTo>
                  <a:pt x="27431" y="160019"/>
                </a:lnTo>
                <a:lnTo>
                  <a:pt x="44195" y="123443"/>
                </a:lnTo>
                <a:lnTo>
                  <a:pt x="67055" y="91439"/>
                </a:lnTo>
                <a:lnTo>
                  <a:pt x="111251" y="53339"/>
                </a:lnTo>
                <a:lnTo>
                  <a:pt x="146303" y="35051"/>
                </a:lnTo>
                <a:lnTo>
                  <a:pt x="185927" y="22859"/>
                </a:lnTo>
                <a:lnTo>
                  <a:pt x="207263" y="19811"/>
                </a:lnTo>
                <a:lnTo>
                  <a:pt x="323595" y="19811"/>
                </a:lnTo>
                <a:lnTo>
                  <a:pt x="316991" y="16763"/>
                </a:lnTo>
                <a:lnTo>
                  <a:pt x="274319" y="4571"/>
                </a:lnTo>
                <a:lnTo>
                  <a:pt x="251459" y="1523"/>
                </a:lnTo>
                <a:lnTo>
                  <a:pt x="227075" y="0"/>
                </a:lnTo>
                <a:close/>
              </a:path>
              <a:path w="457200" h="439419">
                <a:moveTo>
                  <a:pt x="323595" y="19811"/>
                </a:moveTo>
                <a:lnTo>
                  <a:pt x="249935" y="19811"/>
                </a:lnTo>
                <a:lnTo>
                  <a:pt x="271271" y="22859"/>
                </a:lnTo>
                <a:lnTo>
                  <a:pt x="310895" y="35051"/>
                </a:lnTo>
                <a:lnTo>
                  <a:pt x="345947" y="53339"/>
                </a:lnTo>
                <a:lnTo>
                  <a:pt x="376427" y="77723"/>
                </a:lnTo>
                <a:lnTo>
                  <a:pt x="402335" y="108203"/>
                </a:lnTo>
                <a:lnTo>
                  <a:pt x="422147" y="141731"/>
                </a:lnTo>
                <a:lnTo>
                  <a:pt x="437387" y="199643"/>
                </a:lnTo>
                <a:lnTo>
                  <a:pt x="437387" y="230123"/>
                </a:lnTo>
                <a:lnTo>
                  <a:pt x="428243" y="278891"/>
                </a:lnTo>
                <a:lnTo>
                  <a:pt x="413003" y="315467"/>
                </a:lnTo>
                <a:lnTo>
                  <a:pt x="390143" y="347471"/>
                </a:lnTo>
                <a:lnTo>
                  <a:pt x="361187" y="373379"/>
                </a:lnTo>
                <a:lnTo>
                  <a:pt x="327659" y="396239"/>
                </a:lnTo>
                <a:lnTo>
                  <a:pt x="269747" y="416051"/>
                </a:lnTo>
                <a:lnTo>
                  <a:pt x="248411" y="419099"/>
                </a:lnTo>
                <a:lnTo>
                  <a:pt x="320293" y="419099"/>
                </a:lnTo>
                <a:lnTo>
                  <a:pt x="356615" y="400811"/>
                </a:lnTo>
                <a:lnTo>
                  <a:pt x="390143" y="374903"/>
                </a:lnTo>
                <a:lnTo>
                  <a:pt x="417575" y="341375"/>
                </a:lnTo>
                <a:lnTo>
                  <a:pt x="438911" y="304799"/>
                </a:lnTo>
                <a:lnTo>
                  <a:pt x="452627" y="263651"/>
                </a:lnTo>
                <a:lnTo>
                  <a:pt x="457199" y="230123"/>
                </a:lnTo>
                <a:lnTo>
                  <a:pt x="457199" y="207263"/>
                </a:lnTo>
                <a:lnTo>
                  <a:pt x="446531" y="153923"/>
                </a:lnTo>
                <a:lnTo>
                  <a:pt x="428243" y="114299"/>
                </a:lnTo>
                <a:lnTo>
                  <a:pt x="403859" y="79247"/>
                </a:lnTo>
                <a:lnTo>
                  <a:pt x="373379" y="50291"/>
                </a:lnTo>
                <a:lnTo>
                  <a:pt x="336803" y="25907"/>
                </a:lnTo>
                <a:lnTo>
                  <a:pt x="323595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9523" y="3092196"/>
            <a:ext cx="439420" cy="419100"/>
          </a:xfrm>
          <a:custGeom>
            <a:avLst/>
            <a:gdLst/>
            <a:ahLst/>
            <a:cxnLst/>
            <a:rect l="l" t="t" r="r" b="b"/>
            <a:pathLst>
              <a:path w="439420" h="419100">
                <a:moveTo>
                  <a:pt x="219455" y="0"/>
                </a:moveTo>
                <a:lnTo>
                  <a:pt x="166980" y="6131"/>
                </a:lnTo>
                <a:lnTo>
                  <a:pt x="118958" y="23536"/>
                </a:lnTo>
                <a:lnTo>
                  <a:pt x="76965" y="50735"/>
                </a:lnTo>
                <a:lnTo>
                  <a:pt x="42574" y="86246"/>
                </a:lnTo>
                <a:lnTo>
                  <a:pt x="17359" y="128587"/>
                </a:lnTo>
                <a:lnTo>
                  <a:pt x="2894" y="176278"/>
                </a:lnTo>
                <a:lnTo>
                  <a:pt x="0" y="210311"/>
                </a:lnTo>
                <a:lnTo>
                  <a:pt x="733" y="227299"/>
                </a:lnTo>
                <a:lnTo>
                  <a:pt x="11265" y="275917"/>
                </a:lnTo>
                <a:lnTo>
                  <a:pt x="33072" y="319844"/>
                </a:lnTo>
                <a:lnTo>
                  <a:pt x="64579" y="357568"/>
                </a:lnTo>
                <a:lnTo>
                  <a:pt x="104213" y="387577"/>
                </a:lnTo>
                <a:lnTo>
                  <a:pt x="150400" y="408358"/>
                </a:lnTo>
                <a:lnTo>
                  <a:pt x="201566" y="418400"/>
                </a:lnTo>
                <a:lnTo>
                  <a:pt x="219455" y="419099"/>
                </a:lnTo>
                <a:lnTo>
                  <a:pt x="237345" y="418400"/>
                </a:lnTo>
                <a:lnTo>
                  <a:pt x="288511" y="408358"/>
                </a:lnTo>
                <a:lnTo>
                  <a:pt x="334698" y="387577"/>
                </a:lnTo>
                <a:lnTo>
                  <a:pt x="374332" y="357568"/>
                </a:lnTo>
                <a:lnTo>
                  <a:pt x="405839" y="319844"/>
                </a:lnTo>
                <a:lnTo>
                  <a:pt x="427646" y="275917"/>
                </a:lnTo>
                <a:lnTo>
                  <a:pt x="438178" y="227299"/>
                </a:lnTo>
                <a:lnTo>
                  <a:pt x="438911" y="210311"/>
                </a:lnTo>
                <a:lnTo>
                  <a:pt x="438178" y="193107"/>
                </a:lnTo>
                <a:lnTo>
                  <a:pt x="427646" y="143963"/>
                </a:lnTo>
                <a:lnTo>
                  <a:pt x="405839" y="99674"/>
                </a:lnTo>
                <a:lnTo>
                  <a:pt x="374332" y="61721"/>
                </a:lnTo>
                <a:lnTo>
                  <a:pt x="334698" y="31587"/>
                </a:lnTo>
                <a:lnTo>
                  <a:pt x="288511" y="10753"/>
                </a:lnTo>
                <a:lnTo>
                  <a:pt x="237345" y="699"/>
                </a:lnTo>
                <a:lnTo>
                  <a:pt x="21945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0379" y="3083052"/>
            <a:ext cx="457200" cy="437515"/>
          </a:xfrm>
          <a:custGeom>
            <a:avLst/>
            <a:gdLst/>
            <a:ahLst/>
            <a:cxnLst/>
            <a:rect l="l" t="t" r="r" b="b"/>
            <a:pathLst>
              <a:path w="457200" h="437514">
                <a:moveTo>
                  <a:pt x="251459" y="0"/>
                </a:moveTo>
                <a:lnTo>
                  <a:pt x="228599" y="0"/>
                </a:lnTo>
                <a:lnTo>
                  <a:pt x="204215" y="1523"/>
                </a:lnTo>
                <a:lnTo>
                  <a:pt x="160019" y="9143"/>
                </a:lnTo>
                <a:lnTo>
                  <a:pt x="118871" y="25907"/>
                </a:lnTo>
                <a:lnTo>
                  <a:pt x="82295" y="50291"/>
                </a:lnTo>
                <a:lnTo>
                  <a:pt x="51815" y="79247"/>
                </a:lnTo>
                <a:lnTo>
                  <a:pt x="27431" y="114299"/>
                </a:lnTo>
                <a:lnTo>
                  <a:pt x="10667" y="153923"/>
                </a:lnTo>
                <a:lnTo>
                  <a:pt x="0" y="207263"/>
                </a:lnTo>
                <a:lnTo>
                  <a:pt x="0" y="230123"/>
                </a:lnTo>
                <a:lnTo>
                  <a:pt x="10667" y="284987"/>
                </a:lnTo>
                <a:lnTo>
                  <a:pt x="27431" y="323087"/>
                </a:lnTo>
                <a:lnTo>
                  <a:pt x="51815" y="358139"/>
                </a:lnTo>
                <a:lnTo>
                  <a:pt x="83819" y="388619"/>
                </a:lnTo>
                <a:lnTo>
                  <a:pt x="120395" y="411479"/>
                </a:lnTo>
                <a:lnTo>
                  <a:pt x="161543" y="428243"/>
                </a:lnTo>
                <a:lnTo>
                  <a:pt x="205739" y="437387"/>
                </a:lnTo>
                <a:lnTo>
                  <a:pt x="228599" y="437387"/>
                </a:lnTo>
                <a:lnTo>
                  <a:pt x="274319" y="432815"/>
                </a:lnTo>
                <a:lnTo>
                  <a:pt x="318515" y="420623"/>
                </a:lnTo>
                <a:lnTo>
                  <a:pt x="321817" y="419099"/>
                </a:lnTo>
                <a:lnTo>
                  <a:pt x="228599" y="419099"/>
                </a:lnTo>
                <a:lnTo>
                  <a:pt x="207263" y="417575"/>
                </a:lnTo>
                <a:lnTo>
                  <a:pt x="166115" y="409955"/>
                </a:lnTo>
                <a:lnTo>
                  <a:pt x="128015" y="394715"/>
                </a:lnTo>
                <a:lnTo>
                  <a:pt x="94487" y="373379"/>
                </a:lnTo>
                <a:lnTo>
                  <a:pt x="67055" y="345947"/>
                </a:lnTo>
                <a:lnTo>
                  <a:pt x="44195" y="313943"/>
                </a:lnTo>
                <a:lnTo>
                  <a:pt x="27431" y="277367"/>
                </a:lnTo>
                <a:lnTo>
                  <a:pt x="19811" y="239267"/>
                </a:lnTo>
                <a:lnTo>
                  <a:pt x="19811" y="228599"/>
                </a:lnTo>
                <a:lnTo>
                  <a:pt x="18287" y="217931"/>
                </a:lnTo>
                <a:lnTo>
                  <a:pt x="19811" y="208787"/>
                </a:lnTo>
                <a:lnTo>
                  <a:pt x="19811" y="198119"/>
                </a:lnTo>
                <a:lnTo>
                  <a:pt x="22859" y="178307"/>
                </a:lnTo>
                <a:lnTo>
                  <a:pt x="35051" y="140207"/>
                </a:lnTo>
                <a:lnTo>
                  <a:pt x="54863" y="106679"/>
                </a:lnTo>
                <a:lnTo>
                  <a:pt x="80771" y="77723"/>
                </a:lnTo>
                <a:lnTo>
                  <a:pt x="111251" y="53339"/>
                </a:lnTo>
                <a:lnTo>
                  <a:pt x="166115" y="27431"/>
                </a:lnTo>
                <a:lnTo>
                  <a:pt x="207263" y="19811"/>
                </a:lnTo>
                <a:lnTo>
                  <a:pt x="228599" y="18287"/>
                </a:lnTo>
                <a:lnTo>
                  <a:pt x="320293" y="18287"/>
                </a:lnTo>
                <a:lnTo>
                  <a:pt x="316991" y="16763"/>
                </a:lnTo>
                <a:lnTo>
                  <a:pt x="295655" y="9143"/>
                </a:lnTo>
                <a:lnTo>
                  <a:pt x="274319" y="4571"/>
                </a:lnTo>
                <a:lnTo>
                  <a:pt x="251459" y="0"/>
                </a:lnTo>
                <a:close/>
              </a:path>
              <a:path w="457200" h="437514">
                <a:moveTo>
                  <a:pt x="320293" y="18287"/>
                </a:moveTo>
                <a:lnTo>
                  <a:pt x="228599" y="18287"/>
                </a:lnTo>
                <a:lnTo>
                  <a:pt x="249935" y="19811"/>
                </a:lnTo>
                <a:lnTo>
                  <a:pt x="271271" y="22859"/>
                </a:lnTo>
                <a:lnTo>
                  <a:pt x="310895" y="35051"/>
                </a:lnTo>
                <a:lnTo>
                  <a:pt x="362711" y="64007"/>
                </a:lnTo>
                <a:lnTo>
                  <a:pt x="390143" y="91439"/>
                </a:lnTo>
                <a:lnTo>
                  <a:pt x="413003" y="123443"/>
                </a:lnTo>
                <a:lnTo>
                  <a:pt x="434339" y="178307"/>
                </a:lnTo>
                <a:lnTo>
                  <a:pt x="437387" y="198119"/>
                </a:lnTo>
                <a:lnTo>
                  <a:pt x="437387" y="239267"/>
                </a:lnTo>
                <a:lnTo>
                  <a:pt x="428243" y="278891"/>
                </a:lnTo>
                <a:lnTo>
                  <a:pt x="413003" y="313943"/>
                </a:lnTo>
                <a:lnTo>
                  <a:pt x="390143" y="345947"/>
                </a:lnTo>
                <a:lnTo>
                  <a:pt x="361187" y="373379"/>
                </a:lnTo>
                <a:lnTo>
                  <a:pt x="327659" y="394715"/>
                </a:lnTo>
                <a:lnTo>
                  <a:pt x="291083" y="409955"/>
                </a:lnTo>
                <a:lnTo>
                  <a:pt x="249935" y="417575"/>
                </a:lnTo>
                <a:lnTo>
                  <a:pt x="228599" y="419099"/>
                </a:lnTo>
                <a:lnTo>
                  <a:pt x="321817" y="419099"/>
                </a:lnTo>
                <a:lnTo>
                  <a:pt x="356615" y="400811"/>
                </a:lnTo>
                <a:lnTo>
                  <a:pt x="390143" y="373379"/>
                </a:lnTo>
                <a:lnTo>
                  <a:pt x="417575" y="341375"/>
                </a:lnTo>
                <a:lnTo>
                  <a:pt x="438911" y="303275"/>
                </a:lnTo>
                <a:lnTo>
                  <a:pt x="452627" y="262127"/>
                </a:lnTo>
                <a:lnTo>
                  <a:pt x="457199" y="230123"/>
                </a:lnTo>
                <a:lnTo>
                  <a:pt x="457199" y="207263"/>
                </a:lnTo>
                <a:lnTo>
                  <a:pt x="446531" y="152399"/>
                </a:lnTo>
                <a:lnTo>
                  <a:pt x="429767" y="114299"/>
                </a:lnTo>
                <a:lnTo>
                  <a:pt x="403859" y="79247"/>
                </a:lnTo>
                <a:lnTo>
                  <a:pt x="373379" y="48767"/>
                </a:lnTo>
                <a:lnTo>
                  <a:pt x="336803" y="25907"/>
                </a:lnTo>
                <a:lnTo>
                  <a:pt x="320293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2668" y="3777996"/>
            <a:ext cx="9142475" cy="3428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03591" y="5509260"/>
            <a:ext cx="0" cy="1209040"/>
          </a:xfrm>
          <a:custGeom>
            <a:avLst/>
            <a:gdLst/>
            <a:ahLst/>
            <a:cxnLst/>
            <a:rect l="l" t="t" r="r" b="b"/>
            <a:pathLst>
              <a:path h="1209040">
                <a:moveTo>
                  <a:pt x="0" y="0"/>
                </a:moveTo>
                <a:lnTo>
                  <a:pt x="0" y="1208531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0941" y="5509260"/>
            <a:ext cx="0" cy="1209040"/>
          </a:xfrm>
          <a:custGeom>
            <a:avLst/>
            <a:gdLst/>
            <a:ahLst/>
            <a:cxnLst/>
            <a:rect l="l" t="t" r="r" b="b"/>
            <a:pathLst>
              <a:path h="1209040">
                <a:moveTo>
                  <a:pt x="0" y="0"/>
                </a:moveTo>
                <a:lnTo>
                  <a:pt x="0" y="120853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99497" y="5509260"/>
            <a:ext cx="0" cy="1209040"/>
          </a:xfrm>
          <a:custGeom>
            <a:avLst/>
            <a:gdLst/>
            <a:ahLst/>
            <a:cxnLst/>
            <a:rect l="l" t="t" r="r" b="b"/>
            <a:pathLst>
              <a:path h="1209040">
                <a:moveTo>
                  <a:pt x="0" y="0"/>
                </a:moveTo>
                <a:lnTo>
                  <a:pt x="0" y="120853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31036" y="5519166"/>
            <a:ext cx="8278495" cy="0"/>
          </a:xfrm>
          <a:custGeom>
            <a:avLst/>
            <a:gdLst/>
            <a:ahLst/>
            <a:cxnLst/>
            <a:rect l="l" t="t" r="r" b="b"/>
            <a:pathLst>
              <a:path w="8278495">
                <a:moveTo>
                  <a:pt x="0" y="0"/>
                </a:moveTo>
                <a:lnTo>
                  <a:pt x="827836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1036" y="6707885"/>
            <a:ext cx="8278495" cy="0"/>
          </a:xfrm>
          <a:custGeom>
            <a:avLst/>
            <a:gdLst/>
            <a:ahLst/>
            <a:cxnLst/>
            <a:rect l="l" t="t" r="r" b="b"/>
            <a:pathLst>
              <a:path w="8278495">
                <a:moveTo>
                  <a:pt x="0" y="0"/>
                </a:moveTo>
                <a:lnTo>
                  <a:pt x="827836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77960" y="2085722"/>
            <a:ext cx="262890" cy="2474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20" dirty="0">
                <a:latin typeface="Arial"/>
                <a:cs typeface="Arial"/>
              </a:rPr>
              <a:t>S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3050">
              <a:latin typeface="Times New Roman"/>
              <a:cs typeface="Times New Roman"/>
            </a:endParaRPr>
          </a:p>
          <a:p>
            <a:pPr marL="23495" indent="-1143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  <a:spcBef>
                <a:spcPts val="1955"/>
              </a:spcBef>
            </a:pPr>
            <a:r>
              <a:rPr sz="2400" b="1" spc="-20" dirty="0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98363" y="6814247"/>
            <a:ext cx="1803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71688" y="5589172"/>
            <a:ext cx="409892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2</a:t>
            </a:r>
            <a:r>
              <a:rPr sz="2400" b="1" spc="-3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.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75" dirty="0">
                <a:latin typeface="Times New Roman"/>
                <a:cs typeface="Times New Roman"/>
              </a:rPr>
              <a:t> </a:t>
            </a:r>
            <a:r>
              <a:rPr sz="2400" b="1" spc="45" dirty="0">
                <a:latin typeface="Arial"/>
                <a:cs typeface="Arial"/>
              </a:rPr>
              <a:t>P</a:t>
            </a:r>
            <a:r>
              <a:rPr sz="2400" b="1" spc="260" dirty="0">
                <a:latin typeface="Arial"/>
                <a:cs typeface="Arial"/>
              </a:rPr>
              <a:t>e</a:t>
            </a:r>
            <a:r>
              <a:rPr sz="2400" b="1" spc="265" dirty="0">
                <a:latin typeface="Arial"/>
                <a:cs typeface="Arial"/>
              </a:rPr>
              <a:t>m</a:t>
            </a:r>
            <a:r>
              <a:rPr sz="2400" b="1" spc="114" dirty="0">
                <a:latin typeface="Arial"/>
                <a:cs typeface="Arial"/>
              </a:rPr>
              <a:t>b</a:t>
            </a:r>
            <a:r>
              <a:rPr sz="2400" b="1" spc="260" dirty="0">
                <a:latin typeface="Arial"/>
                <a:cs typeface="Arial"/>
              </a:rPr>
              <a:t>e</a:t>
            </a:r>
            <a:r>
              <a:rPr sz="2400" b="1" spc="130" dirty="0">
                <a:latin typeface="Arial"/>
                <a:cs typeface="Arial"/>
              </a:rPr>
              <a:t>r</a:t>
            </a:r>
            <a:r>
              <a:rPr sz="2400" b="1" spc="120" dirty="0">
                <a:latin typeface="Arial"/>
                <a:cs typeface="Arial"/>
              </a:rPr>
              <a:t>i</a:t>
            </a:r>
            <a:r>
              <a:rPr sz="2400" b="1" spc="260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50" dirty="0">
                <a:latin typeface="Times New Roman"/>
                <a:cs typeface="Times New Roman"/>
              </a:rPr>
              <a:t> </a:t>
            </a:r>
            <a:r>
              <a:rPr sz="2400" b="1" spc="45" dirty="0">
                <a:latin typeface="Arial"/>
                <a:cs typeface="Arial"/>
              </a:rPr>
              <a:t>P</a:t>
            </a:r>
            <a:r>
              <a:rPr sz="2400" b="1" spc="260" dirty="0">
                <a:latin typeface="Arial"/>
                <a:cs typeface="Arial"/>
              </a:rPr>
              <a:t>e</a:t>
            </a:r>
            <a:r>
              <a:rPr sz="2400" b="1" spc="120" dirty="0">
                <a:latin typeface="Arial"/>
                <a:cs typeface="Arial"/>
              </a:rPr>
              <a:t>l</a:t>
            </a:r>
            <a:r>
              <a:rPr sz="2400" b="1" spc="260" dirty="0">
                <a:latin typeface="Arial"/>
                <a:cs typeface="Arial"/>
              </a:rPr>
              <a:t>a</a:t>
            </a:r>
            <a:r>
              <a:rPr sz="2400" b="1" spc="90" dirty="0">
                <a:latin typeface="Arial"/>
                <a:cs typeface="Arial"/>
              </a:rPr>
              <a:t>y</a:t>
            </a:r>
            <a:r>
              <a:rPr sz="2400" b="1" spc="260" dirty="0">
                <a:latin typeface="Arial"/>
                <a:cs typeface="Arial"/>
              </a:rPr>
              <a:t>a</a:t>
            </a:r>
            <a:r>
              <a:rPr sz="2400" b="1" spc="114" dirty="0">
                <a:latin typeface="Arial"/>
                <a:cs typeface="Arial"/>
              </a:rPr>
              <a:t>n</a:t>
            </a:r>
            <a:r>
              <a:rPr sz="2400" b="1" spc="260" dirty="0">
                <a:latin typeface="Arial"/>
                <a:cs typeface="Arial"/>
              </a:rPr>
              <a:t>a</a:t>
            </a:r>
            <a:r>
              <a:rPr sz="2400" b="1" spc="114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/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*</a:t>
            </a:r>
            <a:r>
              <a:rPr sz="2400" b="1" spc="-204" dirty="0">
                <a:latin typeface="Times New Roman"/>
                <a:cs typeface="Times New Roman"/>
              </a:rPr>
              <a:t> </a:t>
            </a:r>
            <a:r>
              <a:rPr sz="2400" b="1" spc="250" dirty="0">
                <a:latin typeface="Arial"/>
                <a:cs typeface="Arial"/>
              </a:rPr>
              <a:t>I</a:t>
            </a:r>
            <a:r>
              <a:rPr sz="2400" b="1" spc="265" dirty="0">
                <a:latin typeface="Arial"/>
                <a:cs typeface="Arial"/>
              </a:rPr>
              <a:t>m</a:t>
            </a:r>
            <a:r>
              <a:rPr sz="2400" b="1" spc="114" dirty="0">
                <a:latin typeface="Arial"/>
                <a:cs typeface="Arial"/>
              </a:rPr>
              <a:t>p</a:t>
            </a:r>
            <a:r>
              <a:rPr sz="2400" b="1" spc="120" dirty="0">
                <a:latin typeface="Arial"/>
                <a:cs typeface="Arial"/>
              </a:rPr>
              <a:t>l</a:t>
            </a:r>
            <a:r>
              <a:rPr sz="2400" b="1" spc="260" dirty="0">
                <a:latin typeface="Arial"/>
                <a:cs typeface="Arial"/>
              </a:rPr>
              <a:t>e</a:t>
            </a:r>
            <a:r>
              <a:rPr sz="2400" b="1" spc="265" dirty="0">
                <a:latin typeface="Arial"/>
                <a:cs typeface="Arial"/>
              </a:rPr>
              <a:t>m</a:t>
            </a:r>
            <a:r>
              <a:rPr sz="2400" b="1" spc="260" dirty="0">
                <a:latin typeface="Arial"/>
                <a:cs typeface="Arial"/>
              </a:rPr>
              <a:t>e</a:t>
            </a:r>
            <a:r>
              <a:rPr sz="2400" b="1" spc="114" dirty="0">
                <a:latin typeface="Arial"/>
                <a:cs typeface="Arial"/>
              </a:rPr>
              <a:t>n</a:t>
            </a:r>
            <a:r>
              <a:rPr sz="2400" b="1" spc="265" dirty="0">
                <a:latin typeface="Arial"/>
                <a:cs typeface="Arial"/>
              </a:rPr>
              <a:t>t</a:t>
            </a:r>
            <a:r>
              <a:rPr sz="2400" b="1" spc="260" dirty="0">
                <a:latin typeface="Arial"/>
                <a:cs typeface="Arial"/>
              </a:rPr>
              <a:t>a</a:t>
            </a:r>
            <a:r>
              <a:rPr sz="2400" b="1" spc="12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54" dirty="0">
                <a:latin typeface="Times New Roman"/>
                <a:cs typeface="Times New Roman"/>
              </a:rPr>
              <a:t> </a:t>
            </a:r>
            <a:r>
              <a:rPr sz="2400" b="1" spc="75" dirty="0">
                <a:latin typeface="Arial"/>
                <a:cs typeface="Arial"/>
              </a:rPr>
              <a:t>R</a:t>
            </a:r>
            <a:r>
              <a:rPr sz="2400" b="1" spc="260" dirty="0">
                <a:latin typeface="Arial"/>
                <a:cs typeface="Arial"/>
              </a:rPr>
              <a:t>e</a:t>
            </a:r>
            <a:r>
              <a:rPr sz="2400" b="1" spc="114" dirty="0">
                <a:latin typeface="Arial"/>
                <a:cs typeface="Arial"/>
              </a:rPr>
              <a:t>n</a:t>
            </a:r>
            <a:r>
              <a:rPr sz="2400" b="1" spc="260" dirty="0">
                <a:latin typeface="Arial"/>
                <a:cs typeface="Arial"/>
              </a:rPr>
              <a:t>ca</a:t>
            </a:r>
            <a:r>
              <a:rPr sz="2400" b="1" spc="114" dirty="0">
                <a:latin typeface="Arial"/>
                <a:cs typeface="Arial"/>
              </a:rPr>
              <a:t>n</a:t>
            </a:r>
            <a:r>
              <a:rPr sz="2400" b="1" spc="260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/</a:t>
            </a:r>
            <a:endParaRPr sz="2400">
              <a:latin typeface="Arial"/>
              <a:cs typeface="Arial"/>
            </a:endParaRPr>
          </a:p>
          <a:p>
            <a:pPr marR="9525" algn="ctr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*</a:t>
            </a:r>
            <a:r>
              <a:rPr sz="2400" b="1" spc="-204" dirty="0">
                <a:latin typeface="Times New Roman"/>
                <a:cs typeface="Times New Roman"/>
              </a:rPr>
              <a:t> </a:t>
            </a:r>
            <a:r>
              <a:rPr sz="2400" b="1" spc="265" dirty="0">
                <a:latin typeface="Arial"/>
                <a:cs typeface="Arial"/>
              </a:rPr>
              <a:t>M</a:t>
            </a:r>
            <a:r>
              <a:rPr sz="2400" b="1" spc="114" dirty="0">
                <a:latin typeface="Arial"/>
                <a:cs typeface="Arial"/>
              </a:rPr>
              <a:t>on</a:t>
            </a:r>
            <a:r>
              <a:rPr sz="2400" b="1" spc="120" dirty="0">
                <a:latin typeface="Arial"/>
                <a:cs typeface="Arial"/>
              </a:rPr>
              <a:t>i</a:t>
            </a:r>
            <a:r>
              <a:rPr sz="2400" b="1" spc="265" dirty="0">
                <a:latin typeface="Arial"/>
                <a:cs typeface="Arial"/>
              </a:rPr>
              <a:t>t</a:t>
            </a:r>
            <a:r>
              <a:rPr sz="2400" b="1" spc="114" dirty="0">
                <a:latin typeface="Arial"/>
                <a:cs typeface="Arial"/>
              </a:rPr>
              <a:t>o</a:t>
            </a:r>
            <a:r>
              <a:rPr sz="2400" b="1" spc="130" dirty="0">
                <a:latin typeface="Arial"/>
                <a:cs typeface="Arial"/>
              </a:rPr>
              <a:t>r</a:t>
            </a:r>
            <a:r>
              <a:rPr sz="2400" b="1" spc="120" dirty="0">
                <a:latin typeface="Arial"/>
                <a:cs typeface="Arial"/>
              </a:rPr>
              <a:t>i</a:t>
            </a:r>
            <a:r>
              <a:rPr sz="2400" b="1" spc="114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81766" y="5684789"/>
            <a:ext cx="2139315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i="1" spc="-245" dirty="0">
                <a:latin typeface="Arial"/>
                <a:cs typeface="Arial"/>
              </a:rPr>
              <a:t>S</a:t>
            </a:r>
            <a:r>
              <a:rPr sz="2000" b="1" i="1" spc="-120" dirty="0">
                <a:latin typeface="Arial"/>
                <a:cs typeface="Arial"/>
              </a:rPr>
              <a:t>t</a:t>
            </a:r>
            <a:r>
              <a:rPr sz="2000" b="1" i="1" dirty="0">
                <a:latin typeface="Arial"/>
                <a:cs typeface="Arial"/>
              </a:rPr>
              <a:t>d</a:t>
            </a:r>
            <a:r>
              <a:rPr sz="2000" b="1" i="1" spc="-285" dirty="0">
                <a:latin typeface="Times New Roman"/>
                <a:cs typeface="Times New Roman"/>
              </a:rPr>
              <a:t> </a:t>
            </a:r>
            <a:r>
              <a:rPr sz="2000" b="1" i="1" spc="-245" dirty="0">
                <a:latin typeface="Arial"/>
                <a:cs typeface="Arial"/>
              </a:rPr>
              <a:t>P</a:t>
            </a:r>
            <a:r>
              <a:rPr sz="2000" b="1" i="1" dirty="0">
                <a:latin typeface="Arial"/>
                <a:cs typeface="Arial"/>
              </a:rPr>
              <a:t>P</a:t>
            </a:r>
            <a:r>
              <a:rPr sz="2000" b="1" i="1" spc="-315" dirty="0">
                <a:latin typeface="Times New Roman"/>
                <a:cs typeface="Times New Roman"/>
              </a:rPr>
              <a:t> </a:t>
            </a:r>
            <a:r>
              <a:rPr sz="2000" b="1" i="1" spc="-204" dirty="0">
                <a:latin typeface="Arial"/>
                <a:cs typeface="Arial"/>
              </a:rPr>
              <a:t>2</a:t>
            </a:r>
            <a:r>
              <a:rPr sz="2000" b="1" i="1" dirty="0">
                <a:latin typeface="Arial"/>
                <a:cs typeface="Arial"/>
              </a:rPr>
              <a:t>,</a:t>
            </a:r>
            <a:r>
              <a:rPr sz="2000" b="1" i="1" spc="-155" dirty="0">
                <a:latin typeface="Times New Roman"/>
                <a:cs typeface="Times New Roman"/>
              </a:rPr>
              <a:t> </a:t>
            </a:r>
            <a:r>
              <a:rPr sz="2000" b="1" i="1" spc="-245" dirty="0">
                <a:latin typeface="Arial"/>
                <a:cs typeface="Arial"/>
              </a:rPr>
              <a:t>E</a:t>
            </a:r>
            <a:r>
              <a:rPr sz="2000" b="1" i="1" dirty="0">
                <a:latin typeface="Arial"/>
                <a:cs typeface="Arial"/>
              </a:rPr>
              <a:t>P</a:t>
            </a:r>
            <a:r>
              <a:rPr sz="2000" b="1" i="1" spc="-315" dirty="0">
                <a:latin typeface="Times New Roman"/>
                <a:cs typeface="Times New Roman"/>
              </a:rPr>
              <a:t> </a:t>
            </a:r>
            <a:r>
              <a:rPr sz="2000" b="1" i="1" spc="-204" dirty="0">
                <a:latin typeface="Arial"/>
                <a:cs typeface="Arial"/>
              </a:rPr>
              <a:t>2</a:t>
            </a:r>
            <a:r>
              <a:rPr sz="2000" b="1" i="1" dirty="0">
                <a:latin typeface="Arial"/>
                <a:cs typeface="Arial"/>
              </a:rPr>
              <a:t>,</a:t>
            </a:r>
            <a:r>
              <a:rPr sz="2000" b="1" i="1" spc="-155" dirty="0">
                <a:latin typeface="Times New Roman"/>
                <a:cs typeface="Times New Roman"/>
              </a:rPr>
              <a:t> </a:t>
            </a:r>
            <a:r>
              <a:rPr sz="2000" b="1" i="1" spc="-245" dirty="0">
                <a:latin typeface="Arial"/>
                <a:cs typeface="Arial"/>
              </a:rPr>
              <a:t>P</a:t>
            </a:r>
            <a:r>
              <a:rPr sz="2000" b="1" i="1" dirty="0">
                <a:latin typeface="Arial"/>
                <a:cs typeface="Arial"/>
              </a:rPr>
              <a:t>P</a:t>
            </a:r>
            <a:r>
              <a:rPr sz="2000" b="1" i="1" spc="-31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Arial"/>
                <a:cs typeface="Arial"/>
              </a:rPr>
              <a:t>5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b="1" i="1" spc="-245" dirty="0">
                <a:latin typeface="Arial"/>
                <a:cs typeface="Arial"/>
              </a:rPr>
              <a:t>E</a:t>
            </a:r>
            <a:r>
              <a:rPr sz="2000" b="1" i="1" dirty="0">
                <a:latin typeface="Arial"/>
                <a:cs typeface="Arial"/>
              </a:rPr>
              <a:t>P</a:t>
            </a:r>
            <a:r>
              <a:rPr sz="2000" b="1" i="1" spc="-3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Arial"/>
                <a:cs typeface="Arial"/>
              </a:rPr>
              <a:t>2</a:t>
            </a:r>
            <a:r>
              <a:rPr sz="2000" b="1" i="1" spc="-2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Arial"/>
                <a:cs typeface="Arial"/>
              </a:rPr>
              <a:t>&amp;</a:t>
            </a:r>
            <a:r>
              <a:rPr sz="2000" b="1" i="1" spc="-305" dirty="0">
                <a:latin typeface="Times New Roman"/>
                <a:cs typeface="Times New Roman"/>
              </a:rPr>
              <a:t> </a:t>
            </a:r>
            <a:r>
              <a:rPr sz="2000" b="1" i="1" spc="-204" dirty="0">
                <a:latin typeface="Arial"/>
                <a:cs typeface="Arial"/>
              </a:rPr>
              <a:t>3</a:t>
            </a:r>
            <a:r>
              <a:rPr sz="2000" b="1" i="1" dirty="0">
                <a:latin typeface="Arial"/>
                <a:cs typeface="Arial"/>
              </a:rPr>
              <a:t>,</a:t>
            </a:r>
            <a:r>
              <a:rPr sz="2000" b="1" i="1" spc="-155" dirty="0">
                <a:latin typeface="Times New Roman"/>
                <a:cs typeface="Times New Roman"/>
              </a:rPr>
              <a:t> </a:t>
            </a:r>
            <a:r>
              <a:rPr sz="2000" b="1" i="1" spc="-390" dirty="0">
                <a:latin typeface="Arial"/>
                <a:cs typeface="Arial"/>
              </a:rPr>
              <a:t>P</a:t>
            </a:r>
            <a:r>
              <a:rPr sz="2000" b="1" i="1" spc="-265" dirty="0">
                <a:latin typeface="Arial"/>
                <a:cs typeface="Arial"/>
              </a:rPr>
              <a:t>A</a:t>
            </a:r>
            <a:r>
              <a:rPr sz="2000" b="1" i="1" dirty="0">
                <a:latin typeface="Arial"/>
                <a:cs typeface="Arial"/>
              </a:rPr>
              <a:t>B</a:t>
            </a:r>
            <a:r>
              <a:rPr sz="2000" b="1" i="1" spc="-30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Arial"/>
                <a:cs typeface="Arial"/>
              </a:rPr>
              <a:t>3</a:t>
            </a:r>
            <a:r>
              <a:rPr sz="2000" b="1" i="1" spc="-260" dirty="0">
                <a:latin typeface="Times New Roman"/>
                <a:cs typeface="Times New Roman"/>
              </a:rPr>
              <a:t> </a:t>
            </a:r>
            <a:r>
              <a:rPr sz="2000" b="1" i="1" spc="-245" dirty="0">
                <a:latin typeface="Arial"/>
                <a:cs typeface="Arial"/>
              </a:rPr>
              <a:t>E</a:t>
            </a:r>
            <a:r>
              <a:rPr sz="2000" b="1" i="1" dirty="0">
                <a:latin typeface="Arial"/>
                <a:cs typeface="Arial"/>
              </a:rPr>
              <a:t>P</a:t>
            </a:r>
            <a:r>
              <a:rPr sz="2000" b="1" i="1" spc="-315" dirty="0">
                <a:latin typeface="Times New Roman"/>
                <a:cs typeface="Times New Roman"/>
              </a:rPr>
              <a:t> </a:t>
            </a:r>
            <a:r>
              <a:rPr sz="2000" b="1" i="1" spc="-204" dirty="0">
                <a:latin typeface="Arial"/>
                <a:cs typeface="Arial"/>
              </a:rPr>
              <a:t>5</a:t>
            </a:r>
            <a:r>
              <a:rPr sz="2000" b="1" i="1" dirty="0">
                <a:latin typeface="Arial"/>
                <a:cs typeface="Arial"/>
              </a:rPr>
              <a:t>,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b="1" i="1" spc="-204" dirty="0">
                <a:latin typeface="Arial"/>
                <a:cs typeface="Arial"/>
              </a:rPr>
              <a:t>5</a:t>
            </a:r>
            <a:r>
              <a:rPr sz="2000" b="1" i="1" spc="-100" dirty="0">
                <a:latin typeface="Arial"/>
                <a:cs typeface="Arial"/>
              </a:rPr>
              <a:t>.</a:t>
            </a:r>
            <a:r>
              <a:rPr sz="2000" b="1" i="1" spc="-204" dirty="0">
                <a:latin typeface="Arial"/>
                <a:cs typeface="Arial"/>
              </a:rPr>
              <a:t>3</a:t>
            </a:r>
            <a:r>
              <a:rPr sz="2000" b="1" i="1" dirty="0">
                <a:latin typeface="Arial"/>
                <a:cs typeface="Arial"/>
              </a:rPr>
              <a:t>,</a:t>
            </a:r>
            <a:r>
              <a:rPr sz="2000" b="1" i="1" spc="-170" dirty="0">
                <a:latin typeface="Times New Roman"/>
                <a:cs typeface="Times New Roman"/>
              </a:rPr>
              <a:t> </a:t>
            </a:r>
            <a:r>
              <a:rPr sz="2000" b="1" i="1" spc="-204" dirty="0">
                <a:latin typeface="Arial"/>
                <a:cs typeface="Arial"/>
              </a:rPr>
              <a:t>6</a:t>
            </a:r>
            <a:r>
              <a:rPr sz="2000" b="1" i="1" dirty="0">
                <a:latin typeface="Arial"/>
                <a:cs typeface="Arial"/>
              </a:rPr>
              <a:t>,</a:t>
            </a:r>
            <a:r>
              <a:rPr sz="2000" b="1" i="1" spc="-155" dirty="0">
                <a:latin typeface="Times New Roman"/>
                <a:cs typeface="Times New Roman"/>
              </a:rPr>
              <a:t> </a:t>
            </a:r>
            <a:r>
              <a:rPr sz="2000" b="1" i="1" spc="-204" dirty="0">
                <a:latin typeface="Arial"/>
                <a:cs typeface="Arial"/>
              </a:rPr>
              <a:t>7</a:t>
            </a:r>
            <a:r>
              <a:rPr sz="2000" b="1" i="1" spc="-100" dirty="0">
                <a:latin typeface="Arial"/>
                <a:cs typeface="Arial"/>
              </a:rPr>
              <a:t>.</a:t>
            </a:r>
            <a:r>
              <a:rPr sz="2000" b="1" i="1" spc="-204" dirty="0">
                <a:latin typeface="Arial"/>
                <a:cs typeface="Arial"/>
              </a:rPr>
              <a:t>3</a:t>
            </a:r>
            <a:r>
              <a:rPr sz="2000" b="1" i="1" dirty="0"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68667" y="4311396"/>
            <a:ext cx="439420" cy="419100"/>
          </a:xfrm>
          <a:custGeom>
            <a:avLst/>
            <a:gdLst/>
            <a:ahLst/>
            <a:cxnLst/>
            <a:rect l="l" t="t" r="r" b="b"/>
            <a:pathLst>
              <a:path w="439420" h="419100">
                <a:moveTo>
                  <a:pt x="219455" y="0"/>
                </a:moveTo>
                <a:lnTo>
                  <a:pt x="166980" y="6131"/>
                </a:lnTo>
                <a:lnTo>
                  <a:pt x="118958" y="23536"/>
                </a:lnTo>
                <a:lnTo>
                  <a:pt x="76965" y="50735"/>
                </a:lnTo>
                <a:lnTo>
                  <a:pt x="42574" y="86246"/>
                </a:lnTo>
                <a:lnTo>
                  <a:pt x="17359" y="128587"/>
                </a:lnTo>
                <a:lnTo>
                  <a:pt x="2894" y="176278"/>
                </a:lnTo>
                <a:lnTo>
                  <a:pt x="0" y="210311"/>
                </a:lnTo>
                <a:lnTo>
                  <a:pt x="733" y="227505"/>
                </a:lnTo>
                <a:lnTo>
                  <a:pt x="11265" y="276502"/>
                </a:lnTo>
                <a:lnTo>
                  <a:pt x="33072" y="320520"/>
                </a:lnTo>
                <a:lnTo>
                  <a:pt x="64579" y="358139"/>
                </a:lnTo>
                <a:lnTo>
                  <a:pt x="104213" y="387941"/>
                </a:lnTo>
                <a:lnTo>
                  <a:pt x="150400" y="408505"/>
                </a:lnTo>
                <a:lnTo>
                  <a:pt x="201566" y="418411"/>
                </a:lnTo>
                <a:lnTo>
                  <a:pt x="219455" y="419099"/>
                </a:lnTo>
                <a:lnTo>
                  <a:pt x="237551" y="418411"/>
                </a:lnTo>
                <a:lnTo>
                  <a:pt x="289096" y="408505"/>
                </a:lnTo>
                <a:lnTo>
                  <a:pt x="335374" y="387941"/>
                </a:lnTo>
                <a:lnTo>
                  <a:pt x="374903" y="358139"/>
                </a:lnTo>
                <a:lnTo>
                  <a:pt x="406203" y="320520"/>
                </a:lnTo>
                <a:lnTo>
                  <a:pt x="427792" y="276502"/>
                </a:lnTo>
                <a:lnTo>
                  <a:pt x="438189" y="227505"/>
                </a:lnTo>
                <a:lnTo>
                  <a:pt x="438911" y="210311"/>
                </a:lnTo>
                <a:lnTo>
                  <a:pt x="438189" y="193107"/>
                </a:lnTo>
                <a:lnTo>
                  <a:pt x="427792" y="143963"/>
                </a:lnTo>
                <a:lnTo>
                  <a:pt x="406203" y="99674"/>
                </a:lnTo>
                <a:lnTo>
                  <a:pt x="374903" y="61721"/>
                </a:lnTo>
                <a:lnTo>
                  <a:pt x="335374" y="31587"/>
                </a:lnTo>
                <a:lnTo>
                  <a:pt x="289096" y="10753"/>
                </a:lnTo>
                <a:lnTo>
                  <a:pt x="237551" y="699"/>
                </a:lnTo>
                <a:lnTo>
                  <a:pt x="21945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59523" y="4302252"/>
            <a:ext cx="457200" cy="439420"/>
          </a:xfrm>
          <a:custGeom>
            <a:avLst/>
            <a:gdLst/>
            <a:ahLst/>
            <a:cxnLst/>
            <a:rect l="l" t="t" r="r" b="b"/>
            <a:pathLst>
              <a:path w="457200" h="439420">
                <a:moveTo>
                  <a:pt x="228599" y="0"/>
                </a:moveTo>
                <a:lnTo>
                  <a:pt x="182879" y="4571"/>
                </a:lnTo>
                <a:lnTo>
                  <a:pt x="140207" y="16763"/>
                </a:lnTo>
                <a:lnTo>
                  <a:pt x="100583" y="38099"/>
                </a:lnTo>
                <a:lnTo>
                  <a:pt x="67055" y="64007"/>
                </a:lnTo>
                <a:lnTo>
                  <a:pt x="39623" y="97535"/>
                </a:lnTo>
                <a:lnTo>
                  <a:pt x="27431" y="114299"/>
                </a:lnTo>
                <a:lnTo>
                  <a:pt x="10667" y="153923"/>
                </a:lnTo>
                <a:lnTo>
                  <a:pt x="1523" y="196595"/>
                </a:lnTo>
                <a:lnTo>
                  <a:pt x="0" y="208787"/>
                </a:lnTo>
                <a:lnTo>
                  <a:pt x="0" y="230123"/>
                </a:lnTo>
                <a:lnTo>
                  <a:pt x="10667" y="284987"/>
                </a:lnTo>
                <a:lnTo>
                  <a:pt x="28955" y="324611"/>
                </a:lnTo>
                <a:lnTo>
                  <a:pt x="53339" y="359663"/>
                </a:lnTo>
                <a:lnTo>
                  <a:pt x="83819" y="388619"/>
                </a:lnTo>
                <a:lnTo>
                  <a:pt x="120395" y="411479"/>
                </a:lnTo>
                <a:lnTo>
                  <a:pt x="161543" y="428243"/>
                </a:lnTo>
                <a:lnTo>
                  <a:pt x="205739" y="437387"/>
                </a:lnTo>
                <a:lnTo>
                  <a:pt x="230123" y="438911"/>
                </a:lnTo>
                <a:lnTo>
                  <a:pt x="252983" y="437387"/>
                </a:lnTo>
                <a:lnTo>
                  <a:pt x="275843" y="434339"/>
                </a:lnTo>
                <a:lnTo>
                  <a:pt x="297179" y="428243"/>
                </a:lnTo>
                <a:lnTo>
                  <a:pt x="318515" y="420623"/>
                </a:lnTo>
                <a:lnTo>
                  <a:pt x="321817" y="419099"/>
                </a:lnTo>
                <a:lnTo>
                  <a:pt x="228599" y="419099"/>
                </a:lnTo>
                <a:lnTo>
                  <a:pt x="207263" y="417575"/>
                </a:lnTo>
                <a:lnTo>
                  <a:pt x="166115" y="409955"/>
                </a:lnTo>
                <a:lnTo>
                  <a:pt x="128015" y="394715"/>
                </a:lnTo>
                <a:lnTo>
                  <a:pt x="94487" y="373379"/>
                </a:lnTo>
                <a:lnTo>
                  <a:pt x="67055" y="345947"/>
                </a:lnTo>
                <a:lnTo>
                  <a:pt x="44195" y="313943"/>
                </a:lnTo>
                <a:lnTo>
                  <a:pt x="22859" y="259079"/>
                </a:lnTo>
                <a:lnTo>
                  <a:pt x="19811" y="239267"/>
                </a:lnTo>
                <a:lnTo>
                  <a:pt x="19811" y="198119"/>
                </a:lnTo>
                <a:lnTo>
                  <a:pt x="28955" y="160019"/>
                </a:lnTo>
                <a:lnTo>
                  <a:pt x="44195" y="123443"/>
                </a:lnTo>
                <a:lnTo>
                  <a:pt x="67055" y="91439"/>
                </a:lnTo>
                <a:lnTo>
                  <a:pt x="96011" y="64007"/>
                </a:lnTo>
                <a:lnTo>
                  <a:pt x="129539" y="42671"/>
                </a:lnTo>
                <a:lnTo>
                  <a:pt x="167639" y="27431"/>
                </a:lnTo>
                <a:lnTo>
                  <a:pt x="207263" y="19811"/>
                </a:lnTo>
                <a:lnTo>
                  <a:pt x="323595" y="19811"/>
                </a:lnTo>
                <a:lnTo>
                  <a:pt x="316991" y="16763"/>
                </a:lnTo>
                <a:lnTo>
                  <a:pt x="295655" y="9143"/>
                </a:lnTo>
                <a:lnTo>
                  <a:pt x="274319" y="4571"/>
                </a:lnTo>
                <a:lnTo>
                  <a:pt x="251459" y="1523"/>
                </a:lnTo>
                <a:lnTo>
                  <a:pt x="228599" y="0"/>
                </a:lnTo>
                <a:close/>
              </a:path>
              <a:path w="457200" h="439420">
                <a:moveTo>
                  <a:pt x="323595" y="19811"/>
                </a:moveTo>
                <a:lnTo>
                  <a:pt x="251459" y="19811"/>
                </a:lnTo>
                <a:lnTo>
                  <a:pt x="271271" y="22859"/>
                </a:lnTo>
                <a:lnTo>
                  <a:pt x="310895" y="35051"/>
                </a:lnTo>
                <a:lnTo>
                  <a:pt x="345947" y="53339"/>
                </a:lnTo>
                <a:lnTo>
                  <a:pt x="377951" y="77723"/>
                </a:lnTo>
                <a:lnTo>
                  <a:pt x="402335" y="108203"/>
                </a:lnTo>
                <a:lnTo>
                  <a:pt x="422147" y="141731"/>
                </a:lnTo>
                <a:lnTo>
                  <a:pt x="434339" y="179831"/>
                </a:lnTo>
                <a:lnTo>
                  <a:pt x="437387" y="199643"/>
                </a:lnTo>
                <a:lnTo>
                  <a:pt x="438911" y="208787"/>
                </a:lnTo>
                <a:lnTo>
                  <a:pt x="438911" y="230123"/>
                </a:lnTo>
                <a:lnTo>
                  <a:pt x="437387" y="239267"/>
                </a:lnTo>
                <a:lnTo>
                  <a:pt x="434339" y="259079"/>
                </a:lnTo>
                <a:lnTo>
                  <a:pt x="422147" y="297179"/>
                </a:lnTo>
                <a:lnTo>
                  <a:pt x="402335" y="330707"/>
                </a:lnTo>
                <a:lnTo>
                  <a:pt x="376427" y="361187"/>
                </a:lnTo>
                <a:lnTo>
                  <a:pt x="345947" y="385571"/>
                </a:lnTo>
                <a:lnTo>
                  <a:pt x="310895" y="403859"/>
                </a:lnTo>
                <a:lnTo>
                  <a:pt x="271271" y="414527"/>
                </a:lnTo>
                <a:lnTo>
                  <a:pt x="228599" y="419099"/>
                </a:lnTo>
                <a:lnTo>
                  <a:pt x="321817" y="419099"/>
                </a:lnTo>
                <a:lnTo>
                  <a:pt x="356615" y="400811"/>
                </a:lnTo>
                <a:lnTo>
                  <a:pt x="405383" y="358139"/>
                </a:lnTo>
                <a:lnTo>
                  <a:pt x="429767" y="323087"/>
                </a:lnTo>
                <a:lnTo>
                  <a:pt x="448055" y="283463"/>
                </a:lnTo>
                <a:lnTo>
                  <a:pt x="457199" y="230123"/>
                </a:lnTo>
                <a:lnTo>
                  <a:pt x="457199" y="207263"/>
                </a:lnTo>
                <a:lnTo>
                  <a:pt x="455675" y="196595"/>
                </a:lnTo>
                <a:lnTo>
                  <a:pt x="452627" y="173735"/>
                </a:lnTo>
                <a:lnTo>
                  <a:pt x="438911" y="132587"/>
                </a:lnTo>
                <a:lnTo>
                  <a:pt x="417575" y="96011"/>
                </a:lnTo>
                <a:lnTo>
                  <a:pt x="390143" y="64007"/>
                </a:lnTo>
                <a:lnTo>
                  <a:pt x="356615" y="36575"/>
                </a:lnTo>
                <a:lnTo>
                  <a:pt x="336803" y="25907"/>
                </a:lnTo>
                <a:lnTo>
                  <a:pt x="323595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458973" y="518922"/>
            <a:ext cx="6096000" cy="899160"/>
          </a:xfrm>
          <a:prstGeom prst="rect">
            <a:avLst/>
          </a:prstGeom>
          <a:ln w="3936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2700" algn="ctr">
              <a:lnSpc>
                <a:spcPct val="100000"/>
              </a:lnSpc>
              <a:tabLst>
                <a:tab pos="1445895" algn="l"/>
                <a:tab pos="3004820" algn="l"/>
              </a:tabLst>
            </a:pPr>
            <a:r>
              <a:rPr sz="2800" b="1" spc="13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800" b="1" spc="17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800" b="1" spc="13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800" b="1" spc="12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800" b="1" spc="28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b="1" spc="125" dirty="0">
                <a:solidFill>
                  <a:srgbClr val="0000CC"/>
                </a:solidFill>
                <a:latin typeface="Arial"/>
                <a:cs typeface="Arial"/>
              </a:rPr>
              <a:t>As</a:t>
            </a:r>
            <a:r>
              <a:rPr sz="2800" b="1" spc="130" dirty="0">
                <a:solidFill>
                  <a:srgbClr val="0000CC"/>
                </a:solidFill>
                <a:latin typeface="Arial"/>
                <a:cs typeface="Arial"/>
              </a:rPr>
              <a:t>uh</a:t>
            </a:r>
            <a:r>
              <a:rPr sz="2800" b="1" spc="28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b="1" spc="8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800" b="1" spc="28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800" b="1" spc="12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800" b="1" spc="14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800" b="1" spc="28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400" spc="-15" dirty="0">
                <a:latin typeface="Calibri"/>
                <a:cs typeface="Calibri"/>
              </a:rPr>
              <a:t>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leh ma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8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65419" y="5036820"/>
            <a:ext cx="190500" cy="459105"/>
          </a:xfrm>
          <a:custGeom>
            <a:avLst/>
            <a:gdLst/>
            <a:ahLst/>
            <a:cxnLst/>
            <a:rect l="l" t="t" r="r" b="b"/>
            <a:pathLst>
              <a:path w="190500" h="459104">
                <a:moveTo>
                  <a:pt x="63354" y="268227"/>
                </a:moveTo>
                <a:lnTo>
                  <a:pt x="0" y="269747"/>
                </a:lnTo>
                <a:lnTo>
                  <a:pt x="99059" y="458723"/>
                </a:lnTo>
                <a:lnTo>
                  <a:pt x="173939" y="300227"/>
                </a:lnTo>
                <a:lnTo>
                  <a:pt x="64007" y="300227"/>
                </a:lnTo>
                <a:lnTo>
                  <a:pt x="63354" y="268227"/>
                </a:lnTo>
                <a:close/>
              </a:path>
              <a:path w="190500" h="459104">
                <a:moveTo>
                  <a:pt x="127362" y="266691"/>
                </a:moveTo>
                <a:lnTo>
                  <a:pt x="63354" y="268227"/>
                </a:lnTo>
                <a:lnTo>
                  <a:pt x="64007" y="300227"/>
                </a:lnTo>
                <a:lnTo>
                  <a:pt x="128015" y="298703"/>
                </a:lnTo>
                <a:lnTo>
                  <a:pt x="127362" y="266691"/>
                </a:lnTo>
                <a:close/>
              </a:path>
              <a:path w="190500" h="459104">
                <a:moveTo>
                  <a:pt x="190499" y="265175"/>
                </a:moveTo>
                <a:lnTo>
                  <a:pt x="127362" y="266691"/>
                </a:lnTo>
                <a:lnTo>
                  <a:pt x="128015" y="298703"/>
                </a:lnTo>
                <a:lnTo>
                  <a:pt x="64007" y="300227"/>
                </a:lnTo>
                <a:lnTo>
                  <a:pt x="173939" y="300227"/>
                </a:lnTo>
                <a:lnTo>
                  <a:pt x="190499" y="265175"/>
                </a:lnTo>
                <a:close/>
              </a:path>
              <a:path w="190500" h="459104">
                <a:moveTo>
                  <a:pt x="121919" y="0"/>
                </a:moveTo>
                <a:lnTo>
                  <a:pt x="57911" y="1523"/>
                </a:lnTo>
                <a:lnTo>
                  <a:pt x="63354" y="268227"/>
                </a:lnTo>
                <a:lnTo>
                  <a:pt x="127362" y="266691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372488" y="1547749"/>
          <a:ext cx="8267698" cy="3496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1793"/>
                <a:gridCol w="2295905"/>
              </a:tblGrid>
              <a:tr h="479297">
                <a:tc gridSpan="2">
                  <a:txBody>
                    <a:bodyPr/>
                    <a:lstStyle/>
                    <a:p>
                      <a:pPr marL="192468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400" b="1" spc="-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13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spc="1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spc="26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spc="1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spc="26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400" b="1" spc="26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9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26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spc="1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spc="13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26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2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“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10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”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081">
                      <a:solidFill>
                        <a:srgbClr val="000000"/>
                      </a:solidFill>
                      <a:prstDash val="solid"/>
                    </a:lnL>
                    <a:lnR w="21081">
                      <a:solidFill>
                        <a:srgbClr val="000000"/>
                      </a:solidFill>
                      <a:prstDash val="solid"/>
                    </a:lnR>
                    <a:lnT w="19557">
                      <a:solidFill>
                        <a:srgbClr val="000000"/>
                      </a:solidFill>
                      <a:prstDash val="solid"/>
                    </a:lnT>
                    <a:lnB w="21081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01039">
                <a:tc>
                  <a:txBody>
                    <a:bodyPr/>
                    <a:lstStyle/>
                    <a:p>
                      <a:pPr marL="308610" marR="235585" indent="-228600">
                        <a:lnSpc>
                          <a:spcPct val="103800"/>
                        </a:lnSpc>
                        <a:tabLst>
                          <a:tab pos="5633720" algn="l"/>
                        </a:tabLst>
                      </a:pPr>
                      <a:r>
                        <a:rPr sz="2000" b="1" spc="-2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6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2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b="1" spc="-28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26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30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26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24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6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65" dirty="0">
                          <a:latin typeface="Arial"/>
                          <a:cs typeface="Arial"/>
                        </a:rPr>
                        <a:t>KU</a:t>
                      </a:r>
                      <a:r>
                        <a:rPr sz="2000" b="1" spc="-30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24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26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-2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265" dirty="0">
                          <a:latin typeface="Arial"/>
                          <a:cs typeface="Arial"/>
                        </a:rPr>
                        <a:t>KA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3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2000" b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2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3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2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esa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-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3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14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ksaa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b="1" spc="-179" baseline="2777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3000" b="1" spc="-150" baseline="2777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3000" b="1" spc="-307" baseline="2777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3000" b="1" spc="-150" baseline="2777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3000" b="1" spc="-307" baseline="2777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3000" b="1" baseline="2777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3000" b="1" spc="-277" baseline="2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b="1" spc="-330" baseline="2777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3000" b="1" spc="-307" baseline="2777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3000" b="1" spc="-480" baseline="2777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3000" b="1" spc="-307" baseline="2777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3000" b="1" spc="-217" baseline="2777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3000" b="1" spc="-150" baseline="2777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3000" b="1" spc="-307" baseline="2777" dirty="0">
                          <a:latin typeface="Arial"/>
                          <a:cs typeface="Arial"/>
                        </a:rPr>
                        <a:t>ksaa</a:t>
                      </a:r>
                      <a:r>
                        <a:rPr sz="3000" b="1" baseline="2777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3000" b="1" spc="-442" baseline="2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b="1" spc="-150" baseline="2777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3000" b="1" spc="-307" baseline="2777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3000" b="1" spc="-150" baseline="2777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3000" b="1" baseline="2777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3000" b="1" spc="-434" baseline="2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b="1" baseline="2777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3000" b="1" spc="-240" baseline="2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b="1" spc="-330" baseline="2777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3000" b="1" spc="-307" baseline="2777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3000" b="1" spc="-330" baseline="2777" dirty="0">
                          <a:latin typeface="Arial"/>
                          <a:cs typeface="Arial"/>
                        </a:rPr>
                        <a:t>nun</a:t>
                      </a:r>
                      <a:r>
                        <a:rPr sz="3000" b="1" spc="-150" baseline="2777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3000" b="1" spc="-307" baseline="2777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3000" b="1" spc="-330" baseline="2777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3000" b="1" spc="-337" baseline="2777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3000" b="1" baseline="2777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3000" b="1" spc="-307" baseline="2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b="1" spc="-330" baseline="2777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3000" b="1" spc="-307" baseline="2777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3000" b="1" baseline="2777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081">
                      <a:solidFill>
                        <a:srgbClr val="000000"/>
                      </a:solidFill>
                      <a:prstDash val="solid"/>
                    </a:lnL>
                    <a:lnR w="19557">
                      <a:solidFill>
                        <a:srgbClr val="000000"/>
                      </a:solidFill>
                      <a:prstDash val="solid"/>
                    </a:lnR>
                    <a:lnT w="21081">
                      <a:solidFill>
                        <a:srgbClr val="000000"/>
                      </a:solidFill>
                      <a:prstDash val="solid"/>
                    </a:lnT>
                    <a:lnB w="210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2000" b="1" i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td</a:t>
                      </a:r>
                      <a:r>
                        <a:rPr sz="200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AP</a:t>
                      </a:r>
                      <a:r>
                        <a:rPr sz="20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557">
                      <a:solidFill>
                        <a:srgbClr val="000000"/>
                      </a:solidFill>
                      <a:prstDash val="solid"/>
                    </a:lnL>
                    <a:lnR w="21081">
                      <a:solidFill>
                        <a:srgbClr val="000000"/>
                      </a:solidFill>
                      <a:prstDash val="solid"/>
                    </a:lnR>
                    <a:lnT w="21081">
                      <a:solidFill>
                        <a:srgbClr val="000000"/>
                      </a:solidFill>
                      <a:prstDash val="solid"/>
                    </a:lnT>
                    <a:lnB w="210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10639">
                <a:tc>
                  <a:txBody>
                    <a:bodyPr/>
                    <a:lstStyle/>
                    <a:p>
                      <a:pPr marL="308610" marR="154305" indent="-228600">
                        <a:lnSpc>
                          <a:spcPct val="100000"/>
                        </a:lnSpc>
                        <a:tabLst>
                          <a:tab pos="5605145" algn="l"/>
                        </a:tabLst>
                      </a:pPr>
                      <a:r>
                        <a:rPr sz="2000" b="1" spc="-204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65" dirty="0">
                          <a:latin typeface="Arial"/>
                          <a:cs typeface="Arial"/>
                        </a:rPr>
                        <a:t>ANA</a:t>
                      </a:r>
                      <a:r>
                        <a:rPr sz="2000" b="1" spc="-2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4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6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2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b="1" spc="-28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26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30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26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24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2000" b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220" dirty="0">
                          <a:latin typeface="Arial"/>
                          <a:cs typeface="Arial"/>
                        </a:rPr>
                        <a:t>ngh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ka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3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kes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3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220" dirty="0">
                          <a:latin typeface="Arial"/>
                          <a:cs typeface="Arial"/>
                        </a:rPr>
                        <a:t>pu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spc="-10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0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asa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22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6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-220" dirty="0">
                          <a:latin typeface="Arial"/>
                          <a:cs typeface="Arial"/>
                        </a:rPr>
                        <a:t>ond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-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6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220" dirty="0">
                          <a:latin typeface="Arial"/>
                          <a:cs typeface="Arial"/>
                        </a:rPr>
                        <a:t>gno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b="1" baseline="-1111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3000" b="1" baseline="-1111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2000" b="1" spc="-1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2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-29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2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ng</a:t>
                      </a:r>
                      <a:r>
                        <a:rPr sz="2000" b="1" spc="-10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2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1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1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2000" b="1" spc="-10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kas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ke</a:t>
                      </a:r>
                      <a:r>
                        <a:rPr sz="2000" b="1" spc="-2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bu</a:t>
                      </a:r>
                      <a:r>
                        <a:rPr sz="2000" b="1" spc="-1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2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uh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30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10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aya</a:t>
                      </a:r>
                      <a:r>
                        <a:rPr sz="2000" b="1" spc="-2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30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2000" b="1" spc="-10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081">
                      <a:solidFill>
                        <a:srgbClr val="000000"/>
                      </a:solidFill>
                      <a:prstDash val="solid"/>
                    </a:lnL>
                    <a:lnR w="19557">
                      <a:solidFill>
                        <a:srgbClr val="000000"/>
                      </a:solidFill>
                      <a:prstDash val="solid"/>
                    </a:lnR>
                    <a:lnT w="21081">
                      <a:solidFill>
                        <a:srgbClr val="000000"/>
                      </a:solidFill>
                      <a:prstDash val="solid"/>
                    </a:lnT>
                    <a:lnB w="210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2000" b="1" i="1" spc="-24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i="1" spc="-1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i="1" spc="14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i="1" spc="-26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i="1" spc="-24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i="1" spc="-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i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i="1" spc="-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i="1" spc="-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2000" b="1" i="1" spc="-2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i="1" spc="-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i="1" spc="-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i="1" spc="-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i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i="1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6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i="1" spc="-3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i="1" spc="-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2000" b="1" i="1" spc="-2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i="1" spc="-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b="1" i="1" spc="-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i="1" spc="-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i="1" spc="-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i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4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i="1" spc="-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i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i="1" spc="-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2000" b="1" i="1" spc="-2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i="1" spc="-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i="1" spc="-3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i="1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000" b="1" i="1" spc="-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i="1" spc="-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4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i="1" spc="-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557">
                      <a:solidFill>
                        <a:srgbClr val="000000"/>
                      </a:solidFill>
                      <a:prstDash val="solid"/>
                    </a:lnL>
                    <a:lnR w="21081">
                      <a:solidFill>
                        <a:srgbClr val="000000"/>
                      </a:solidFill>
                      <a:prstDash val="solid"/>
                    </a:lnR>
                    <a:lnT w="21081">
                      <a:solidFill>
                        <a:srgbClr val="000000"/>
                      </a:solidFill>
                      <a:prstDash val="solid"/>
                    </a:lnT>
                    <a:lnB w="210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2000" b="1" spc="-204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6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24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265" dirty="0">
                          <a:latin typeface="Arial"/>
                          <a:cs typeface="Arial"/>
                        </a:rPr>
                        <a:t>NCAN</a:t>
                      </a:r>
                      <a:r>
                        <a:rPr sz="2000" b="1" spc="13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245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2000" b="1" spc="-2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4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40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spc="-265" dirty="0">
                          <a:latin typeface="Arial"/>
                          <a:cs typeface="Arial"/>
                        </a:rPr>
                        <a:t>ANA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000" b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4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204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2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b="1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6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i="1" spc="-14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08610">
                        <a:lnSpc>
                          <a:spcPct val="100000"/>
                        </a:lnSpc>
                        <a:tabLst>
                          <a:tab pos="5624195" algn="l"/>
                        </a:tabLst>
                      </a:pPr>
                      <a:r>
                        <a:rPr sz="2000" b="1" spc="-2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2000" b="1" spc="-1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2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-29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3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2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nuh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18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ke</a:t>
                      </a:r>
                      <a:r>
                        <a:rPr sz="2000" b="1" spc="-2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bu</a:t>
                      </a:r>
                      <a:r>
                        <a:rPr sz="2000" b="1" spc="-1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2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uh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30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10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aya</a:t>
                      </a:r>
                      <a:r>
                        <a:rPr sz="2000" b="1" spc="-2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29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2000" b="1" spc="-10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04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b="1" baseline="9722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3000" baseline="9722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081">
                      <a:solidFill>
                        <a:srgbClr val="000000"/>
                      </a:solidFill>
                      <a:prstDash val="solid"/>
                    </a:lnL>
                    <a:lnR w="19557">
                      <a:solidFill>
                        <a:srgbClr val="000000"/>
                      </a:solidFill>
                      <a:prstDash val="solid"/>
                    </a:lnR>
                    <a:lnT w="21081">
                      <a:solidFill>
                        <a:srgbClr val="000000"/>
                      </a:solidFill>
                      <a:prstDash val="solid"/>
                    </a:lnT>
                    <a:lnB w="210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 marR="141605">
                        <a:lnSpc>
                          <a:spcPct val="100000"/>
                        </a:lnSpc>
                      </a:pPr>
                      <a:r>
                        <a:rPr sz="2000" b="1" i="1" spc="-24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i="1" spc="-1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i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4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i="1" spc="-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i="1" spc="-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4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i="1" spc="-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i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4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i="1" spc="-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i="1" spc="-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i="1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4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i="1" spc="-1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i="1" spc="15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i="1" spc="-26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i="1" spc="-3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i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39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i="1" spc="-26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B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2000" b="1" i="1" spc="-204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i="1" spc="-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i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2000" b="1" i="1" spc="-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i="1" spc="-204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000" b="1" i="1" dirty="0">
                          <a:latin typeface="Arial"/>
                          <a:cs typeface="Arial"/>
                        </a:rPr>
                        <a:t>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557">
                      <a:solidFill>
                        <a:srgbClr val="000000"/>
                      </a:solidFill>
                      <a:prstDash val="solid"/>
                    </a:lnL>
                    <a:lnR w="21081">
                      <a:solidFill>
                        <a:srgbClr val="000000"/>
                      </a:solidFill>
                      <a:prstDash val="solid"/>
                    </a:lnR>
                    <a:lnT w="21081">
                      <a:solidFill>
                        <a:srgbClr val="000000"/>
                      </a:solidFill>
                      <a:prstDash val="solid"/>
                    </a:lnT>
                    <a:lnB w="210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0804" y="611124"/>
            <a:ext cx="7330440" cy="1172210"/>
          </a:xfrm>
          <a:custGeom>
            <a:avLst/>
            <a:gdLst/>
            <a:ahLst/>
            <a:cxnLst/>
            <a:rect l="l" t="t" r="r" b="b"/>
            <a:pathLst>
              <a:path w="7330440" h="1172210">
                <a:moveTo>
                  <a:pt x="0" y="1171955"/>
                </a:moveTo>
                <a:lnTo>
                  <a:pt x="7330439" y="1171955"/>
                </a:lnTo>
                <a:lnTo>
                  <a:pt x="7330439" y="0"/>
                </a:lnTo>
                <a:lnTo>
                  <a:pt x="0" y="0"/>
                </a:lnTo>
                <a:lnTo>
                  <a:pt x="0" y="117195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0804" y="1784604"/>
            <a:ext cx="7330440" cy="1996439"/>
          </a:xfrm>
          <a:custGeom>
            <a:avLst/>
            <a:gdLst/>
            <a:ahLst/>
            <a:cxnLst/>
            <a:rect l="l" t="t" r="r" b="b"/>
            <a:pathLst>
              <a:path w="7330440" h="1996439">
                <a:moveTo>
                  <a:pt x="7330439" y="1996439"/>
                </a:moveTo>
                <a:lnTo>
                  <a:pt x="7330439" y="0"/>
                </a:lnTo>
                <a:lnTo>
                  <a:pt x="0" y="0"/>
                </a:lnTo>
                <a:lnTo>
                  <a:pt x="0" y="1996439"/>
                </a:lnTo>
                <a:lnTo>
                  <a:pt x="7330439" y="1996439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47088" y="1785366"/>
            <a:ext cx="7360920" cy="0"/>
          </a:xfrm>
          <a:custGeom>
            <a:avLst/>
            <a:gdLst/>
            <a:ahLst/>
            <a:cxnLst/>
            <a:rect l="l" t="t" r="r" b="b"/>
            <a:pathLst>
              <a:path w="7360920">
                <a:moveTo>
                  <a:pt x="0" y="0"/>
                </a:moveTo>
                <a:lnTo>
                  <a:pt x="7360919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0804" y="597408"/>
            <a:ext cx="0" cy="5768340"/>
          </a:xfrm>
          <a:custGeom>
            <a:avLst/>
            <a:gdLst/>
            <a:ahLst/>
            <a:cxnLst/>
            <a:rect l="l" t="t" r="r" b="b"/>
            <a:pathLst>
              <a:path h="5768340">
                <a:moveTo>
                  <a:pt x="0" y="0"/>
                </a:moveTo>
                <a:lnTo>
                  <a:pt x="0" y="5768339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3529" y="597408"/>
            <a:ext cx="0" cy="5768340"/>
          </a:xfrm>
          <a:custGeom>
            <a:avLst/>
            <a:gdLst/>
            <a:ahLst/>
            <a:cxnLst/>
            <a:rect l="l" t="t" r="r" b="b"/>
            <a:pathLst>
              <a:path h="5768340">
                <a:moveTo>
                  <a:pt x="0" y="0"/>
                </a:moveTo>
                <a:lnTo>
                  <a:pt x="0" y="5768339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47088" y="611124"/>
            <a:ext cx="7360920" cy="0"/>
          </a:xfrm>
          <a:custGeom>
            <a:avLst/>
            <a:gdLst/>
            <a:ahLst/>
            <a:cxnLst/>
            <a:rect l="l" t="t" r="r" b="b"/>
            <a:pathLst>
              <a:path w="7360920">
                <a:moveTo>
                  <a:pt x="0" y="0"/>
                </a:moveTo>
                <a:lnTo>
                  <a:pt x="7360919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0" marR="59690" algn="ctr">
              <a:lnSpc>
                <a:spcPct val="100000"/>
              </a:lnSpc>
            </a:pPr>
            <a:r>
              <a:rPr sz="2400" dirty="0"/>
              <a:t>D</a:t>
            </a:r>
            <a:r>
              <a:rPr sz="2400" spc="-15" dirty="0"/>
              <a:t> </a:t>
            </a:r>
            <a:r>
              <a:rPr sz="2400" dirty="0"/>
              <a:t>P</a:t>
            </a:r>
            <a:r>
              <a:rPr sz="2400" spc="-10" dirty="0"/>
              <a:t> </a:t>
            </a:r>
            <a:r>
              <a:rPr sz="2400" dirty="0"/>
              <a:t>J</a:t>
            </a:r>
            <a:r>
              <a:rPr sz="2400" spc="-5" dirty="0"/>
              <a:t> </a:t>
            </a:r>
            <a:r>
              <a:rPr sz="2400" dirty="0"/>
              <a:t>P</a:t>
            </a:r>
            <a:endParaRPr sz="2400"/>
          </a:p>
          <a:p>
            <a:pPr marL="438784" marR="5080" algn="ctr">
              <a:lnSpc>
                <a:spcPts val="3080"/>
              </a:lnSpc>
              <a:spcBef>
                <a:spcPts val="125"/>
              </a:spcBef>
            </a:pPr>
            <a:r>
              <a:rPr sz="2400" dirty="0"/>
              <a:t>a</a:t>
            </a:r>
            <a:r>
              <a:rPr sz="2400" spc="-5" dirty="0"/>
              <a:t>d</a:t>
            </a:r>
            <a:r>
              <a:rPr sz="2400" dirty="0"/>
              <a:t>a</a:t>
            </a:r>
            <a:r>
              <a:rPr sz="2400" spc="-5" dirty="0"/>
              <a:t>l</a:t>
            </a:r>
            <a:r>
              <a:rPr sz="2400" dirty="0"/>
              <a:t>ah </a:t>
            </a:r>
            <a:r>
              <a:rPr sz="2400" spc="-55" dirty="0"/>
              <a:t>K</a:t>
            </a:r>
            <a:r>
              <a:rPr sz="2400" spc="-10" dirty="0"/>
              <a:t>e</a:t>
            </a:r>
            <a:r>
              <a:rPr sz="2400" spc="-5" dirty="0"/>
              <a:t>tu</a:t>
            </a:r>
            <a:r>
              <a:rPr sz="2400" dirty="0"/>
              <a:t>a</a:t>
            </a:r>
            <a:r>
              <a:rPr sz="2400" spc="10" dirty="0"/>
              <a:t> </a:t>
            </a:r>
            <a:r>
              <a:rPr sz="2400" dirty="0"/>
              <a:t>T</a:t>
            </a:r>
            <a:r>
              <a:rPr sz="2400" spc="-5" dirty="0"/>
              <a:t>i</a:t>
            </a:r>
            <a:r>
              <a:rPr sz="2400" dirty="0"/>
              <a:t>m</a:t>
            </a:r>
            <a:r>
              <a:rPr sz="2400" spc="-15" dirty="0"/>
              <a:t> </a:t>
            </a:r>
            <a:r>
              <a:rPr sz="2400" spc="-5" dirty="0"/>
              <a:t>P</a:t>
            </a:r>
            <a:r>
              <a:rPr sz="2400" spc="-175" dirty="0"/>
              <a:t>P</a:t>
            </a:r>
            <a:r>
              <a:rPr sz="2400" dirty="0"/>
              <a:t>A / </a:t>
            </a:r>
            <a:r>
              <a:rPr sz="2400" spc="-5" dirty="0"/>
              <a:t>I</a:t>
            </a:r>
            <a:r>
              <a:rPr sz="2400" spc="-30" dirty="0"/>
              <a:t>nt</a:t>
            </a:r>
            <a:r>
              <a:rPr sz="2400" dirty="0"/>
              <a:t>e</a:t>
            </a:r>
            <a:r>
              <a:rPr sz="2400" spc="-25" dirty="0"/>
              <a:t>r</a:t>
            </a:r>
            <a:r>
              <a:rPr sz="2400" spc="-5" dirty="0"/>
              <a:t>di</a:t>
            </a:r>
            <a:r>
              <a:rPr sz="2400" dirty="0"/>
              <a:t>s</a:t>
            </a:r>
            <a:r>
              <a:rPr sz="2400" spc="-5" dirty="0"/>
              <a:t>ipli</a:t>
            </a:r>
            <a:r>
              <a:rPr sz="2400" dirty="0"/>
              <a:t>n</a:t>
            </a:r>
            <a:r>
              <a:rPr sz="2400" spc="5" dirty="0"/>
              <a:t> </a:t>
            </a:r>
            <a:r>
              <a:rPr sz="2400" dirty="0"/>
              <a:t>/</a:t>
            </a:r>
            <a:r>
              <a:rPr sz="2400" spc="5" dirty="0"/>
              <a:t> </a:t>
            </a:r>
            <a:r>
              <a:rPr sz="2400" spc="-5" dirty="0"/>
              <a:t>Klini</a:t>
            </a:r>
            <a:r>
              <a:rPr sz="2400" dirty="0"/>
              <a:t>s C</a:t>
            </a:r>
            <a:r>
              <a:rPr sz="2400" spc="-5" dirty="0"/>
              <a:t>lini</a:t>
            </a:r>
            <a:r>
              <a:rPr sz="2400" spc="-10" dirty="0"/>
              <a:t>c</a:t>
            </a:r>
            <a:r>
              <a:rPr sz="2400" dirty="0"/>
              <a:t>al</a:t>
            </a:r>
            <a:r>
              <a:rPr sz="2400" spc="-30" dirty="0"/>
              <a:t> </a:t>
            </a:r>
            <a:r>
              <a:rPr sz="2400" dirty="0"/>
              <a:t>Lea</a:t>
            </a:r>
            <a:r>
              <a:rPr sz="2400" spc="-5" dirty="0"/>
              <a:t>d</a:t>
            </a:r>
            <a:r>
              <a:rPr sz="2400" dirty="0"/>
              <a:t>er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42260" y="6814247"/>
            <a:ext cx="14046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 Lume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60804" y="3779520"/>
            <a:ext cx="7330440" cy="2569845"/>
          </a:xfrm>
          <a:custGeom>
            <a:avLst/>
            <a:gdLst/>
            <a:ahLst/>
            <a:cxnLst/>
            <a:rect l="l" t="t" r="r" b="b"/>
            <a:pathLst>
              <a:path w="7330440" h="2569845">
                <a:moveTo>
                  <a:pt x="0" y="2569464"/>
                </a:moveTo>
                <a:lnTo>
                  <a:pt x="7330439" y="2569464"/>
                </a:lnTo>
                <a:lnTo>
                  <a:pt x="7330439" y="0"/>
                </a:lnTo>
                <a:lnTo>
                  <a:pt x="0" y="0"/>
                </a:lnTo>
                <a:lnTo>
                  <a:pt x="0" y="2569464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47088" y="6351270"/>
            <a:ext cx="7360920" cy="0"/>
          </a:xfrm>
          <a:custGeom>
            <a:avLst/>
            <a:gdLst/>
            <a:ahLst/>
            <a:cxnLst/>
            <a:rect l="l" t="t" r="r" b="b"/>
            <a:pathLst>
              <a:path w="7360920">
                <a:moveTo>
                  <a:pt x="0" y="0"/>
                </a:moveTo>
                <a:lnTo>
                  <a:pt x="7360919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15974" y="1762603"/>
            <a:ext cx="6816725" cy="458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sz="2000" b="1" spc="105" dirty="0">
                <a:latin typeface="Arial"/>
                <a:cs typeface="Arial"/>
              </a:rPr>
              <a:t>Fungs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Arial"/>
                <a:cs typeface="Arial"/>
              </a:rPr>
              <a:t>D</a:t>
            </a:r>
            <a:r>
              <a:rPr sz="2000" b="1" spc="110" dirty="0">
                <a:latin typeface="Arial"/>
                <a:cs typeface="Arial"/>
              </a:rPr>
              <a:t>P</a:t>
            </a:r>
            <a:r>
              <a:rPr sz="2000" b="1" spc="215" dirty="0">
                <a:latin typeface="Arial"/>
                <a:cs typeface="Arial"/>
              </a:rPr>
              <a:t>J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Arial"/>
                <a:cs typeface="Arial"/>
              </a:rPr>
              <a:t>s</a:t>
            </a:r>
            <a:r>
              <a:rPr sz="2000" b="1" spc="190" dirty="0">
                <a:latin typeface="Arial"/>
                <a:cs typeface="Arial"/>
              </a:rPr>
              <a:t>e</a:t>
            </a:r>
            <a:r>
              <a:rPr sz="2000" b="1" spc="105" dirty="0">
                <a:latin typeface="Arial"/>
                <a:cs typeface="Arial"/>
              </a:rPr>
              <a:t>b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250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Arial"/>
                <a:cs typeface="Arial"/>
              </a:rPr>
              <a:t>g</a:t>
            </a:r>
            <a:r>
              <a:rPr sz="2000" b="1" spc="2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95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Arial"/>
                <a:cs typeface="Arial"/>
              </a:rPr>
              <a:t>C</a:t>
            </a:r>
            <a:r>
              <a:rPr sz="2000" b="1" spc="110" dirty="0">
                <a:latin typeface="Arial"/>
                <a:cs typeface="Arial"/>
              </a:rPr>
              <a:t>li</a:t>
            </a:r>
            <a:r>
              <a:rPr sz="2000" b="1" spc="105" dirty="0">
                <a:latin typeface="Arial"/>
                <a:cs typeface="Arial"/>
              </a:rPr>
              <a:t>n</a:t>
            </a:r>
            <a:r>
              <a:rPr sz="2000" b="1" spc="110" dirty="0">
                <a:latin typeface="Arial"/>
                <a:cs typeface="Arial"/>
              </a:rPr>
              <a:t>i</a:t>
            </a:r>
            <a:r>
              <a:rPr sz="2000" b="1" spc="215" dirty="0">
                <a:latin typeface="Arial"/>
                <a:cs typeface="Arial"/>
              </a:rPr>
              <a:t>ca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235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Arial"/>
                <a:cs typeface="Arial"/>
              </a:rPr>
              <a:t>L</a:t>
            </a:r>
            <a:r>
              <a:rPr sz="2000" b="1" spc="215" dirty="0">
                <a:latin typeface="Arial"/>
                <a:cs typeface="Arial"/>
              </a:rPr>
              <a:t>ea</a:t>
            </a:r>
            <a:r>
              <a:rPr sz="2000" b="1" spc="105" dirty="0">
                <a:latin typeface="Arial"/>
                <a:cs typeface="Arial"/>
              </a:rPr>
              <a:t>d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641985" lvl="1" indent="-286385">
              <a:lnSpc>
                <a:spcPct val="100000"/>
              </a:lnSpc>
              <a:spcBef>
                <a:spcPts val="165"/>
              </a:spcBef>
              <a:buFont typeface="Calibri"/>
              <a:buAutoNum type="arabicPeriod"/>
              <a:tabLst>
                <a:tab pos="642620" algn="l"/>
              </a:tabLst>
            </a:pPr>
            <a:r>
              <a:rPr sz="2000" b="1" dirty="0">
                <a:latin typeface="Calibri"/>
                <a:cs typeface="Calibri"/>
              </a:rPr>
              <a:t>Me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-10" dirty="0">
                <a:latin typeface="Calibri"/>
                <a:cs typeface="Calibri"/>
              </a:rPr>
              <a:t>ca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/men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g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ok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suh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L="641985" lvl="1" indent="-286385">
              <a:lnSpc>
                <a:spcPct val="100000"/>
              </a:lnSpc>
              <a:spcBef>
                <a:spcPts val="165"/>
              </a:spcBef>
              <a:buFont typeface="Calibri"/>
              <a:buAutoNum type="arabicPeriod"/>
              <a:tabLst>
                <a:tab pos="642620" algn="l"/>
              </a:tabLst>
            </a:pPr>
            <a:r>
              <a:rPr sz="2000" b="1" spc="-40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suh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 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en –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nd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du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3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641985" lvl="1" indent="-286385">
              <a:lnSpc>
                <a:spcPct val="100000"/>
              </a:lnSpc>
              <a:spcBef>
                <a:spcPts val="165"/>
              </a:spcBef>
              <a:buFont typeface="Calibri"/>
              <a:buAutoNum type="arabicPeriod"/>
              <a:tabLst>
                <a:tab pos="642620" algn="l"/>
              </a:tabLst>
            </a:pPr>
            <a:r>
              <a:rPr sz="2000" b="1" spc="-40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bo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semua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3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641985" lvl="1" indent="-286385">
              <a:lnSpc>
                <a:spcPct val="100000"/>
              </a:lnSpc>
              <a:spcBef>
                <a:spcPts val="165"/>
              </a:spcBef>
              <a:buFont typeface="Calibri"/>
              <a:buAutoNum type="arabicPeriod"/>
              <a:tabLst>
                <a:tab pos="642620" algn="l"/>
              </a:tabLst>
            </a:pPr>
            <a:r>
              <a:rPr sz="2000" b="1" spc="-5" dirty="0">
                <a:latin typeface="Calibri"/>
                <a:cs typeface="Calibri"/>
              </a:rPr>
              <a:t>Si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semua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641985" lvl="1" indent="-286385">
              <a:lnSpc>
                <a:spcPct val="100000"/>
              </a:lnSpc>
              <a:spcBef>
                <a:spcPts val="165"/>
              </a:spcBef>
              <a:buFont typeface="Calibri"/>
              <a:buAutoNum type="arabicPeriod"/>
              <a:tabLst>
                <a:tab pos="642620" algn="l"/>
              </a:tabLst>
            </a:pP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sesmen</a:t>
            </a:r>
            <a:endParaRPr sz="2000">
              <a:latin typeface="Calibri"/>
              <a:cs typeface="Calibri"/>
            </a:endParaRPr>
          </a:p>
          <a:p>
            <a:pPr marL="641985" marR="5080" lvl="1" indent="-286385" algn="just">
              <a:lnSpc>
                <a:spcPct val="107000"/>
              </a:lnSpc>
              <a:buFont typeface="Calibri"/>
              <a:buAutoNum type="arabicPeriod"/>
              <a:tabLst>
                <a:tab pos="642620" algn="l"/>
              </a:tabLst>
            </a:pP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000" b="1" spc="-15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v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spc="-15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w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en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ca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na semua</a:t>
            </a:r>
            <a:r>
              <a:rPr sz="2000" b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000" b="1" spc="-135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3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40" dirty="0">
                <a:solidFill>
                  <a:srgbClr val="0000CC"/>
                </a:solidFill>
                <a:latin typeface="Calibri"/>
                <a:cs typeface="Calibri"/>
              </a:rPr>
              <a:t>y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,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bu</a:t>
            </a: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c</a:t>
            </a: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/no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si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di 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PP</a:t>
            </a:r>
            <a:r>
              <a:rPr sz="2000" b="1" spc="-17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,</a:t>
            </a:r>
            <a:r>
              <a:rPr sz="2000" b="1" spc="-4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seh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5" dirty="0">
                <a:solidFill>
                  <a:srgbClr val="0000CC"/>
                </a:solidFill>
                <a:latin typeface="Calibri"/>
                <a:cs typeface="Calibri"/>
              </a:rPr>
              <a:t>g</a:t>
            </a:r>
            <a:r>
              <a:rPr sz="2000" b="1" spc="-40" dirty="0">
                <a:solidFill>
                  <a:srgbClr val="0000CC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rl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spc="-15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na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suh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en 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ri</a:t>
            </a:r>
            <a:r>
              <a:rPr sz="2000" b="1" spc="-20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g</a:t>
            </a:r>
            <a:r>
              <a:rPr sz="2000" b="1" spc="-55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si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se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a </a:t>
            </a:r>
            <a:r>
              <a:rPr sz="2000" b="1" spc="-65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o</a:t>
            </a:r>
            <a:r>
              <a:rPr sz="2000" b="1" spc="-20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ti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nu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suh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3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40" dirty="0">
                <a:solidFill>
                  <a:srgbClr val="0000CC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memenuhi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65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ebu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uh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en</a:t>
            </a:r>
            <a:r>
              <a:rPr sz="2000" b="1" spc="-3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40" dirty="0">
                <a:solidFill>
                  <a:srgbClr val="0000CC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a.</a:t>
            </a:r>
            <a:endParaRPr sz="2000">
              <a:latin typeface="Calibri"/>
              <a:cs typeface="Calibri"/>
            </a:endParaRPr>
          </a:p>
          <a:p>
            <a:pPr marL="641985" lvl="1" indent="-286385">
              <a:lnSpc>
                <a:spcPct val="100000"/>
              </a:lnSpc>
              <a:spcBef>
                <a:spcPts val="165"/>
              </a:spcBef>
              <a:buFont typeface="Calibri"/>
              <a:buAutoNum type="arabicPeriod"/>
              <a:tabLst>
                <a:tab pos="642620" algn="l"/>
              </a:tabLst>
            </a:pPr>
            <a:r>
              <a:rPr sz="2000" b="1" spc="-105" dirty="0">
                <a:latin typeface="Calibri"/>
                <a:cs typeface="Calibri"/>
              </a:rPr>
              <a:t>V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ri</a:t>
            </a:r>
            <a:r>
              <a:rPr sz="2000" b="1" dirty="0">
                <a:latin typeface="Calibri"/>
                <a:cs typeface="Calibri"/>
              </a:rPr>
              <a:t>f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5" dirty="0">
                <a:latin typeface="Calibri"/>
                <a:cs typeface="Calibri"/>
              </a:rPr>
              <a:t> (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 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w</a:t>
            </a:r>
            <a:r>
              <a:rPr sz="2000" b="1" dirty="0">
                <a:latin typeface="Calibri"/>
                <a:cs typeface="Calibri"/>
              </a:rPr>
              <a:t>) 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20" dirty="0">
                <a:latin typeface="Calibri"/>
                <a:cs typeface="Calibri"/>
              </a:rPr>
              <a:t>a</a:t>
            </a:r>
            <a:r>
              <a:rPr sz="2000" b="1" spc="-105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641985" marR="9525" lvl="1" indent="-286385">
              <a:lnSpc>
                <a:spcPct val="107000"/>
              </a:lnSpc>
              <a:buFont typeface="Calibri"/>
              <a:buAutoNum type="arabicPeriod"/>
              <a:tabLst>
                <a:tab pos="642620" algn="l"/>
              </a:tabLst>
            </a:pPr>
            <a:r>
              <a:rPr sz="2000" b="1" spc="-40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omun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den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 C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er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j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ti</a:t>
            </a:r>
            <a:r>
              <a:rPr sz="2000" b="1" dirty="0">
                <a:latin typeface="Calibri"/>
                <a:cs typeface="Calibri"/>
              </a:rPr>
              <a:t>nu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 pe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45" dirty="0">
                <a:latin typeface="Calibri"/>
                <a:cs typeface="Calibri"/>
              </a:rPr>
              <a:t>a</a:t>
            </a:r>
            <a:r>
              <a:rPr sz="2000" b="1" spc="-40" dirty="0">
                <a:latin typeface="Calibri"/>
                <a:cs typeface="Calibri"/>
              </a:rPr>
              <a:t>y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 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memenuhi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ebu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uh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-35" dirty="0">
                <a:latin typeface="Calibri"/>
                <a:cs typeface="Calibri"/>
              </a:rPr>
              <a:t>n</a:t>
            </a:r>
            <a:r>
              <a:rPr sz="2000" b="1" spc="-40" dirty="0">
                <a:latin typeface="Calibri"/>
                <a:cs typeface="Calibri"/>
              </a:rPr>
              <a:t>y</a:t>
            </a:r>
            <a:r>
              <a:rPr sz="2000" b="1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8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4.1,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2.1.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1601" y="710443"/>
            <a:ext cx="545211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z="4000" b="1" spc="425" dirty="0">
                <a:latin typeface="Arial"/>
                <a:cs typeface="Arial"/>
              </a:rPr>
              <a:t>I</a:t>
            </a:r>
            <a:r>
              <a:rPr sz="4000" b="1" spc="195" dirty="0">
                <a:latin typeface="Arial"/>
                <a:cs typeface="Arial"/>
              </a:rPr>
              <a:t>n</a:t>
            </a:r>
            <a:r>
              <a:rPr sz="4000" b="1" spc="415" dirty="0">
                <a:latin typeface="Arial"/>
                <a:cs typeface="Arial"/>
              </a:rPr>
              <a:t>te</a:t>
            </a:r>
            <a:r>
              <a:rPr sz="4000" b="1" spc="360" dirty="0">
                <a:latin typeface="Arial"/>
                <a:cs typeface="Arial"/>
              </a:rPr>
              <a:t>r</a:t>
            </a:r>
            <a:r>
              <a:rPr sz="4000" b="1" spc="195" dirty="0">
                <a:latin typeface="Arial"/>
                <a:cs typeface="Arial"/>
              </a:rPr>
              <a:t>p</a:t>
            </a:r>
            <a:r>
              <a:rPr sz="4000" b="1" spc="254" dirty="0">
                <a:latin typeface="Arial"/>
                <a:cs typeface="Arial"/>
              </a:rPr>
              <a:t>r</a:t>
            </a:r>
            <a:r>
              <a:rPr sz="4000" b="1" spc="195" dirty="0">
                <a:latin typeface="Arial"/>
                <a:cs typeface="Arial"/>
              </a:rPr>
              <a:t>o</a:t>
            </a:r>
            <a:r>
              <a:rPr sz="4000" b="1" spc="140" dirty="0">
                <a:latin typeface="Arial"/>
                <a:cs typeface="Arial"/>
              </a:rPr>
              <a:t>f</a:t>
            </a:r>
            <a:r>
              <a:rPr sz="4000" b="1" spc="409" dirty="0">
                <a:latin typeface="Arial"/>
                <a:cs typeface="Arial"/>
              </a:rPr>
              <a:t>e</a:t>
            </a:r>
            <a:r>
              <a:rPr sz="4000" b="1" spc="185" dirty="0">
                <a:latin typeface="Arial"/>
                <a:cs typeface="Arial"/>
              </a:rPr>
              <a:t>ss</a:t>
            </a:r>
            <a:r>
              <a:rPr sz="4000" b="1" spc="200" dirty="0">
                <a:latin typeface="Arial"/>
                <a:cs typeface="Arial"/>
              </a:rPr>
              <a:t>ion</a:t>
            </a:r>
            <a:r>
              <a:rPr sz="4000" b="1" spc="409" dirty="0">
                <a:latin typeface="Arial"/>
                <a:cs typeface="Arial"/>
              </a:rPr>
              <a:t>a</a:t>
            </a:r>
            <a:r>
              <a:rPr sz="4000" b="1" spc="200" dirty="0">
                <a:latin typeface="Arial"/>
                <a:cs typeface="Arial"/>
              </a:rPr>
              <a:t>li</a:t>
            </a:r>
            <a:r>
              <a:rPr sz="4000" b="1" spc="420" dirty="0">
                <a:latin typeface="Arial"/>
                <a:cs typeface="Arial"/>
              </a:rPr>
              <a:t>t</a:t>
            </a:r>
            <a:r>
              <a:rPr sz="4000" b="1" spc="-25" dirty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3336" y="350520"/>
            <a:ext cx="1871471" cy="1210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57313" y="1682103"/>
            <a:ext cx="7933690" cy="462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0" marR="219710" indent="-457200">
              <a:lnSpc>
                <a:spcPct val="99900"/>
              </a:lnSpc>
              <a:buFont typeface="Wingdings"/>
              <a:buChar char=""/>
              <a:tabLst>
                <a:tab pos="508634" algn="l"/>
              </a:tabLst>
            </a:pPr>
            <a:r>
              <a:rPr sz="3200" b="1" spc="125" dirty="0">
                <a:latin typeface="Arial"/>
                <a:cs typeface="Arial"/>
              </a:rPr>
              <a:t>I</a:t>
            </a:r>
            <a:r>
              <a:rPr sz="3200" b="1" spc="-20" dirty="0">
                <a:latin typeface="Arial"/>
                <a:cs typeface="Arial"/>
              </a:rPr>
              <a:t>n</a:t>
            </a:r>
            <a:r>
              <a:rPr sz="3200" b="1" spc="70" dirty="0">
                <a:latin typeface="Arial"/>
                <a:cs typeface="Arial"/>
              </a:rPr>
              <a:t>t</a:t>
            </a:r>
            <a:r>
              <a:rPr sz="3200" b="1" spc="125" dirty="0">
                <a:latin typeface="Arial"/>
                <a:cs typeface="Arial"/>
              </a:rPr>
              <a:t>e</a:t>
            </a:r>
            <a:r>
              <a:rPr sz="3200" b="1" spc="105" dirty="0">
                <a:latin typeface="Arial"/>
                <a:cs typeface="Arial"/>
              </a:rPr>
              <a:t>r</a:t>
            </a:r>
            <a:r>
              <a:rPr sz="3200" b="1" spc="40" dirty="0">
                <a:latin typeface="Arial"/>
                <a:cs typeface="Arial"/>
              </a:rPr>
              <a:t>p</a:t>
            </a:r>
            <a:r>
              <a:rPr sz="3200" b="1" spc="25" dirty="0">
                <a:latin typeface="Arial"/>
                <a:cs typeface="Arial"/>
              </a:rPr>
              <a:t>r</a:t>
            </a:r>
            <a:r>
              <a:rPr sz="3200" b="1" spc="-30" dirty="0">
                <a:latin typeface="Arial"/>
                <a:cs typeface="Arial"/>
              </a:rPr>
              <a:t>o</a:t>
            </a:r>
            <a:r>
              <a:rPr sz="3200" b="1" spc="-35" dirty="0">
                <a:latin typeface="Arial"/>
                <a:cs typeface="Arial"/>
              </a:rPr>
              <a:t>f</a:t>
            </a:r>
            <a:r>
              <a:rPr sz="3200" b="1" spc="114" dirty="0">
                <a:latin typeface="Arial"/>
                <a:cs typeface="Arial"/>
              </a:rPr>
              <a:t>e</a:t>
            </a:r>
            <a:r>
              <a:rPr sz="3200" b="1" spc="-45" dirty="0">
                <a:latin typeface="Arial"/>
                <a:cs typeface="Arial"/>
              </a:rPr>
              <a:t>ss</a:t>
            </a:r>
            <a:r>
              <a:rPr sz="3200" b="1" spc="-20" dirty="0">
                <a:latin typeface="Arial"/>
                <a:cs typeface="Arial"/>
              </a:rPr>
              <a:t>i</a:t>
            </a:r>
            <a:r>
              <a:rPr sz="3200" b="1" spc="-30" dirty="0">
                <a:latin typeface="Arial"/>
                <a:cs typeface="Arial"/>
              </a:rPr>
              <a:t>on</a:t>
            </a:r>
            <a:r>
              <a:rPr sz="3200" b="1" spc="12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l</a:t>
            </a:r>
            <a:r>
              <a:rPr sz="3200" b="1" spc="-140" dirty="0">
                <a:latin typeface="Arial"/>
                <a:cs typeface="Arial"/>
              </a:rPr>
              <a:t> </a:t>
            </a:r>
            <a:r>
              <a:rPr sz="3200" b="1" spc="70" dirty="0">
                <a:latin typeface="Arial"/>
                <a:cs typeface="Arial"/>
              </a:rPr>
              <a:t>C</a:t>
            </a:r>
            <a:r>
              <a:rPr sz="3200" b="1" spc="-20" dirty="0">
                <a:latin typeface="Arial"/>
                <a:cs typeface="Arial"/>
              </a:rPr>
              <a:t>oll</a:t>
            </a:r>
            <a:r>
              <a:rPr sz="3200" b="1" spc="100" dirty="0">
                <a:latin typeface="Arial"/>
                <a:cs typeface="Arial"/>
              </a:rPr>
              <a:t>a</a:t>
            </a:r>
            <a:r>
              <a:rPr sz="3200" b="1" spc="40" dirty="0">
                <a:latin typeface="Arial"/>
                <a:cs typeface="Arial"/>
              </a:rPr>
              <a:t>b</a:t>
            </a:r>
            <a:r>
              <a:rPr sz="3200" b="1" spc="-20" dirty="0">
                <a:latin typeface="Arial"/>
                <a:cs typeface="Arial"/>
              </a:rPr>
              <a:t>o</a:t>
            </a:r>
            <a:r>
              <a:rPr sz="3200" b="1" spc="70" dirty="0">
                <a:latin typeface="Arial"/>
                <a:cs typeface="Arial"/>
              </a:rPr>
              <a:t>r</a:t>
            </a:r>
            <a:r>
              <a:rPr sz="3200" b="1" spc="30" dirty="0">
                <a:latin typeface="Arial"/>
                <a:cs typeface="Arial"/>
              </a:rPr>
              <a:t>a</a:t>
            </a:r>
            <a:r>
              <a:rPr sz="3200" b="1" spc="70" dirty="0">
                <a:latin typeface="Arial"/>
                <a:cs typeface="Arial"/>
              </a:rPr>
              <a:t>t</a:t>
            </a:r>
            <a:r>
              <a:rPr sz="3200" b="1" spc="-20" dirty="0">
                <a:latin typeface="Arial"/>
                <a:cs typeface="Arial"/>
              </a:rPr>
              <a:t>io</a:t>
            </a:r>
            <a:r>
              <a:rPr sz="3200" b="1" dirty="0">
                <a:latin typeface="Arial"/>
                <a:cs typeface="Arial"/>
              </a:rPr>
              <a:t>n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spc="80" dirty="0">
                <a:latin typeface="Arial"/>
                <a:cs typeface="Arial"/>
              </a:rPr>
              <a:t>(</a:t>
            </a:r>
            <a:r>
              <a:rPr sz="3200" b="1" spc="125" dirty="0">
                <a:latin typeface="Arial"/>
                <a:cs typeface="Arial"/>
              </a:rPr>
              <a:t>I</a:t>
            </a:r>
            <a:r>
              <a:rPr sz="3200" b="1" spc="5" dirty="0">
                <a:latin typeface="Arial"/>
                <a:cs typeface="Arial"/>
              </a:rPr>
              <a:t>P</a:t>
            </a:r>
            <a:r>
              <a:rPr sz="3200" b="1" spc="60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) </a:t>
            </a:r>
            <a:r>
              <a:rPr sz="2800" spc="-35" dirty="0">
                <a:latin typeface="Arial"/>
                <a:cs typeface="Arial"/>
              </a:rPr>
              <a:t>W</a:t>
            </a:r>
            <a:r>
              <a:rPr sz="2800" spc="-20" dirty="0">
                <a:latin typeface="Arial"/>
                <a:cs typeface="Arial"/>
              </a:rPr>
              <a:t>hen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multiple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health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Arial"/>
                <a:cs typeface="Arial"/>
              </a:rPr>
              <a:t>w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ers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from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di</a:t>
            </a:r>
            <a:r>
              <a:rPr sz="2800" spc="-6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ferent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profe</a:t>
            </a:r>
            <a:r>
              <a:rPr sz="2800" spc="-10" dirty="0">
                <a:latin typeface="Arial"/>
                <a:cs typeface="Arial"/>
              </a:rPr>
              <a:t>ss</a:t>
            </a:r>
            <a:r>
              <a:rPr sz="2800" spc="-15" dirty="0">
                <a:latin typeface="Arial"/>
                <a:cs typeface="Arial"/>
              </a:rPr>
              <a:t>ional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ba</a:t>
            </a:r>
            <a:r>
              <a:rPr sz="2800" spc="-10" dirty="0">
                <a:latin typeface="Arial"/>
                <a:cs typeface="Arial"/>
              </a:rPr>
              <a:t>ck</a:t>
            </a:r>
            <a:r>
              <a:rPr sz="2800" spc="-15" dirty="0">
                <a:latin typeface="Arial"/>
                <a:cs typeface="Arial"/>
              </a:rPr>
              <a:t>grounds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Arial"/>
                <a:cs typeface="Arial"/>
              </a:rPr>
              <a:t>w</a:t>
            </a:r>
            <a:r>
              <a:rPr sz="2800" spc="-15" dirty="0">
                <a:latin typeface="Arial"/>
                <a:cs typeface="Arial"/>
              </a:rPr>
              <a:t>ork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together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ith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patient</a:t>
            </a:r>
            <a:r>
              <a:rPr sz="2800" spc="-10" dirty="0">
                <a:latin typeface="Arial"/>
                <a:cs typeface="Arial"/>
              </a:rPr>
              <a:t>s,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familie</a:t>
            </a:r>
            <a:r>
              <a:rPr sz="2800" spc="-10" dirty="0">
                <a:latin typeface="Arial"/>
                <a:cs typeface="Arial"/>
              </a:rPr>
              <a:t>s,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arer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ommunities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deli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er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highe</a:t>
            </a:r>
            <a:r>
              <a:rPr sz="2800" spc="-10" dirty="0">
                <a:latin typeface="Arial"/>
                <a:cs typeface="Arial"/>
              </a:rPr>
              <a:t>st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quality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are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006500"/>
              </a:buClr>
              <a:buFont typeface="Wingdings"/>
              <a:buChar char=""/>
              <a:tabLst>
                <a:tab pos="469900" algn="l"/>
              </a:tabLst>
            </a:pPr>
            <a:r>
              <a:rPr sz="2800" b="1" spc="-10" dirty="0">
                <a:solidFill>
                  <a:srgbClr val="006500"/>
                </a:solidFill>
                <a:latin typeface="Arial"/>
                <a:cs typeface="Arial"/>
              </a:rPr>
              <a:t>I</a:t>
            </a:r>
            <a:r>
              <a:rPr sz="2800" b="1" spc="-30" dirty="0">
                <a:solidFill>
                  <a:srgbClr val="006500"/>
                </a:solidFill>
                <a:latin typeface="Arial"/>
                <a:cs typeface="Arial"/>
              </a:rPr>
              <a:t>n</a:t>
            </a:r>
            <a:r>
              <a:rPr sz="2800" b="1" spc="-15" dirty="0">
                <a:solidFill>
                  <a:srgbClr val="006500"/>
                </a:solidFill>
                <a:latin typeface="Arial"/>
                <a:cs typeface="Arial"/>
              </a:rPr>
              <a:t>ter</a:t>
            </a:r>
            <a:r>
              <a:rPr sz="2800" b="1" spc="-30" dirty="0">
                <a:solidFill>
                  <a:srgbClr val="006500"/>
                </a:solidFill>
                <a:latin typeface="Arial"/>
                <a:cs typeface="Arial"/>
              </a:rPr>
              <a:t>p</a:t>
            </a:r>
            <a:r>
              <a:rPr sz="2800" b="1" spc="-15" dirty="0">
                <a:solidFill>
                  <a:srgbClr val="006500"/>
                </a:solidFill>
                <a:latin typeface="Arial"/>
                <a:cs typeface="Arial"/>
              </a:rPr>
              <a:t>r</a:t>
            </a:r>
            <a:r>
              <a:rPr sz="2800" b="1" spc="-30" dirty="0">
                <a:solidFill>
                  <a:srgbClr val="006500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006500"/>
                </a:solidFill>
                <a:latin typeface="Arial"/>
                <a:cs typeface="Arial"/>
              </a:rPr>
              <a:t>fessi</a:t>
            </a:r>
            <a:r>
              <a:rPr sz="2800" b="1" spc="-30" dirty="0">
                <a:solidFill>
                  <a:srgbClr val="006500"/>
                </a:solidFill>
                <a:latin typeface="Arial"/>
                <a:cs typeface="Arial"/>
              </a:rPr>
              <a:t>on</a:t>
            </a:r>
            <a:r>
              <a:rPr sz="2800" b="1" spc="-15" dirty="0">
                <a:solidFill>
                  <a:srgbClr val="006500"/>
                </a:solidFill>
                <a:latin typeface="Arial"/>
                <a:cs typeface="Arial"/>
              </a:rPr>
              <a:t>al</a:t>
            </a:r>
            <a:r>
              <a:rPr sz="2800" b="1" spc="125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6500"/>
                </a:solidFill>
                <a:latin typeface="Arial"/>
                <a:cs typeface="Arial"/>
              </a:rPr>
              <a:t>Edu</a:t>
            </a:r>
            <a:r>
              <a:rPr sz="2800" b="1" spc="-15" dirty="0">
                <a:solidFill>
                  <a:srgbClr val="006500"/>
                </a:solidFill>
                <a:latin typeface="Arial"/>
                <a:cs typeface="Arial"/>
              </a:rPr>
              <a:t>cati</a:t>
            </a:r>
            <a:r>
              <a:rPr sz="2800" b="1" spc="-30" dirty="0">
                <a:solidFill>
                  <a:srgbClr val="006500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006500"/>
                </a:solidFill>
                <a:latin typeface="Arial"/>
                <a:cs typeface="Arial"/>
              </a:rPr>
              <a:t>n</a:t>
            </a:r>
            <a:r>
              <a:rPr sz="2800" b="1" spc="105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6500"/>
                </a:solidFill>
                <a:latin typeface="Arial"/>
                <a:cs typeface="Arial"/>
              </a:rPr>
              <a:t>(I</a:t>
            </a:r>
            <a:r>
              <a:rPr sz="2800" b="1" spc="-30" dirty="0">
                <a:solidFill>
                  <a:srgbClr val="006500"/>
                </a:solidFill>
                <a:latin typeface="Arial"/>
                <a:cs typeface="Arial"/>
              </a:rPr>
              <a:t>PE</a:t>
            </a:r>
            <a:r>
              <a:rPr sz="2800" b="1" spc="-10" dirty="0">
                <a:solidFill>
                  <a:srgbClr val="0065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469900" marR="5080">
              <a:lnSpc>
                <a:spcPct val="100000"/>
              </a:lnSpc>
            </a:pPr>
            <a:r>
              <a:rPr sz="2800" spc="-35" dirty="0">
                <a:solidFill>
                  <a:srgbClr val="006500"/>
                </a:solidFill>
                <a:latin typeface="Arial"/>
                <a:cs typeface="Arial"/>
              </a:rPr>
              <a:t>W</a:t>
            </a:r>
            <a:r>
              <a:rPr sz="2800" spc="-20" dirty="0">
                <a:solidFill>
                  <a:srgbClr val="006500"/>
                </a:solidFill>
                <a:latin typeface="Arial"/>
                <a:cs typeface="Arial"/>
              </a:rPr>
              <a:t>hen</a:t>
            </a:r>
            <a:r>
              <a:rPr sz="2800" spc="65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6500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006500"/>
                </a:solidFill>
                <a:latin typeface="Arial"/>
                <a:cs typeface="Arial"/>
              </a:rPr>
              <a:t>tudents</a:t>
            </a:r>
            <a:r>
              <a:rPr sz="2800" spc="7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6500"/>
                </a:solidFill>
                <a:latin typeface="Arial"/>
                <a:cs typeface="Arial"/>
              </a:rPr>
              <a:t>from</a:t>
            </a:r>
            <a:r>
              <a:rPr sz="2800" spc="75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6500"/>
                </a:solidFill>
                <a:latin typeface="Arial"/>
                <a:cs typeface="Arial"/>
              </a:rPr>
              <a:t>t</a:t>
            </a:r>
            <a:r>
              <a:rPr sz="2800" spc="-30" dirty="0">
                <a:solidFill>
                  <a:srgbClr val="006500"/>
                </a:solidFill>
                <a:latin typeface="Arial"/>
                <a:cs typeface="Arial"/>
              </a:rPr>
              <a:t>w</a:t>
            </a:r>
            <a:r>
              <a:rPr sz="2800" spc="-20" dirty="0">
                <a:solidFill>
                  <a:srgbClr val="006500"/>
                </a:solidFill>
                <a:latin typeface="Arial"/>
                <a:cs typeface="Arial"/>
              </a:rPr>
              <a:t>o</a:t>
            </a:r>
            <a:r>
              <a:rPr sz="2800" spc="75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6500"/>
                </a:solidFill>
                <a:latin typeface="Arial"/>
                <a:cs typeface="Arial"/>
              </a:rPr>
              <a:t>or</a:t>
            </a:r>
            <a:r>
              <a:rPr sz="2800" spc="8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6500"/>
                </a:solidFill>
                <a:latin typeface="Arial"/>
                <a:cs typeface="Arial"/>
              </a:rPr>
              <a:t>more</a:t>
            </a:r>
            <a:r>
              <a:rPr sz="2800" spc="9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6500"/>
                </a:solidFill>
                <a:latin typeface="Arial"/>
                <a:cs typeface="Arial"/>
              </a:rPr>
              <a:t>profe</a:t>
            </a:r>
            <a:r>
              <a:rPr sz="2800" spc="-10" dirty="0">
                <a:solidFill>
                  <a:srgbClr val="006500"/>
                </a:solidFill>
                <a:latin typeface="Arial"/>
                <a:cs typeface="Arial"/>
              </a:rPr>
              <a:t>ss</a:t>
            </a:r>
            <a:r>
              <a:rPr sz="2800" spc="-15" dirty="0">
                <a:solidFill>
                  <a:srgbClr val="006500"/>
                </a:solidFill>
                <a:latin typeface="Arial"/>
                <a:cs typeface="Arial"/>
              </a:rPr>
              <a:t>ions</a:t>
            </a:r>
            <a:r>
              <a:rPr sz="2800" spc="-1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6500"/>
                </a:solidFill>
                <a:latin typeface="Arial"/>
                <a:cs typeface="Arial"/>
              </a:rPr>
              <a:t>learn</a:t>
            </a:r>
            <a:r>
              <a:rPr sz="2800" spc="65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6500"/>
                </a:solidFill>
                <a:latin typeface="Arial"/>
                <a:cs typeface="Arial"/>
              </a:rPr>
              <a:t>about,</a:t>
            </a:r>
            <a:r>
              <a:rPr sz="2800" spc="75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6500"/>
                </a:solidFill>
                <a:latin typeface="Arial"/>
                <a:cs typeface="Arial"/>
              </a:rPr>
              <a:t>from</a:t>
            </a:r>
            <a:r>
              <a:rPr sz="2800" spc="75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6500"/>
                </a:solidFill>
                <a:latin typeface="Arial"/>
                <a:cs typeface="Arial"/>
              </a:rPr>
              <a:t>and</a:t>
            </a:r>
            <a:r>
              <a:rPr sz="2800" spc="9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6500"/>
                </a:solidFill>
                <a:latin typeface="Arial"/>
                <a:cs typeface="Arial"/>
              </a:rPr>
              <a:t>w</a:t>
            </a:r>
            <a:r>
              <a:rPr sz="2800" spc="-10" dirty="0">
                <a:solidFill>
                  <a:srgbClr val="006500"/>
                </a:solidFill>
                <a:latin typeface="Arial"/>
                <a:cs typeface="Arial"/>
              </a:rPr>
              <a:t>ith</a:t>
            </a:r>
            <a:r>
              <a:rPr sz="2800" spc="75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6500"/>
                </a:solidFill>
                <a:latin typeface="Arial"/>
                <a:cs typeface="Arial"/>
              </a:rPr>
              <a:t>ea</a:t>
            </a:r>
            <a:r>
              <a:rPr sz="2800" spc="-10" dirty="0">
                <a:solidFill>
                  <a:srgbClr val="006500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rgbClr val="006500"/>
                </a:solidFill>
                <a:latin typeface="Arial"/>
                <a:cs typeface="Arial"/>
              </a:rPr>
              <a:t>h</a:t>
            </a:r>
            <a:r>
              <a:rPr sz="2800" spc="75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6500"/>
                </a:solidFill>
                <a:latin typeface="Arial"/>
                <a:cs typeface="Arial"/>
              </a:rPr>
              <a:t>other</a:t>
            </a:r>
            <a:r>
              <a:rPr sz="2800" spc="8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6500"/>
                </a:solidFill>
                <a:latin typeface="Arial"/>
                <a:cs typeface="Arial"/>
              </a:rPr>
              <a:t>to</a:t>
            </a:r>
            <a:r>
              <a:rPr sz="2800" spc="65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6500"/>
                </a:solidFill>
                <a:latin typeface="Arial"/>
                <a:cs typeface="Arial"/>
              </a:rPr>
              <a:t>enable</a:t>
            </a:r>
            <a:r>
              <a:rPr sz="2800" spc="-1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2800" spc="-60" dirty="0">
                <a:solidFill>
                  <a:srgbClr val="006500"/>
                </a:solidFill>
                <a:latin typeface="Arial"/>
                <a:cs typeface="Arial"/>
              </a:rPr>
              <a:t>f</a:t>
            </a:r>
            <a:r>
              <a:rPr sz="2800" spc="-15" dirty="0">
                <a:solidFill>
                  <a:srgbClr val="006500"/>
                </a:solidFill>
                <a:latin typeface="Arial"/>
                <a:cs typeface="Arial"/>
              </a:rPr>
              <a:t>fe</a:t>
            </a:r>
            <a:r>
              <a:rPr sz="2800" spc="-10" dirty="0">
                <a:solidFill>
                  <a:srgbClr val="006500"/>
                </a:solidFill>
                <a:latin typeface="Arial"/>
                <a:cs typeface="Arial"/>
              </a:rPr>
              <a:t>ctiv</a:t>
            </a:r>
            <a:r>
              <a:rPr sz="2800" spc="-20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2800" spc="45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6500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006500"/>
                </a:solidFill>
                <a:latin typeface="Arial"/>
                <a:cs typeface="Arial"/>
              </a:rPr>
              <a:t>ollaboration</a:t>
            </a:r>
            <a:r>
              <a:rPr sz="2800" spc="9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6500"/>
                </a:solidFill>
                <a:latin typeface="Arial"/>
                <a:cs typeface="Arial"/>
              </a:rPr>
              <a:t>and</a:t>
            </a:r>
            <a:r>
              <a:rPr sz="2800" spc="75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6500"/>
                </a:solidFill>
                <a:latin typeface="Arial"/>
                <a:cs typeface="Arial"/>
              </a:rPr>
              <a:t>impro</a:t>
            </a:r>
            <a:r>
              <a:rPr sz="2800" spc="-10" dirty="0">
                <a:solidFill>
                  <a:srgbClr val="006500"/>
                </a:solidFill>
                <a:latin typeface="Arial"/>
                <a:cs typeface="Arial"/>
              </a:rPr>
              <a:t>v</a:t>
            </a:r>
            <a:r>
              <a:rPr sz="2800" spc="-20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2800" spc="9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6500"/>
                </a:solidFill>
                <a:latin typeface="Arial"/>
                <a:cs typeface="Arial"/>
              </a:rPr>
              <a:t>health</a:t>
            </a:r>
            <a:r>
              <a:rPr sz="2800" spc="-10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6500"/>
                </a:solidFill>
                <a:latin typeface="Arial"/>
                <a:cs typeface="Arial"/>
              </a:rPr>
              <a:t>out</a:t>
            </a:r>
            <a:r>
              <a:rPr sz="2800" spc="-10" dirty="0">
                <a:solidFill>
                  <a:srgbClr val="006500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rgbClr val="006500"/>
                </a:solidFill>
                <a:latin typeface="Arial"/>
                <a:cs typeface="Arial"/>
              </a:rPr>
              <a:t>omes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3394" y="6742794"/>
            <a:ext cx="5964555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-90" dirty="0">
                <a:latin typeface="Arial"/>
                <a:cs typeface="Arial"/>
              </a:rPr>
              <a:t>(</a:t>
            </a:r>
            <a:r>
              <a:rPr sz="1400" i="1" spc="-155" dirty="0">
                <a:latin typeface="Arial"/>
                <a:cs typeface="Arial"/>
              </a:rPr>
              <a:t>F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215" dirty="0">
                <a:latin typeface="Arial"/>
                <a:cs typeface="Arial"/>
              </a:rPr>
              <a:t>m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spc="-190" dirty="0">
                <a:latin typeface="Arial"/>
                <a:cs typeface="Arial"/>
              </a:rPr>
              <a:t>w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14" dirty="0">
                <a:latin typeface="Arial"/>
                <a:cs typeface="Arial"/>
              </a:rPr>
              <a:t>k</a:t>
            </a:r>
            <a:r>
              <a:rPr sz="1800" spc="-457" baseline="-13888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400" i="1" spc="-95" dirty="0">
                <a:latin typeface="Arial"/>
                <a:cs typeface="Arial"/>
              </a:rPr>
              <a:t>f</a:t>
            </a:r>
            <a:r>
              <a:rPr sz="1800" spc="-1012" baseline="-13888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spc="-434" dirty="0">
                <a:latin typeface="Arial"/>
                <a:cs typeface="Arial"/>
              </a:rPr>
              <a:t>r</a:t>
            </a:r>
            <a:r>
              <a:rPr sz="1800" spc="-82" baseline="-13888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400" i="1" spc="-900" dirty="0">
                <a:latin typeface="Arial"/>
                <a:cs typeface="Arial"/>
              </a:rPr>
              <a:t>A</a:t>
            </a:r>
            <a:r>
              <a:rPr sz="1800" baseline="-13888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800" spc="-142" baseline="-13888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400" i="1" spc="-620" dirty="0">
                <a:latin typeface="Arial"/>
                <a:cs typeface="Arial"/>
              </a:rPr>
              <a:t>c</a:t>
            </a:r>
            <a:r>
              <a:rPr sz="1800" spc="-375" baseline="-13888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400" i="1" spc="-140" dirty="0">
                <a:latin typeface="Arial"/>
                <a:cs typeface="Arial"/>
              </a:rPr>
              <a:t>t</a:t>
            </a:r>
            <a:r>
              <a:rPr sz="1800" spc="-525" baseline="-13888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400" i="1" spc="-85" dirty="0">
                <a:latin typeface="Arial"/>
                <a:cs typeface="Arial"/>
              </a:rPr>
              <a:t>i</a:t>
            </a:r>
            <a:r>
              <a:rPr sz="1800" spc="-419" baseline="-13888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400" i="1" spc="-505" dirty="0">
                <a:latin typeface="Arial"/>
                <a:cs typeface="Arial"/>
              </a:rPr>
              <a:t>o</a:t>
            </a:r>
            <a:r>
              <a:rPr sz="1800" spc="-630" baseline="-13888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400" i="1" spc="-365" dirty="0">
                <a:latin typeface="Arial"/>
                <a:cs typeface="Arial"/>
              </a:rPr>
              <a:t>n</a:t>
            </a:r>
            <a:r>
              <a:rPr sz="1800" baseline="-13888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800" spc="-382" baseline="-13888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400" i="1" spc="-545" dirty="0">
                <a:latin typeface="Arial"/>
                <a:cs typeface="Arial"/>
              </a:rPr>
              <a:t>o</a:t>
            </a:r>
            <a:r>
              <a:rPr sz="1800" spc="-352" baseline="-13888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400" i="1" spc="-285" dirty="0">
                <a:latin typeface="Arial"/>
                <a:cs typeface="Arial"/>
              </a:rPr>
              <a:t>n</a:t>
            </a:r>
            <a:r>
              <a:rPr sz="1800" spc="-44" baseline="-13888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400" i="1" spc="-365" dirty="0">
                <a:latin typeface="Arial"/>
                <a:cs typeface="Arial"/>
              </a:rPr>
              <a:t>I</a:t>
            </a:r>
            <a:r>
              <a:rPr sz="1800" spc="-509" baseline="-13888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400" i="1" spc="-445" dirty="0">
                <a:latin typeface="Arial"/>
                <a:cs typeface="Arial"/>
              </a:rPr>
              <a:t>n</a:t>
            </a:r>
            <a:r>
              <a:rPr sz="1800" spc="-997" baseline="-13888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445" dirty="0">
                <a:latin typeface="Arial"/>
                <a:cs typeface="Arial"/>
              </a:rPr>
              <a:t>e</a:t>
            </a:r>
            <a:r>
              <a:rPr sz="1800" spc="-457" baseline="-13888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400" i="1" spc="-165" dirty="0">
                <a:latin typeface="Arial"/>
                <a:cs typeface="Arial"/>
              </a:rPr>
              <a:t>r</a:t>
            </a:r>
            <a:r>
              <a:rPr sz="1800" spc="-832" baseline="-13888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400" i="1" spc="-240" dirty="0">
                <a:latin typeface="Arial"/>
                <a:cs typeface="Arial"/>
              </a:rPr>
              <a:t>p</a:t>
            </a:r>
            <a:r>
              <a:rPr sz="1800" spc="-472" baseline="-13888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400" i="1" spc="-165" dirty="0">
                <a:latin typeface="Arial"/>
                <a:cs typeface="Arial"/>
              </a:rPr>
              <a:t>r</a:t>
            </a:r>
            <a:r>
              <a:rPr sz="1800" spc="-750" baseline="-13888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spc="-70" dirty="0">
                <a:latin typeface="Arial"/>
                <a:cs typeface="Arial"/>
              </a:rPr>
              <a:t>f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spc="-130" dirty="0">
                <a:latin typeface="Arial"/>
                <a:cs typeface="Arial"/>
              </a:rPr>
              <a:t>ss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ona</a:t>
            </a:r>
            <a:r>
              <a:rPr sz="1400" i="1" dirty="0">
                <a:latin typeface="Arial"/>
                <a:cs typeface="Arial"/>
              </a:rPr>
              <a:t>l</a:t>
            </a:r>
            <a:r>
              <a:rPr sz="1400" i="1" spc="-70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E</a:t>
            </a:r>
            <a:r>
              <a:rPr sz="1400" i="1" spc="-145" dirty="0">
                <a:latin typeface="Arial"/>
                <a:cs typeface="Arial"/>
              </a:rPr>
              <a:t>du</a:t>
            </a:r>
            <a:r>
              <a:rPr sz="1400" i="1" spc="-130" dirty="0">
                <a:latin typeface="Arial"/>
                <a:cs typeface="Arial"/>
              </a:rPr>
              <a:t>c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n</a:t>
            </a:r>
            <a:r>
              <a:rPr sz="1400" i="1" spc="-17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Arial"/>
                <a:cs typeface="Arial"/>
              </a:rPr>
              <a:t>&amp;</a:t>
            </a:r>
            <a:r>
              <a:rPr sz="1400" i="1" spc="-195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C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spc="-60" dirty="0">
                <a:latin typeface="Arial"/>
                <a:cs typeface="Arial"/>
              </a:rPr>
              <a:t>ll</a:t>
            </a:r>
            <a:r>
              <a:rPr sz="1400" i="1" spc="-145" dirty="0">
                <a:latin typeface="Arial"/>
                <a:cs typeface="Arial"/>
              </a:rPr>
              <a:t>abo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30" dirty="0">
                <a:latin typeface="Arial"/>
                <a:cs typeface="Arial"/>
              </a:rPr>
              <a:t>v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170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P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130" dirty="0">
                <a:latin typeface="Arial"/>
                <a:cs typeface="Arial"/>
              </a:rPr>
              <a:t>c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30" dirty="0">
                <a:latin typeface="Arial"/>
                <a:cs typeface="Arial"/>
              </a:rPr>
              <a:t>c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95" dirty="0">
                <a:latin typeface="Times New Roman"/>
                <a:cs typeface="Times New Roman"/>
              </a:rPr>
              <a:t> </a:t>
            </a:r>
            <a:r>
              <a:rPr sz="1400" i="1" spc="-240" dirty="0">
                <a:latin typeface="Arial"/>
                <a:cs typeface="Arial"/>
              </a:rPr>
              <a:t>W</a:t>
            </a:r>
            <a:r>
              <a:rPr sz="1400" i="1" spc="-190" dirty="0">
                <a:latin typeface="Arial"/>
                <a:cs typeface="Arial"/>
              </a:rPr>
              <a:t>H</a:t>
            </a:r>
            <a:r>
              <a:rPr sz="1400" i="1" spc="-19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105" dirty="0">
                <a:latin typeface="Times New Roman"/>
                <a:cs typeface="Times New Roman"/>
              </a:rPr>
              <a:t> </a:t>
            </a:r>
            <a:r>
              <a:rPr sz="1400" i="1" spc="-145" dirty="0">
                <a:latin typeface="Arial"/>
                <a:cs typeface="Arial"/>
              </a:rPr>
              <a:t>2010</a:t>
            </a:r>
            <a:r>
              <a:rPr sz="1400" i="1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744" y="729996"/>
            <a:ext cx="8613647" cy="2289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1267" y="733417"/>
            <a:ext cx="8609965" cy="2223135"/>
          </a:xfrm>
          <a:custGeom>
            <a:avLst/>
            <a:gdLst/>
            <a:ahLst/>
            <a:cxnLst/>
            <a:rect l="l" t="t" r="r" b="b"/>
            <a:pathLst>
              <a:path w="8609965" h="2223135">
                <a:moveTo>
                  <a:pt x="384048" y="0"/>
                </a:moveTo>
                <a:lnTo>
                  <a:pt x="349766" y="0"/>
                </a:lnTo>
                <a:lnTo>
                  <a:pt x="260616" y="18287"/>
                </a:lnTo>
                <a:lnTo>
                  <a:pt x="205956" y="42671"/>
                </a:lnTo>
                <a:lnTo>
                  <a:pt x="156033" y="73151"/>
                </a:lnTo>
                <a:lnTo>
                  <a:pt x="111632" y="112775"/>
                </a:lnTo>
                <a:lnTo>
                  <a:pt x="73542" y="155447"/>
                </a:lnTo>
                <a:lnTo>
                  <a:pt x="42547" y="204215"/>
                </a:lnTo>
                <a:lnTo>
                  <a:pt x="19434" y="259079"/>
                </a:lnTo>
                <a:lnTo>
                  <a:pt x="4989" y="320039"/>
                </a:lnTo>
                <a:lnTo>
                  <a:pt x="0" y="380999"/>
                </a:lnTo>
                <a:lnTo>
                  <a:pt x="0" y="1904999"/>
                </a:lnTo>
                <a:lnTo>
                  <a:pt x="1263" y="1935479"/>
                </a:lnTo>
                <a:lnTo>
                  <a:pt x="4989" y="1965959"/>
                </a:lnTo>
                <a:lnTo>
                  <a:pt x="7620" y="1978151"/>
                </a:lnTo>
                <a:lnTo>
                  <a:pt x="7620" y="1969007"/>
                </a:lnTo>
                <a:lnTo>
                  <a:pt x="6096" y="1969007"/>
                </a:lnTo>
                <a:lnTo>
                  <a:pt x="6096" y="1956815"/>
                </a:lnTo>
                <a:lnTo>
                  <a:pt x="4572" y="1956815"/>
                </a:lnTo>
                <a:lnTo>
                  <a:pt x="4572" y="1944623"/>
                </a:lnTo>
                <a:lnTo>
                  <a:pt x="3048" y="1944623"/>
                </a:lnTo>
                <a:lnTo>
                  <a:pt x="3048" y="1920239"/>
                </a:lnTo>
                <a:lnTo>
                  <a:pt x="1524" y="1920239"/>
                </a:lnTo>
                <a:lnTo>
                  <a:pt x="1524" y="396239"/>
                </a:lnTo>
                <a:lnTo>
                  <a:pt x="3048" y="396239"/>
                </a:lnTo>
                <a:lnTo>
                  <a:pt x="3048" y="356615"/>
                </a:lnTo>
                <a:lnTo>
                  <a:pt x="4572" y="356615"/>
                </a:lnTo>
                <a:lnTo>
                  <a:pt x="4572" y="344423"/>
                </a:lnTo>
                <a:lnTo>
                  <a:pt x="6096" y="344423"/>
                </a:lnTo>
                <a:lnTo>
                  <a:pt x="6096" y="332231"/>
                </a:lnTo>
                <a:lnTo>
                  <a:pt x="7620" y="332231"/>
                </a:lnTo>
                <a:lnTo>
                  <a:pt x="7620" y="320039"/>
                </a:lnTo>
                <a:lnTo>
                  <a:pt x="10668" y="320039"/>
                </a:lnTo>
                <a:lnTo>
                  <a:pt x="10668" y="304799"/>
                </a:lnTo>
                <a:lnTo>
                  <a:pt x="12192" y="304799"/>
                </a:lnTo>
                <a:lnTo>
                  <a:pt x="12192" y="292607"/>
                </a:lnTo>
                <a:lnTo>
                  <a:pt x="15240" y="292607"/>
                </a:lnTo>
                <a:lnTo>
                  <a:pt x="15240" y="280415"/>
                </a:lnTo>
                <a:lnTo>
                  <a:pt x="19812" y="280415"/>
                </a:lnTo>
                <a:lnTo>
                  <a:pt x="19812" y="268223"/>
                </a:lnTo>
                <a:lnTo>
                  <a:pt x="24384" y="268223"/>
                </a:lnTo>
                <a:lnTo>
                  <a:pt x="24384" y="256031"/>
                </a:lnTo>
                <a:lnTo>
                  <a:pt x="28956" y="256031"/>
                </a:lnTo>
                <a:lnTo>
                  <a:pt x="28956" y="243839"/>
                </a:lnTo>
                <a:lnTo>
                  <a:pt x="33528" y="243839"/>
                </a:lnTo>
                <a:lnTo>
                  <a:pt x="33528" y="228599"/>
                </a:lnTo>
                <a:lnTo>
                  <a:pt x="39624" y="228599"/>
                </a:lnTo>
                <a:lnTo>
                  <a:pt x="39624" y="216407"/>
                </a:lnTo>
                <a:lnTo>
                  <a:pt x="45720" y="216407"/>
                </a:lnTo>
                <a:lnTo>
                  <a:pt x="45720" y="204215"/>
                </a:lnTo>
                <a:lnTo>
                  <a:pt x="53340" y="204215"/>
                </a:lnTo>
                <a:lnTo>
                  <a:pt x="53340" y="192023"/>
                </a:lnTo>
                <a:lnTo>
                  <a:pt x="60960" y="192023"/>
                </a:lnTo>
                <a:lnTo>
                  <a:pt x="60960" y="179831"/>
                </a:lnTo>
                <a:lnTo>
                  <a:pt x="68580" y="179831"/>
                </a:lnTo>
                <a:lnTo>
                  <a:pt x="68580" y="167639"/>
                </a:lnTo>
                <a:lnTo>
                  <a:pt x="79248" y="167639"/>
                </a:lnTo>
                <a:lnTo>
                  <a:pt x="79248" y="152399"/>
                </a:lnTo>
                <a:lnTo>
                  <a:pt x="88392" y="152399"/>
                </a:lnTo>
                <a:lnTo>
                  <a:pt x="88392" y="140207"/>
                </a:lnTo>
                <a:lnTo>
                  <a:pt x="99060" y="140207"/>
                </a:lnTo>
                <a:lnTo>
                  <a:pt x="99060" y="128015"/>
                </a:lnTo>
                <a:lnTo>
                  <a:pt x="111252" y="128015"/>
                </a:lnTo>
                <a:lnTo>
                  <a:pt x="111252" y="115823"/>
                </a:lnTo>
                <a:lnTo>
                  <a:pt x="123444" y="115823"/>
                </a:lnTo>
                <a:lnTo>
                  <a:pt x="123444" y="103631"/>
                </a:lnTo>
                <a:lnTo>
                  <a:pt x="137160" y="103631"/>
                </a:lnTo>
                <a:lnTo>
                  <a:pt x="137160" y="91439"/>
                </a:lnTo>
                <a:lnTo>
                  <a:pt x="155448" y="91439"/>
                </a:lnTo>
                <a:lnTo>
                  <a:pt x="155448" y="76199"/>
                </a:lnTo>
                <a:lnTo>
                  <a:pt x="172212" y="76199"/>
                </a:lnTo>
                <a:lnTo>
                  <a:pt x="172212" y="64007"/>
                </a:lnTo>
                <a:lnTo>
                  <a:pt x="192024" y="64007"/>
                </a:lnTo>
                <a:lnTo>
                  <a:pt x="192024" y="51815"/>
                </a:lnTo>
                <a:lnTo>
                  <a:pt x="216408" y="51815"/>
                </a:lnTo>
                <a:lnTo>
                  <a:pt x="216408" y="39623"/>
                </a:lnTo>
                <a:lnTo>
                  <a:pt x="245364" y="39623"/>
                </a:lnTo>
                <a:lnTo>
                  <a:pt x="245364" y="27431"/>
                </a:lnTo>
                <a:lnTo>
                  <a:pt x="281940" y="27431"/>
                </a:lnTo>
                <a:lnTo>
                  <a:pt x="281940" y="15239"/>
                </a:lnTo>
                <a:lnTo>
                  <a:pt x="384048" y="15239"/>
                </a:lnTo>
                <a:lnTo>
                  <a:pt x="384048" y="0"/>
                </a:lnTo>
                <a:close/>
              </a:path>
              <a:path w="8609965" h="2223135">
                <a:moveTo>
                  <a:pt x="13716" y="292607"/>
                </a:moveTo>
                <a:lnTo>
                  <a:pt x="12192" y="292607"/>
                </a:lnTo>
                <a:lnTo>
                  <a:pt x="12192" y="304799"/>
                </a:lnTo>
                <a:lnTo>
                  <a:pt x="13716" y="304799"/>
                </a:lnTo>
                <a:lnTo>
                  <a:pt x="13716" y="292607"/>
                </a:lnTo>
                <a:close/>
              </a:path>
              <a:path w="8609965" h="2223135">
                <a:moveTo>
                  <a:pt x="16764" y="280415"/>
                </a:moveTo>
                <a:lnTo>
                  <a:pt x="15240" y="280415"/>
                </a:lnTo>
                <a:lnTo>
                  <a:pt x="15240" y="292607"/>
                </a:lnTo>
                <a:lnTo>
                  <a:pt x="16764" y="292607"/>
                </a:lnTo>
                <a:lnTo>
                  <a:pt x="16764" y="280415"/>
                </a:lnTo>
                <a:close/>
              </a:path>
              <a:path w="8609965" h="2223135">
                <a:moveTo>
                  <a:pt x="35052" y="228599"/>
                </a:moveTo>
                <a:lnTo>
                  <a:pt x="33528" y="228599"/>
                </a:lnTo>
                <a:lnTo>
                  <a:pt x="33528" y="243839"/>
                </a:lnTo>
                <a:lnTo>
                  <a:pt x="35052" y="243839"/>
                </a:lnTo>
                <a:lnTo>
                  <a:pt x="35052" y="228599"/>
                </a:lnTo>
                <a:close/>
              </a:path>
              <a:path w="8609965" h="2223135">
                <a:moveTo>
                  <a:pt x="47244" y="204215"/>
                </a:moveTo>
                <a:lnTo>
                  <a:pt x="45720" y="204215"/>
                </a:lnTo>
                <a:lnTo>
                  <a:pt x="45720" y="216407"/>
                </a:lnTo>
                <a:lnTo>
                  <a:pt x="47244" y="216407"/>
                </a:lnTo>
                <a:lnTo>
                  <a:pt x="47244" y="204215"/>
                </a:lnTo>
                <a:close/>
              </a:path>
              <a:path w="8609965" h="2223135">
                <a:moveTo>
                  <a:pt x="8567928" y="204215"/>
                </a:moveTo>
                <a:lnTo>
                  <a:pt x="8566404" y="204215"/>
                </a:lnTo>
                <a:lnTo>
                  <a:pt x="8566404" y="216407"/>
                </a:lnTo>
                <a:lnTo>
                  <a:pt x="8567928" y="216407"/>
                </a:lnTo>
                <a:lnTo>
                  <a:pt x="8567928" y="204215"/>
                </a:lnTo>
                <a:close/>
              </a:path>
              <a:path w="8609965" h="2223135">
                <a:moveTo>
                  <a:pt x="8568340" y="204215"/>
                </a:moveTo>
                <a:lnTo>
                  <a:pt x="8567928" y="204215"/>
                </a:lnTo>
                <a:lnTo>
                  <a:pt x="8567928" y="216407"/>
                </a:lnTo>
                <a:lnTo>
                  <a:pt x="8573699" y="216407"/>
                </a:lnTo>
                <a:lnTo>
                  <a:pt x="8568340" y="204215"/>
                </a:lnTo>
                <a:close/>
              </a:path>
              <a:path w="8609965" h="2223135">
                <a:moveTo>
                  <a:pt x="54864" y="192023"/>
                </a:moveTo>
                <a:lnTo>
                  <a:pt x="53340" y="192023"/>
                </a:lnTo>
                <a:lnTo>
                  <a:pt x="53340" y="204215"/>
                </a:lnTo>
                <a:lnTo>
                  <a:pt x="54864" y="204215"/>
                </a:lnTo>
                <a:lnTo>
                  <a:pt x="54864" y="192023"/>
                </a:lnTo>
                <a:close/>
              </a:path>
              <a:path w="8609965" h="2223135">
                <a:moveTo>
                  <a:pt x="8560308" y="192023"/>
                </a:moveTo>
                <a:lnTo>
                  <a:pt x="8558784" y="192023"/>
                </a:lnTo>
                <a:lnTo>
                  <a:pt x="8558784" y="204215"/>
                </a:lnTo>
                <a:lnTo>
                  <a:pt x="8560308" y="204215"/>
                </a:lnTo>
                <a:lnTo>
                  <a:pt x="8560308" y="192023"/>
                </a:lnTo>
                <a:close/>
              </a:path>
              <a:path w="8609965" h="2223135">
                <a:moveTo>
                  <a:pt x="8545068" y="167639"/>
                </a:moveTo>
                <a:lnTo>
                  <a:pt x="8545068" y="179831"/>
                </a:lnTo>
                <a:lnTo>
                  <a:pt x="8552688" y="179831"/>
                </a:lnTo>
                <a:lnTo>
                  <a:pt x="8552688" y="192023"/>
                </a:lnTo>
                <a:lnTo>
                  <a:pt x="8560308" y="192023"/>
                </a:lnTo>
                <a:lnTo>
                  <a:pt x="8560308" y="204215"/>
                </a:lnTo>
                <a:lnTo>
                  <a:pt x="8567643" y="204215"/>
                </a:lnTo>
                <a:lnTo>
                  <a:pt x="8553855" y="179831"/>
                </a:lnTo>
                <a:lnTo>
                  <a:pt x="8545068" y="167639"/>
                </a:lnTo>
                <a:close/>
              </a:path>
              <a:path w="8609965" h="2223135">
                <a:moveTo>
                  <a:pt x="70104" y="167639"/>
                </a:moveTo>
                <a:lnTo>
                  <a:pt x="68580" y="167639"/>
                </a:lnTo>
                <a:lnTo>
                  <a:pt x="68580" y="179831"/>
                </a:lnTo>
                <a:lnTo>
                  <a:pt x="70104" y="179831"/>
                </a:lnTo>
                <a:lnTo>
                  <a:pt x="70104" y="167639"/>
                </a:lnTo>
                <a:close/>
              </a:path>
              <a:path w="8609965" h="2223135">
                <a:moveTo>
                  <a:pt x="8545068" y="167639"/>
                </a:moveTo>
                <a:lnTo>
                  <a:pt x="8543544" y="167639"/>
                </a:lnTo>
                <a:lnTo>
                  <a:pt x="8543544" y="179831"/>
                </a:lnTo>
                <a:lnTo>
                  <a:pt x="8545068" y="179831"/>
                </a:lnTo>
                <a:lnTo>
                  <a:pt x="8545068" y="167639"/>
                </a:lnTo>
                <a:close/>
              </a:path>
              <a:path w="8609965" h="2223135">
                <a:moveTo>
                  <a:pt x="8535924" y="152399"/>
                </a:moveTo>
                <a:lnTo>
                  <a:pt x="8534400" y="152399"/>
                </a:lnTo>
                <a:lnTo>
                  <a:pt x="8534400" y="167639"/>
                </a:lnTo>
                <a:lnTo>
                  <a:pt x="8535924" y="167639"/>
                </a:lnTo>
                <a:lnTo>
                  <a:pt x="8535924" y="152399"/>
                </a:lnTo>
                <a:close/>
              </a:path>
              <a:path w="8609965" h="2223135">
                <a:moveTo>
                  <a:pt x="8535924" y="152399"/>
                </a:moveTo>
                <a:lnTo>
                  <a:pt x="8535924" y="167639"/>
                </a:lnTo>
                <a:lnTo>
                  <a:pt x="8544620" y="167639"/>
                </a:lnTo>
                <a:lnTo>
                  <a:pt x="8537496" y="155447"/>
                </a:lnTo>
                <a:lnTo>
                  <a:pt x="8535924" y="152399"/>
                </a:lnTo>
                <a:close/>
              </a:path>
              <a:path w="8609965" h="2223135">
                <a:moveTo>
                  <a:pt x="89916" y="140207"/>
                </a:moveTo>
                <a:lnTo>
                  <a:pt x="88392" y="140207"/>
                </a:lnTo>
                <a:lnTo>
                  <a:pt x="88392" y="152399"/>
                </a:lnTo>
                <a:lnTo>
                  <a:pt x="89916" y="152399"/>
                </a:lnTo>
                <a:lnTo>
                  <a:pt x="89916" y="140207"/>
                </a:lnTo>
                <a:close/>
              </a:path>
              <a:path w="8609965" h="2223135">
                <a:moveTo>
                  <a:pt x="8514588" y="128976"/>
                </a:moveTo>
                <a:lnTo>
                  <a:pt x="8514588" y="140207"/>
                </a:lnTo>
                <a:lnTo>
                  <a:pt x="8523732" y="140207"/>
                </a:lnTo>
                <a:lnTo>
                  <a:pt x="8523732" y="152399"/>
                </a:lnTo>
                <a:lnTo>
                  <a:pt x="8525256" y="152399"/>
                </a:lnTo>
                <a:lnTo>
                  <a:pt x="8525256" y="140660"/>
                </a:lnTo>
                <a:lnTo>
                  <a:pt x="8519359" y="134111"/>
                </a:lnTo>
                <a:lnTo>
                  <a:pt x="8514588" y="128976"/>
                </a:lnTo>
                <a:close/>
              </a:path>
              <a:path w="8609965" h="2223135">
                <a:moveTo>
                  <a:pt x="8525256" y="140660"/>
                </a:moveTo>
                <a:lnTo>
                  <a:pt x="8525256" y="152399"/>
                </a:lnTo>
                <a:lnTo>
                  <a:pt x="8535828" y="152399"/>
                </a:lnTo>
                <a:lnTo>
                  <a:pt x="8525256" y="140660"/>
                </a:lnTo>
                <a:close/>
              </a:path>
              <a:path w="8609965" h="2223135">
                <a:moveTo>
                  <a:pt x="100584" y="128015"/>
                </a:moveTo>
                <a:lnTo>
                  <a:pt x="99060" y="128015"/>
                </a:lnTo>
                <a:lnTo>
                  <a:pt x="99060" y="140207"/>
                </a:lnTo>
                <a:lnTo>
                  <a:pt x="100584" y="140207"/>
                </a:lnTo>
                <a:lnTo>
                  <a:pt x="100584" y="128015"/>
                </a:lnTo>
                <a:close/>
              </a:path>
              <a:path w="8609965" h="2223135">
                <a:moveTo>
                  <a:pt x="8502396" y="115852"/>
                </a:moveTo>
                <a:lnTo>
                  <a:pt x="8502396" y="128015"/>
                </a:lnTo>
                <a:lnTo>
                  <a:pt x="8513064" y="128015"/>
                </a:lnTo>
                <a:lnTo>
                  <a:pt x="8513064" y="140207"/>
                </a:lnTo>
                <a:lnTo>
                  <a:pt x="8514588" y="140207"/>
                </a:lnTo>
                <a:lnTo>
                  <a:pt x="8514588" y="128976"/>
                </a:lnTo>
                <a:lnTo>
                  <a:pt x="8502396" y="115852"/>
                </a:lnTo>
                <a:close/>
              </a:path>
              <a:path w="8609965" h="2223135">
                <a:moveTo>
                  <a:pt x="112776" y="115823"/>
                </a:moveTo>
                <a:lnTo>
                  <a:pt x="111252" y="115823"/>
                </a:lnTo>
                <a:lnTo>
                  <a:pt x="111252" y="128015"/>
                </a:lnTo>
                <a:lnTo>
                  <a:pt x="112776" y="128015"/>
                </a:lnTo>
                <a:lnTo>
                  <a:pt x="112776" y="115823"/>
                </a:lnTo>
                <a:close/>
              </a:path>
              <a:path w="8609965" h="2223135">
                <a:moveTo>
                  <a:pt x="8478128" y="91439"/>
                </a:moveTo>
                <a:lnTo>
                  <a:pt x="8476488" y="91439"/>
                </a:lnTo>
                <a:lnTo>
                  <a:pt x="8476488" y="103631"/>
                </a:lnTo>
                <a:lnTo>
                  <a:pt x="8490204" y="103631"/>
                </a:lnTo>
                <a:lnTo>
                  <a:pt x="8490204" y="115823"/>
                </a:lnTo>
                <a:lnTo>
                  <a:pt x="8500872" y="115823"/>
                </a:lnTo>
                <a:lnTo>
                  <a:pt x="8500872" y="128015"/>
                </a:lnTo>
                <a:lnTo>
                  <a:pt x="8502396" y="128015"/>
                </a:lnTo>
                <a:lnTo>
                  <a:pt x="8502369" y="115823"/>
                </a:lnTo>
                <a:lnTo>
                  <a:pt x="8499538" y="112775"/>
                </a:lnTo>
                <a:lnTo>
                  <a:pt x="8478128" y="91439"/>
                </a:lnTo>
                <a:close/>
              </a:path>
              <a:path w="8609965" h="2223135">
                <a:moveTo>
                  <a:pt x="124968" y="103631"/>
                </a:moveTo>
                <a:lnTo>
                  <a:pt x="123444" y="103631"/>
                </a:lnTo>
                <a:lnTo>
                  <a:pt x="123444" y="115823"/>
                </a:lnTo>
                <a:lnTo>
                  <a:pt x="124968" y="115823"/>
                </a:lnTo>
                <a:lnTo>
                  <a:pt x="124968" y="103631"/>
                </a:lnTo>
                <a:close/>
              </a:path>
              <a:path w="8609965" h="2223135">
                <a:moveTo>
                  <a:pt x="8490204" y="103631"/>
                </a:moveTo>
                <a:lnTo>
                  <a:pt x="8488680" y="103631"/>
                </a:lnTo>
                <a:lnTo>
                  <a:pt x="8488680" y="115823"/>
                </a:lnTo>
                <a:lnTo>
                  <a:pt x="8490204" y="115823"/>
                </a:lnTo>
                <a:lnTo>
                  <a:pt x="8490204" y="103631"/>
                </a:lnTo>
                <a:close/>
              </a:path>
              <a:path w="8609965" h="2223135">
                <a:moveTo>
                  <a:pt x="138684" y="91439"/>
                </a:moveTo>
                <a:lnTo>
                  <a:pt x="137160" y="91439"/>
                </a:lnTo>
                <a:lnTo>
                  <a:pt x="137160" y="103631"/>
                </a:lnTo>
                <a:lnTo>
                  <a:pt x="138684" y="103631"/>
                </a:lnTo>
                <a:lnTo>
                  <a:pt x="138684" y="91439"/>
                </a:lnTo>
                <a:close/>
              </a:path>
              <a:path w="8609965" h="2223135">
                <a:moveTo>
                  <a:pt x="8476488" y="91439"/>
                </a:moveTo>
                <a:lnTo>
                  <a:pt x="8474964" y="91439"/>
                </a:lnTo>
                <a:lnTo>
                  <a:pt x="8474964" y="103631"/>
                </a:lnTo>
                <a:lnTo>
                  <a:pt x="8476488" y="103631"/>
                </a:lnTo>
                <a:lnTo>
                  <a:pt x="8476488" y="91439"/>
                </a:lnTo>
                <a:close/>
              </a:path>
              <a:path w="8609965" h="2223135">
                <a:moveTo>
                  <a:pt x="156972" y="76199"/>
                </a:moveTo>
                <a:lnTo>
                  <a:pt x="155448" y="76199"/>
                </a:lnTo>
                <a:lnTo>
                  <a:pt x="155448" y="91439"/>
                </a:lnTo>
                <a:lnTo>
                  <a:pt x="156972" y="91439"/>
                </a:lnTo>
                <a:lnTo>
                  <a:pt x="156972" y="76199"/>
                </a:lnTo>
                <a:close/>
              </a:path>
              <a:path w="8609965" h="2223135">
                <a:moveTo>
                  <a:pt x="8441436" y="64505"/>
                </a:moveTo>
                <a:lnTo>
                  <a:pt x="8441436" y="76199"/>
                </a:lnTo>
                <a:lnTo>
                  <a:pt x="8456676" y="76199"/>
                </a:lnTo>
                <a:lnTo>
                  <a:pt x="8456676" y="91439"/>
                </a:lnTo>
                <a:lnTo>
                  <a:pt x="8459724" y="91439"/>
                </a:lnTo>
                <a:lnTo>
                  <a:pt x="8459724" y="77026"/>
                </a:lnTo>
                <a:lnTo>
                  <a:pt x="8455224" y="73151"/>
                </a:lnTo>
                <a:lnTo>
                  <a:pt x="8441436" y="64505"/>
                </a:lnTo>
                <a:close/>
              </a:path>
              <a:path w="8609965" h="2223135">
                <a:moveTo>
                  <a:pt x="8459724" y="77026"/>
                </a:moveTo>
                <a:lnTo>
                  <a:pt x="8459724" y="91439"/>
                </a:lnTo>
                <a:lnTo>
                  <a:pt x="8476460" y="91439"/>
                </a:lnTo>
                <a:lnTo>
                  <a:pt x="8459724" y="77026"/>
                </a:lnTo>
                <a:close/>
              </a:path>
              <a:path w="8609965" h="2223135">
                <a:moveTo>
                  <a:pt x="173736" y="64007"/>
                </a:moveTo>
                <a:lnTo>
                  <a:pt x="172212" y="64007"/>
                </a:lnTo>
                <a:lnTo>
                  <a:pt x="172212" y="76199"/>
                </a:lnTo>
                <a:lnTo>
                  <a:pt x="173736" y="76199"/>
                </a:lnTo>
                <a:lnTo>
                  <a:pt x="173736" y="64007"/>
                </a:lnTo>
                <a:close/>
              </a:path>
              <a:path w="8609965" h="2223135">
                <a:moveTo>
                  <a:pt x="8421624" y="52378"/>
                </a:moveTo>
                <a:lnTo>
                  <a:pt x="8421624" y="64007"/>
                </a:lnTo>
                <a:lnTo>
                  <a:pt x="8439912" y="64007"/>
                </a:lnTo>
                <a:lnTo>
                  <a:pt x="8439912" y="76199"/>
                </a:lnTo>
                <a:lnTo>
                  <a:pt x="8441436" y="76199"/>
                </a:lnTo>
                <a:lnTo>
                  <a:pt x="8441436" y="64505"/>
                </a:lnTo>
                <a:lnTo>
                  <a:pt x="8430922" y="57911"/>
                </a:lnTo>
                <a:lnTo>
                  <a:pt x="8421624" y="52378"/>
                </a:lnTo>
                <a:close/>
              </a:path>
              <a:path w="8609965" h="2223135">
                <a:moveTo>
                  <a:pt x="193548" y="51815"/>
                </a:moveTo>
                <a:lnTo>
                  <a:pt x="192024" y="51815"/>
                </a:lnTo>
                <a:lnTo>
                  <a:pt x="192024" y="64007"/>
                </a:lnTo>
                <a:lnTo>
                  <a:pt x="193548" y="64007"/>
                </a:lnTo>
                <a:lnTo>
                  <a:pt x="193548" y="51815"/>
                </a:lnTo>
                <a:close/>
              </a:path>
              <a:path w="8609965" h="2223135">
                <a:moveTo>
                  <a:pt x="8263180" y="0"/>
                </a:moveTo>
                <a:lnTo>
                  <a:pt x="8229600" y="0"/>
                </a:lnTo>
                <a:lnTo>
                  <a:pt x="8229600" y="15239"/>
                </a:lnTo>
                <a:lnTo>
                  <a:pt x="8331708" y="15239"/>
                </a:lnTo>
                <a:lnTo>
                  <a:pt x="8331708" y="27431"/>
                </a:lnTo>
                <a:lnTo>
                  <a:pt x="8368284" y="27431"/>
                </a:lnTo>
                <a:lnTo>
                  <a:pt x="8368284" y="39623"/>
                </a:lnTo>
                <a:lnTo>
                  <a:pt x="8397240" y="39623"/>
                </a:lnTo>
                <a:lnTo>
                  <a:pt x="8397240" y="51815"/>
                </a:lnTo>
                <a:lnTo>
                  <a:pt x="8420100" y="51815"/>
                </a:lnTo>
                <a:lnTo>
                  <a:pt x="8420100" y="64007"/>
                </a:lnTo>
                <a:lnTo>
                  <a:pt x="8421624" y="64007"/>
                </a:lnTo>
                <a:lnTo>
                  <a:pt x="8421624" y="52378"/>
                </a:lnTo>
                <a:lnTo>
                  <a:pt x="8405315" y="42671"/>
                </a:lnTo>
                <a:lnTo>
                  <a:pt x="8378499" y="30479"/>
                </a:lnTo>
                <a:lnTo>
                  <a:pt x="8350568" y="18287"/>
                </a:lnTo>
                <a:lnTo>
                  <a:pt x="8263180" y="0"/>
                </a:lnTo>
                <a:close/>
              </a:path>
              <a:path w="8609965" h="2223135">
                <a:moveTo>
                  <a:pt x="220980" y="39623"/>
                </a:moveTo>
                <a:lnTo>
                  <a:pt x="216408" y="39623"/>
                </a:lnTo>
                <a:lnTo>
                  <a:pt x="216408" y="51815"/>
                </a:lnTo>
                <a:lnTo>
                  <a:pt x="220980" y="51815"/>
                </a:lnTo>
                <a:lnTo>
                  <a:pt x="220980" y="39623"/>
                </a:lnTo>
                <a:close/>
              </a:path>
              <a:path w="8609965" h="2223135">
                <a:moveTo>
                  <a:pt x="8397240" y="39623"/>
                </a:moveTo>
                <a:lnTo>
                  <a:pt x="8394192" y="39623"/>
                </a:lnTo>
                <a:lnTo>
                  <a:pt x="8394192" y="51815"/>
                </a:lnTo>
                <a:lnTo>
                  <a:pt x="8397240" y="51815"/>
                </a:lnTo>
                <a:lnTo>
                  <a:pt x="8397240" y="39623"/>
                </a:lnTo>
                <a:close/>
              </a:path>
              <a:path w="8609965" h="2223135">
                <a:moveTo>
                  <a:pt x="248412" y="27431"/>
                </a:moveTo>
                <a:lnTo>
                  <a:pt x="245364" y="27431"/>
                </a:lnTo>
                <a:lnTo>
                  <a:pt x="245364" y="39623"/>
                </a:lnTo>
                <a:lnTo>
                  <a:pt x="248412" y="39623"/>
                </a:lnTo>
                <a:lnTo>
                  <a:pt x="248412" y="27431"/>
                </a:lnTo>
                <a:close/>
              </a:path>
              <a:path w="8609965" h="2223135">
                <a:moveTo>
                  <a:pt x="8368284" y="27431"/>
                </a:moveTo>
                <a:lnTo>
                  <a:pt x="8365236" y="27431"/>
                </a:lnTo>
                <a:lnTo>
                  <a:pt x="8365236" y="39623"/>
                </a:lnTo>
                <a:lnTo>
                  <a:pt x="8368284" y="39623"/>
                </a:lnTo>
                <a:lnTo>
                  <a:pt x="8368284" y="27431"/>
                </a:lnTo>
                <a:close/>
              </a:path>
              <a:path w="8609965" h="2223135">
                <a:moveTo>
                  <a:pt x="288036" y="15239"/>
                </a:moveTo>
                <a:lnTo>
                  <a:pt x="281940" y="15239"/>
                </a:lnTo>
                <a:lnTo>
                  <a:pt x="281940" y="27431"/>
                </a:lnTo>
                <a:lnTo>
                  <a:pt x="288036" y="27431"/>
                </a:lnTo>
                <a:lnTo>
                  <a:pt x="288036" y="15239"/>
                </a:lnTo>
                <a:close/>
              </a:path>
              <a:path w="8609965" h="2223135">
                <a:moveTo>
                  <a:pt x="8331708" y="15239"/>
                </a:moveTo>
                <a:lnTo>
                  <a:pt x="8325612" y="15239"/>
                </a:lnTo>
                <a:lnTo>
                  <a:pt x="8325612" y="27431"/>
                </a:lnTo>
                <a:lnTo>
                  <a:pt x="8331708" y="27431"/>
                </a:lnTo>
                <a:lnTo>
                  <a:pt x="8331708" y="15239"/>
                </a:lnTo>
                <a:close/>
              </a:path>
              <a:path w="8609965" h="2223135">
                <a:moveTo>
                  <a:pt x="8229600" y="0"/>
                </a:moveTo>
                <a:lnTo>
                  <a:pt x="384048" y="0"/>
                </a:lnTo>
                <a:lnTo>
                  <a:pt x="384048" y="15239"/>
                </a:lnTo>
                <a:lnTo>
                  <a:pt x="8229600" y="15239"/>
                </a:lnTo>
                <a:lnTo>
                  <a:pt x="8229600" y="0"/>
                </a:lnTo>
                <a:close/>
              </a:path>
              <a:path w="8609965" h="2223135">
                <a:moveTo>
                  <a:pt x="99060" y="2158626"/>
                </a:moveTo>
                <a:lnTo>
                  <a:pt x="98245" y="2158626"/>
                </a:lnTo>
                <a:lnTo>
                  <a:pt x="99060" y="2159503"/>
                </a:lnTo>
                <a:lnTo>
                  <a:pt x="99060" y="2158626"/>
                </a:lnTo>
                <a:close/>
              </a:path>
              <a:path w="8609965" h="2223135">
                <a:moveTo>
                  <a:pt x="89916" y="2145926"/>
                </a:moveTo>
                <a:lnTo>
                  <a:pt x="88392" y="2145926"/>
                </a:lnTo>
                <a:lnTo>
                  <a:pt x="88392" y="2147407"/>
                </a:lnTo>
                <a:lnTo>
                  <a:pt x="89916" y="2149325"/>
                </a:lnTo>
                <a:lnTo>
                  <a:pt x="89916" y="2145926"/>
                </a:lnTo>
                <a:close/>
              </a:path>
              <a:path w="8609965" h="2223135">
                <a:moveTo>
                  <a:pt x="88392" y="2145926"/>
                </a:moveTo>
                <a:lnTo>
                  <a:pt x="87214" y="2145926"/>
                </a:lnTo>
                <a:lnTo>
                  <a:pt x="88392" y="2147407"/>
                </a:lnTo>
                <a:lnTo>
                  <a:pt x="88392" y="2145926"/>
                </a:lnTo>
                <a:close/>
              </a:path>
              <a:path w="8609965" h="2223135">
                <a:moveTo>
                  <a:pt x="77724" y="2133226"/>
                </a:moveTo>
                <a:lnTo>
                  <a:pt x="77118" y="2133226"/>
                </a:lnTo>
                <a:lnTo>
                  <a:pt x="77724" y="2133988"/>
                </a:lnTo>
                <a:lnTo>
                  <a:pt x="77724" y="2133226"/>
                </a:lnTo>
                <a:close/>
              </a:path>
              <a:path w="8609965" h="2223135">
                <a:moveTo>
                  <a:pt x="70104" y="2120526"/>
                </a:moveTo>
                <a:lnTo>
                  <a:pt x="68580" y="2120526"/>
                </a:lnTo>
                <a:lnTo>
                  <a:pt x="68580" y="2121389"/>
                </a:lnTo>
                <a:lnTo>
                  <a:pt x="70104" y="2123643"/>
                </a:lnTo>
                <a:lnTo>
                  <a:pt x="70104" y="2120526"/>
                </a:lnTo>
                <a:close/>
              </a:path>
              <a:path w="8609965" h="2223135">
                <a:moveTo>
                  <a:pt x="68580" y="2120526"/>
                </a:moveTo>
                <a:lnTo>
                  <a:pt x="67996" y="2120526"/>
                </a:lnTo>
                <a:lnTo>
                  <a:pt x="68580" y="2121389"/>
                </a:lnTo>
                <a:lnTo>
                  <a:pt x="68580" y="2120526"/>
                </a:lnTo>
                <a:close/>
              </a:path>
              <a:path w="8609965" h="2223135">
                <a:moveTo>
                  <a:pt x="60960" y="2107826"/>
                </a:moveTo>
                <a:lnTo>
                  <a:pt x="59408" y="2107826"/>
                </a:lnTo>
                <a:lnTo>
                  <a:pt x="60960" y="2110121"/>
                </a:lnTo>
                <a:lnTo>
                  <a:pt x="60960" y="2107826"/>
                </a:lnTo>
                <a:close/>
              </a:path>
              <a:path w="8609965" h="2223135">
                <a:moveTo>
                  <a:pt x="47244" y="2082426"/>
                </a:moveTo>
                <a:lnTo>
                  <a:pt x="45720" y="2082426"/>
                </a:lnTo>
                <a:lnTo>
                  <a:pt x="45720" y="2084398"/>
                </a:lnTo>
                <a:lnTo>
                  <a:pt x="47244" y="2087078"/>
                </a:lnTo>
                <a:lnTo>
                  <a:pt x="47244" y="2082426"/>
                </a:lnTo>
                <a:close/>
              </a:path>
              <a:path w="8609965" h="2223135">
                <a:moveTo>
                  <a:pt x="45720" y="2082426"/>
                </a:moveTo>
                <a:lnTo>
                  <a:pt x="44598" y="2082426"/>
                </a:lnTo>
                <a:lnTo>
                  <a:pt x="45720" y="2084398"/>
                </a:lnTo>
                <a:lnTo>
                  <a:pt x="45720" y="2082426"/>
                </a:lnTo>
                <a:close/>
              </a:path>
              <a:path w="8609965" h="2223135">
                <a:moveTo>
                  <a:pt x="39624" y="2069726"/>
                </a:moveTo>
                <a:lnTo>
                  <a:pt x="38278" y="2069726"/>
                </a:lnTo>
                <a:lnTo>
                  <a:pt x="39624" y="2072593"/>
                </a:lnTo>
                <a:lnTo>
                  <a:pt x="39624" y="2069726"/>
                </a:lnTo>
                <a:close/>
              </a:path>
              <a:path w="8609965" h="2223135">
                <a:moveTo>
                  <a:pt x="33528" y="2057026"/>
                </a:moveTo>
                <a:lnTo>
                  <a:pt x="32315" y="2057026"/>
                </a:lnTo>
                <a:lnTo>
                  <a:pt x="33528" y="2059609"/>
                </a:lnTo>
                <a:lnTo>
                  <a:pt x="33528" y="2057026"/>
                </a:lnTo>
                <a:close/>
              </a:path>
              <a:path w="8609965" h="2223135">
                <a:moveTo>
                  <a:pt x="28956" y="2044326"/>
                </a:moveTo>
                <a:lnTo>
                  <a:pt x="27064" y="2044326"/>
                </a:lnTo>
                <a:lnTo>
                  <a:pt x="28956" y="2049347"/>
                </a:lnTo>
                <a:lnTo>
                  <a:pt x="28956" y="2044326"/>
                </a:lnTo>
                <a:close/>
              </a:path>
              <a:path w="8609965" h="2223135">
                <a:moveTo>
                  <a:pt x="24384" y="2031626"/>
                </a:moveTo>
                <a:lnTo>
                  <a:pt x="22280" y="2031626"/>
                </a:lnTo>
                <a:lnTo>
                  <a:pt x="24384" y="2037211"/>
                </a:lnTo>
                <a:lnTo>
                  <a:pt x="24384" y="2031626"/>
                </a:lnTo>
                <a:close/>
              </a:path>
              <a:path w="8609965" h="2223135">
                <a:moveTo>
                  <a:pt x="19812" y="2018926"/>
                </a:moveTo>
                <a:lnTo>
                  <a:pt x="17949" y="2018926"/>
                </a:lnTo>
                <a:lnTo>
                  <a:pt x="19434" y="2024071"/>
                </a:lnTo>
                <a:lnTo>
                  <a:pt x="19812" y="2025075"/>
                </a:lnTo>
                <a:lnTo>
                  <a:pt x="19812" y="2018926"/>
                </a:lnTo>
                <a:close/>
              </a:path>
              <a:path w="8609965" h="2223135">
                <a:moveTo>
                  <a:pt x="16764" y="2006226"/>
                </a:moveTo>
                <a:lnTo>
                  <a:pt x="15240" y="2006226"/>
                </a:lnTo>
                <a:lnTo>
                  <a:pt x="15240" y="2009539"/>
                </a:lnTo>
                <a:lnTo>
                  <a:pt x="16764" y="2014820"/>
                </a:lnTo>
                <a:lnTo>
                  <a:pt x="16764" y="2006226"/>
                </a:lnTo>
                <a:close/>
              </a:path>
              <a:path w="8609965" h="2223135">
                <a:moveTo>
                  <a:pt x="15240" y="2006226"/>
                </a:moveTo>
                <a:lnTo>
                  <a:pt x="14283" y="2006226"/>
                </a:lnTo>
                <a:lnTo>
                  <a:pt x="15240" y="2009539"/>
                </a:lnTo>
                <a:lnTo>
                  <a:pt x="15240" y="2006226"/>
                </a:lnTo>
                <a:close/>
              </a:path>
              <a:path w="8609965" h="2223135">
                <a:moveTo>
                  <a:pt x="13716" y="1993526"/>
                </a:moveTo>
                <a:lnTo>
                  <a:pt x="12192" y="1993526"/>
                </a:lnTo>
                <a:lnTo>
                  <a:pt x="12192" y="1998978"/>
                </a:lnTo>
                <a:lnTo>
                  <a:pt x="13716" y="2004258"/>
                </a:lnTo>
                <a:lnTo>
                  <a:pt x="13716" y="1993526"/>
                </a:lnTo>
                <a:close/>
              </a:path>
              <a:path w="8609965" h="2223135">
                <a:moveTo>
                  <a:pt x="12192" y="1993526"/>
                </a:moveTo>
                <a:lnTo>
                  <a:pt x="10753" y="1993526"/>
                </a:lnTo>
                <a:lnTo>
                  <a:pt x="11079" y="1995121"/>
                </a:lnTo>
                <a:lnTo>
                  <a:pt x="12192" y="1998978"/>
                </a:lnTo>
                <a:lnTo>
                  <a:pt x="12192" y="1993526"/>
                </a:lnTo>
                <a:close/>
              </a:path>
              <a:path w="8609965" h="2223135">
                <a:moveTo>
                  <a:pt x="9144" y="1980826"/>
                </a:moveTo>
                <a:lnTo>
                  <a:pt x="8165" y="1980826"/>
                </a:lnTo>
                <a:lnTo>
                  <a:pt x="9144" y="1985628"/>
                </a:lnTo>
                <a:lnTo>
                  <a:pt x="9144" y="1980826"/>
                </a:lnTo>
                <a:close/>
              </a:path>
              <a:path w="8609965" h="2223135">
                <a:moveTo>
                  <a:pt x="8574024" y="216222"/>
                </a:moveTo>
                <a:lnTo>
                  <a:pt x="8574024" y="228226"/>
                </a:lnTo>
                <a:lnTo>
                  <a:pt x="8578596" y="228226"/>
                </a:lnTo>
                <a:lnTo>
                  <a:pt x="8578596" y="240926"/>
                </a:lnTo>
                <a:lnTo>
                  <a:pt x="8580120" y="240926"/>
                </a:lnTo>
                <a:lnTo>
                  <a:pt x="8580120" y="229267"/>
                </a:lnTo>
                <a:lnTo>
                  <a:pt x="8574024" y="216222"/>
                </a:lnTo>
                <a:close/>
              </a:path>
              <a:path w="8609965" h="2223135">
                <a:moveTo>
                  <a:pt x="8580120" y="229267"/>
                </a:moveTo>
                <a:lnTo>
                  <a:pt x="8580120" y="240926"/>
                </a:lnTo>
                <a:lnTo>
                  <a:pt x="8584638" y="240926"/>
                </a:lnTo>
                <a:lnTo>
                  <a:pt x="8580857" y="230846"/>
                </a:lnTo>
                <a:lnTo>
                  <a:pt x="8580120" y="229267"/>
                </a:lnTo>
                <a:close/>
              </a:path>
              <a:path w="8609965" h="2223135">
                <a:moveTo>
                  <a:pt x="8584692" y="241069"/>
                </a:moveTo>
                <a:lnTo>
                  <a:pt x="8584692" y="253626"/>
                </a:lnTo>
                <a:lnTo>
                  <a:pt x="8589264" y="253626"/>
                </a:lnTo>
                <a:lnTo>
                  <a:pt x="8589264" y="266326"/>
                </a:lnTo>
                <a:lnTo>
                  <a:pt x="8593498" y="266326"/>
                </a:lnTo>
                <a:lnTo>
                  <a:pt x="8591312" y="258719"/>
                </a:lnTo>
                <a:lnTo>
                  <a:pt x="8584692" y="241069"/>
                </a:lnTo>
                <a:close/>
              </a:path>
              <a:path w="8609965" h="2223135">
                <a:moveTo>
                  <a:pt x="8601456" y="296677"/>
                </a:moveTo>
                <a:lnTo>
                  <a:pt x="8601456" y="304426"/>
                </a:lnTo>
                <a:lnTo>
                  <a:pt x="8602980" y="304426"/>
                </a:lnTo>
                <a:lnTo>
                  <a:pt x="8602980" y="317126"/>
                </a:lnTo>
                <a:lnTo>
                  <a:pt x="8605610" y="317126"/>
                </a:lnTo>
                <a:lnTo>
                  <a:pt x="8601456" y="296677"/>
                </a:lnTo>
                <a:close/>
              </a:path>
              <a:path w="8609965" h="2223135">
                <a:moveTo>
                  <a:pt x="8598408" y="283405"/>
                </a:moveTo>
                <a:lnTo>
                  <a:pt x="8598408" y="291726"/>
                </a:lnTo>
                <a:lnTo>
                  <a:pt x="8599932" y="291726"/>
                </a:lnTo>
                <a:lnTo>
                  <a:pt x="8599932" y="304426"/>
                </a:lnTo>
                <a:lnTo>
                  <a:pt x="8601456" y="304426"/>
                </a:lnTo>
                <a:lnTo>
                  <a:pt x="8601456" y="296677"/>
                </a:lnTo>
                <a:lnTo>
                  <a:pt x="8599608" y="287579"/>
                </a:lnTo>
                <a:lnTo>
                  <a:pt x="8598408" y="283405"/>
                </a:lnTo>
                <a:close/>
              </a:path>
              <a:path w="8609965" h="2223135">
                <a:moveTo>
                  <a:pt x="8593836" y="267500"/>
                </a:moveTo>
                <a:lnTo>
                  <a:pt x="8593836" y="279026"/>
                </a:lnTo>
                <a:lnTo>
                  <a:pt x="8596884" y="279026"/>
                </a:lnTo>
                <a:lnTo>
                  <a:pt x="8596884" y="291726"/>
                </a:lnTo>
                <a:lnTo>
                  <a:pt x="8598408" y="291726"/>
                </a:lnTo>
                <a:lnTo>
                  <a:pt x="8598408" y="283405"/>
                </a:lnTo>
                <a:lnTo>
                  <a:pt x="8593836" y="267500"/>
                </a:lnTo>
                <a:close/>
              </a:path>
              <a:path w="8609965" h="2223135">
                <a:moveTo>
                  <a:pt x="8606028" y="320444"/>
                </a:moveTo>
                <a:lnTo>
                  <a:pt x="8606028" y="329826"/>
                </a:lnTo>
                <a:lnTo>
                  <a:pt x="8607163" y="329826"/>
                </a:lnTo>
                <a:lnTo>
                  <a:pt x="8606028" y="320444"/>
                </a:lnTo>
                <a:close/>
              </a:path>
              <a:path w="8609965" h="2223135">
                <a:moveTo>
                  <a:pt x="8607552" y="333038"/>
                </a:moveTo>
                <a:lnTo>
                  <a:pt x="8607552" y="342526"/>
                </a:lnTo>
                <a:lnTo>
                  <a:pt x="8608700" y="342526"/>
                </a:lnTo>
                <a:lnTo>
                  <a:pt x="8607552" y="333038"/>
                </a:lnTo>
                <a:close/>
              </a:path>
              <a:path w="8609965" h="2223135">
                <a:moveTo>
                  <a:pt x="8609076" y="345633"/>
                </a:moveTo>
                <a:lnTo>
                  <a:pt x="8609076" y="355226"/>
                </a:lnTo>
                <a:lnTo>
                  <a:pt x="8609642" y="355226"/>
                </a:lnTo>
                <a:lnTo>
                  <a:pt x="8609346" y="347869"/>
                </a:lnTo>
                <a:lnTo>
                  <a:pt x="8609076" y="345633"/>
                </a:lnTo>
                <a:close/>
              </a:path>
              <a:path w="8609965" h="2223135">
                <a:moveTo>
                  <a:pt x="173736" y="2222126"/>
                </a:moveTo>
                <a:lnTo>
                  <a:pt x="172575" y="2222126"/>
                </a:lnTo>
                <a:lnTo>
                  <a:pt x="173736" y="2222907"/>
                </a:lnTo>
                <a:lnTo>
                  <a:pt x="173736" y="2222126"/>
                </a:lnTo>
                <a:close/>
              </a:path>
              <a:path w="8609965" h="2223135">
                <a:moveTo>
                  <a:pt x="138684" y="2196726"/>
                </a:moveTo>
                <a:lnTo>
                  <a:pt x="137981" y="2196726"/>
                </a:lnTo>
                <a:lnTo>
                  <a:pt x="138684" y="2197282"/>
                </a:lnTo>
                <a:lnTo>
                  <a:pt x="138684" y="2196726"/>
                </a:lnTo>
                <a:close/>
              </a:path>
              <a:path w="8609965" h="2223135">
                <a:moveTo>
                  <a:pt x="124968" y="2184026"/>
                </a:moveTo>
                <a:lnTo>
                  <a:pt x="123526" y="2184026"/>
                </a:lnTo>
                <a:lnTo>
                  <a:pt x="124968" y="2185357"/>
                </a:lnTo>
                <a:lnTo>
                  <a:pt x="124968" y="2184026"/>
                </a:lnTo>
                <a:close/>
              </a:path>
              <a:path w="8609965" h="2223135">
                <a:moveTo>
                  <a:pt x="111252" y="2171326"/>
                </a:moveTo>
                <a:lnTo>
                  <a:pt x="110040" y="2171326"/>
                </a:lnTo>
                <a:lnTo>
                  <a:pt x="111252" y="2172631"/>
                </a:lnTo>
                <a:lnTo>
                  <a:pt x="111252" y="2171326"/>
                </a:lnTo>
                <a:close/>
              </a:path>
              <a:path w="8609965" h="2223135">
                <a:moveTo>
                  <a:pt x="8523877" y="2145926"/>
                </a:moveTo>
                <a:lnTo>
                  <a:pt x="8523732" y="2145926"/>
                </a:lnTo>
                <a:lnTo>
                  <a:pt x="8523732" y="2146109"/>
                </a:lnTo>
                <a:lnTo>
                  <a:pt x="8523877" y="2145926"/>
                </a:lnTo>
                <a:close/>
              </a:path>
              <a:path w="8609965" h="2223135">
                <a:moveTo>
                  <a:pt x="53340" y="2095126"/>
                </a:moveTo>
                <a:lnTo>
                  <a:pt x="51820" y="2095126"/>
                </a:lnTo>
                <a:lnTo>
                  <a:pt x="53340" y="2097798"/>
                </a:lnTo>
                <a:lnTo>
                  <a:pt x="53340" y="2095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9744" y="729996"/>
            <a:ext cx="8613647" cy="2289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5172" y="725642"/>
            <a:ext cx="8624570" cy="2299970"/>
          </a:xfrm>
          <a:custGeom>
            <a:avLst/>
            <a:gdLst/>
            <a:ahLst/>
            <a:cxnLst/>
            <a:rect l="l" t="t" r="r" b="b"/>
            <a:pathLst>
              <a:path w="8624570" h="2299970">
                <a:moveTo>
                  <a:pt x="83820" y="2142743"/>
                </a:moveTo>
                <a:lnTo>
                  <a:pt x="75590" y="2142743"/>
                </a:lnTo>
                <a:lnTo>
                  <a:pt x="77723" y="2145791"/>
                </a:lnTo>
                <a:lnTo>
                  <a:pt x="83820" y="2151887"/>
                </a:lnTo>
                <a:lnTo>
                  <a:pt x="83820" y="2142743"/>
                </a:lnTo>
                <a:close/>
              </a:path>
              <a:path w="8624570" h="2299970">
                <a:moveTo>
                  <a:pt x="8546591" y="2142743"/>
                </a:moveTo>
                <a:lnTo>
                  <a:pt x="8542020" y="2142743"/>
                </a:lnTo>
                <a:lnTo>
                  <a:pt x="8542020" y="2151887"/>
                </a:lnTo>
                <a:lnTo>
                  <a:pt x="8546591" y="2142743"/>
                </a:lnTo>
                <a:close/>
              </a:path>
              <a:path w="8624570" h="2299970">
                <a:moveTo>
                  <a:pt x="74676" y="2130551"/>
                </a:moveTo>
                <a:lnTo>
                  <a:pt x="67055" y="2130551"/>
                </a:lnTo>
                <a:lnTo>
                  <a:pt x="74676" y="2142743"/>
                </a:lnTo>
                <a:lnTo>
                  <a:pt x="74676" y="2130551"/>
                </a:lnTo>
                <a:close/>
              </a:path>
              <a:path w="8624570" h="2299970">
                <a:moveTo>
                  <a:pt x="76200" y="2130551"/>
                </a:moveTo>
                <a:lnTo>
                  <a:pt x="74676" y="2130551"/>
                </a:lnTo>
                <a:lnTo>
                  <a:pt x="74676" y="2142743"/>
                </a:lnTo>
                <a:lnTo>
                  <a:pt x="76200" y="2142743"/>
                </a:lnTo>
                <a:lnTo>
                  <a:pt x="76200" y="2130551"/>
                </a:lnTo>
                <a:close/>
              </a:path>
              <a:path w="8624570" h="2299970">
                <a:moveTo>
                  <a:pt x="8551164" y="2130551"/>
                </a:moveTo>
                <a:lnTo>
                  <a:pt x="8549640" y="2130551"/>
                </a:lnTo>
                <a:lnTo>
                  <a:pt x="8549640" y="2139695"/>
                </a:lnTo>
                <a:lnTo>
                  <a:pt x="8551164" y="2136647"/>
                </a:lnTo>
                <a:lnTo>
                  <a:pt x="8551164" y="2130551"/>
                </a:lnTo>
                <a:close/>
              </a:path>
              <a:path w="8624570" h="2299970">
                <a:moveTo>
                  <a:pt x="8557259" y="2130551"/>
                </a:moveTo>
                <a:lnTo>
                  <a:pt x="8551164" y="2130551"/>
                </a:lnTo>
                <a:lnTo>
                  <a:pt x="8551164" y="2136647"/>
                </a:lnTo>
                <a:lnTo>
                  <a:pt x="8557259" y="2130551"/>
                </a:lnTo>
                <a:close/>
              </a:path>
              <a:path w="8624570" h="2299970">
                <a:moveTo>
                  <a:pt x="59436" y="2103119"/>
                </a:moveTo>
                <a:lnTo>
                  <a:pt x="57912" y="2103119"/>
                </a:lnTo>
                <a:lnTo>
                  <a:pt x="57912" y="2115311"/>
                </a:lnTo>
                <a:lnTo>
                  <a:pt x="58650" y="2118359"/>
                </a:lnTo>
                <a:lnTo>
                  <a:pt x="67055" y="2130551"/>
                </a:lnTo>
                <a:lnTo>
                  <a:pt x="67056" y="2118359"/>
                </a:lnTo>
                <a:lnTo>
                  <a:pt x="59436" y="2118359"/>
                </a:lnTo>
                <a:lnTo>
                  <a:pt x="59436" y="2103119"/>
                </a:lnTo>
                <a:close/>
              </a:path>
              <a:path w="8624570" h="2299970">
                <a:moveTo>
                  <a:pt x="8565665" y="2118359"/>
                </a:moveTo>
                <a:lnTo>
                  <a:pt x="8558784" y="2118359"/>
                </a:lnTo>
                <a:lnTo>
                  <a:pt x="8558784" y="2127503"/>
                </a:lnTo>
                <a:lnTo>
                  <a:pt x="8565665" y="2118359"/>
                </a:lnTo>
                <a:close/>
              </a:path>
              <a:path w="8624570" h="2299970">
                <a:moveTo>
                  <a:pt x="8235695" y="0"/>
                </a:moveTo>
                <a:lnTo>
                  <a:pt x="387095" y="0"/>
                </a:lnTo>
                <a:lnTo>
                  <a:pt x="347471" y="3047"/>
                </a:lnTo>
                <a:lnTo>
                  <a:pt x="329183" y="6095"/>
                </a:lnTo>
                <a:lnTo>
                  <a:pt x="309371" y="9143"/>
                </a:lnTo>
                <a:lnTo>
                  <a:pt x="291083" y="12191"/>
                </a:lnTo>
                <a:lnTo>
                  <a:pt x="236219" y="30479"/>
                </a:lnTo>
                <a:lnTo>
                  <a:pt x="202691" y="48767"/>
                </a:lnTo>
                <a:lnTo>
                  <a:pt x="187451" y="57911"/>
                </a:lnTo>
                <a:lnTo>
                  <a:pt x="170687" y="67055"/>
                </a:lnTo>
                <a:lnTo>
                  <a:pt x="155447" y="79247"/>
                </a:lnTo>
                <a:lnTo>
                  <a:pt x="141731" y="88391"/>
                </a:lnTo>
                <a:lnTo>
                  <a:pt x="128015" y="100583"/>
                </a:lnTo>
                <a:lnTo>
                  <a:pt x="100583" y="128015"/>
                </a:lnTo>
                <a:lnTo>
                  <a:pt x="88391" y="143255"/>
                </a:lnTo>
                <a:lnTo>
                  <a:pt x="77723" y="155447"/>
                </a:lnTo>
                <a:lnTo>
                  <a:pt x="67055" y="170687"/>
                </a:lnTo>
                <a:lnTo>
                  <a:pt x="56387" y="188975"/>
                </a:lnTo>
                <a:lnTo>
                  <a:pt x="38099" y="219455"/>
                </a:lnTo>
                <a:lnTo>
                  <a:pt x="12191" y="292607"/>
                </a:lnTo>
                <a:lnTo>
                  <a:pt x="0" y="390143"/>
                </a:lnTo>
                <a:lnTo>
                  <a:pt x="0" y="1914143"/>
                </a:lnTo>
                <a:lnTo>
                  <a:pt x="3047" y="1953767"/>
                </a:lnTo>
                <a:lnTo>
                  <a:pt x="12191" y="2008631"/>
                </a:lnTo>
                <a:lnTo>
                  <a:pt x="30479" y="2063495"/>
                </a:lnTo>
                <a:lnTo>
                  <a:pt x="56387" y="2112263"/>
                </a:lnTo>
                <a:lnTo>
                  <a:pt x="57912" y="2115311"/>
                </a:lnTo>
                <a:lnTo>
                  <a:pt x="57912" y="2103119"/>
                </a:lnTo>
                <a:lnTo>
                  <a:pt x="51816" y="2103119"/>
                </a:lnTo>
                <a:lnTo>
                  <a:pt x="51816" y="2090927"/>
                </a:lnTo>
                <a:lnTo>
                  <a:pt x="45720" y="2090927"/>
                </a:lnTo>
                <a:lnTo>
                  <a:pt x="45720" y="2078735"/>
                </a:lnTo>
                <a:lnTo>
                  <a:pt x="39624" y="2078735"/>
                </a:lnTo>
                <a:lnTo>
                  <a:pt x="39624" y="2066543"/>
                </a:lnTo>
                <a:lnTo>
                  <a:pt x="35052" y="2066543"/>
                </a:lnTo>
                <a:lnTo>
                  <a:pt x="35052" y="2054351"/>
                </a:lnTo>
                <a:lnTo>
                  <a:pt x="30480" y="2054351"/>
                </a:lnTo>
                <a:lnTo>
                  <a:pt x="30480" y="2042159"/>
                </a:lnTo>
                <a:lnTo>
                  <a:pt x="25908" y="2042159"/>
                </a:lnTo>
                <a:lnTo>
                  <a:pt x="25908" y="2026919"/>
                </a:lnTo>
                <a:lnTo>
                  <a:pt x="21336" y="2026919"/>
                </a:lnTo>
                <a:lnTo>
                  <a:pt x="21336" y="2014727"/>
                </a:lnTo>
                <a:lnTo>
                  <a:pt x="18288" y="2014727"/>
                </a:lnTo>
                <a:lnTo>
                  <a:pt x="18288" y="2002535"/>
                </a:lnTo>
                <a:lnTo>
                  <a:pt x="15240" y="2002535"/>
                </a:lnTo>
                <a:lnTo>
                  <a:pt x="15240" y="1990343"/>
                </a:lnTo>
                <a:lnTo>
                  <a:pt x="13716" y="1990343"/>
                </a:lnTo>
                <a:lnTo>
                  <a:pt x="13716" y="1978151"/>
                </a:lnTo>
                <a:lnTo>
                  <a:pt x="12192" y="1978151"/>
                </a:lnTo>
                <a:lnTo>
                  <a:pt x="12192" y="1965959"/>
                </a:lnTo>
                <a:lnTo>
                  <a:pt x="10668" y="1965959"/>
                </a:lnTo>
                <a:lnTo>
                  <a:pt x="10668" y="1950719"/>
                </a:lnTo>
                <a:lnTo>
                  <a:pt x="9144" y="1950719"/>
                </a:lnTo>
                <a:lnTo>
                  <a:pt x="9144" y="1926335"/>
                </a:lnTo>
                <a:lnTo>
                  <a:pt x="7620" y="1926335"/>
                </a:lnTo>
                <a:lnTo>
                  <a:pt x="7620" y="402335"/>
                </a:lnTo>
                <a:lnTo>
                  <a:pt x="9144" y="402335"/>
                </a:lnTo>
                <a:lnTo>
                  <a:pt x="9144" y="365759"/>
                </a:lnTo>
                <a:lnTo>
                  <a:pt x="10668" y="365759"/>
                </a:lnTo>
                <a:lnTo>
                  <a:pt x="10668" y="350519"/>
                </a:lnTo>
                <a:lnTo>
                  <a:pt x="12192" y="350519"/>
                </a:lnTo>
                <a:lnTo>
                  <a:pt x="12192" y="338327"/>
                </a:lnTo>
                <a:lnTo>
                  <a:pt x="13716" y="338327"/>
                </a:lnTo>
                <a:lnTo>
                  <a:pt x="13716" y="326135"/>
                </a:lnTo>
                <a:lnTo>
                  <a:pt x="16764" y="326135"/>
                </a:lnTo>
                <a:lnTo>
                  <a:pt x="16764" y="313943"/>
                </a:lnTo>
                <a:lnTo>
                  <a:pt x="18288" y="313943"/>
                </a:lnTo>
                <a:lnTo>
                  <a:pt x="18288" y="301751"/>
                </a:lnTo>
                <a:lnTo>
                  <a:pt x="21336" y="301751"/>
                </a:lnTo>
                <a:lnTo>
                  <a:pt x="21336" y="289559"/>
                </a:lnTo>
                <a:lnTo>
                  <a:pt x="25908" y="289559"/>
                </a:lnTo>
                <a:lnTo>
                  <a:pt x="25908" y="274319"/>
                </a:lnTo>
                <a:lnTo>
                  <a:pt x="30480" y="274319"/>
                </a:lnTo>
                <a:lnTo>
                  <a:pt x="30480" y="262127"/>
                </a:lnTo>
                <a:lnTo>
                  <a:pt x="35052" y="262127"/>
                </a:lnTo>
                <a:lnTo>
                  <a:pt x="35052" y="249935"/>
                </a:lnTo>
                <a:lnTo>
                  <a:pt x="39624" y="249935"/>
                </a:lnTo>
                <a:lnTo>
                  <a:pt x="39624" y="237743"/>
                </a:lnTo>
                <a:lnTo>
                  <a:pt x="45720" y="237743"/>
                </a:lnTo>
                <a:lnTo>
                  <a:pt x="45720" y="225551"/>
                </a:lnTo>
                <a:lnTo>
                  <a:pt x="51215" y="225551"/>
                </a:lnTo>
                <a:lnTo>
                  <a:pt x="51816" y="222503"/>
                </a:lnTo>
                <a:lnTo>
                  <a:pt x="51816" y="213359"/>
                </a:lnTo>
                <a:lnTo>
                  <a:pt x="56988" y="213359"/>
                </a:lnTo>
                <a:lnTo>
                  <a:pt x="57911" y="210311"/>
                </a:lnTo>
                <a:lnTo>
                  <a:pt x="59436" y="207263"/>
                </a:lnTo>
                <a:lnTo>
                  <a:pt x="59436" y="198119"/>
                </a:lnTo>
                <a:lnTo>
                  <a:pt x="64313" y="198119"/>
                </a:lnTo>
                <a:lnTo>
                  <a:pt x="67056" y="195071"/>
                </a:lnTo>
                <a:lnTo>
                  <a:pt x="67056" y="185927"/>
                </a:lnTo>
                <a:lnTo>
                  <a:pt x="72745" y="185927"/>
                </a:lnTo>
                <a:lnTo>
                  <a:pt x="74676" y="182879"/>
                </a:lnTo>
                <a:lnTo>
                  <a:pt x="74676" y="173735"/>
                </a:lnTo>
                <a:lnTo>
                  <a:pt x="81635" y="173735"/>
                </a:lnTo>
                <a:lnTo>
                  <a:pt x="85344" y="167639"/>
                </a:lnTo>
                <a:lnTo>
                  <a:pt x="85344" y="161543"/>
                </a:lnTo>
                <a:lnTo>
                  <a:pt x="90762" y="161543"/>
                </a:lnTo>
                <a:lnTo>
                  <a:pt x="94488" y="155447"/>
                </a:lnTo>
                <a:lnTo>
                  <a:pt x="94488" y="149351"/>
                </a:lnTo>
                <a:lnTo>
                  <a:pt x="100866" y="149351"/>
                </a:lnTo>
                <a:lnTo>
                  <a:pt x="105156" y="143255"/>
                </a:lnTo>
                <a:lnTo>
                  <a:pt x="105156" y="137159"/>
                </a:lnTo>
                <a:lnTo>
                  <a:pt x="112268" y="137159"/>
                </a:lnTo>
                <a:lnTo>
                  <a:pt x="117348" y="131063"/>
                </a:lnTo>
                <a:lnTo>
                  <a:pt x="117348" y="121919"/>
                </a:lnTo>
                <a:lnTo>
                  <a:pt x="124799" y="121919"/>
                </a:lnTo>
                <a:lnTo>
                  <a:pt x="129540" y="118871"/>
                </a:lnTo>
                <a:lnTo>
                  <a:pt x="129540" y="109727"/>
                </a:lnTo>
                <a:lnTo>
                  <a:pt x="136289" y="109727"/>
                </a:lnTo>
                <a:lnTo>
                  <a:pt x="143256" y="103631"/>
                </a:lnTo>
                <a:lnTo>
                  <a:pt x="143256" y="97535"/>
                </a:lnTo>
                <a:lnTo>
                  <a:pt x="152209" y="97535"/>
                </a:lnTo>
                <a:lnTo>
                  <a:pt x="161544" y="88391"/>
                </a:lnTo>
                <a:lnTo>
                  <a:pt x="161544" y="85343"/>
                </a:lnTo>
                <a:lnTo>
                  <a:pt x="168148" y="85343"/>
                </a:lnTo>
                <a:lnTo>
                  <a:pt x="178308" y="79247"/>
                </a:lnTo>
                <a:lnTo>
                  <a:pt x="178308" y="73151"/>
                </a:lnTo>
                <a:lnTo>
                  <a:pt x="187742" y="73151"/>
                </a:lnTo>
                <a:lnTo>
                  <a:pt x="193547" y="67055"/>
                </a:lnTo>
                <a:lnTo>
                  <a:pt x="198120" y="67055"/>
                </a:lnTo>
                <a:lnTo>
                  <a:pt x="198120" y="60959"/>
                </a:lnTo>
                <a:lnTo>
                  <a:pt x="207942" y="60959"/>
                </a:lnTo>
                <a:lnTo>
                  <a:pt x="208787" y="57911"/>
                </a:lnTo>
                <a:lnTo>
                  <a:pt x="222504" y="51815"/>
                </a:lnTo>
                <a:lnTo>
                  <a:pt x="222504" y="45719"/>
                </a:lnTo>
                <a:lnTo>
                  <a:pt x="235611" y="45719"/>
                </a:lnTo>
                <a:lnTo>
                  <a:pt x="242315" y="42671"/>
                </a:lnTo>
                <a:lnTo>
                  <a:pt x="251460" y="39623"/>
                </a:lnTo>
                <a:lnTo>
                  <a:pt x="251460" y="33527"/>
                </a:lnTo>
                <a:lnTo>
                  <a:pt x="268860" y="33527"/>
                </a:lnTo>
                <a:lnTo>
                  <a:pt x="275843" y="30479"/>
                </a:lnTo>
                <a:lnTo>
                  <a:pt x="288036" y="27431"/>
                </a:lnTo>
                <a:lnTo>
                  <a:pt x="288036" y="21335"/>
                </a:lnTo>
                <a:lnTo>
                  <a:pt x="316485" y="21335"/>
                </a:lnTo>
                <a:lnTo>
                  <a:pt x="330707" y="18287"/>
                </a:lnTo>
                <a:lnTo>
                  <a:pt x="348995" y="15239"/>
                </a:lnTo>
                <a:lnTo>
                  <a:pt x="390144" y="15239"/>
                </a:lnTo>
                <a:lnTo>
                  <a:pt x="390144" y="9143"/>
                </a:lnTo>
                <a:lnTo>
                  <a:pt x="8314940" y="9143"/>
                </a:lnTo>
                <a:lnTo>
                  <a:pt x="8295131" y="6095"/>
                </a:lnTo>
                <a:lnTo>
                  <a:pt x="8235695" y="0"/>
                </a:lnTo>
                <a:close/>
              </a:path>
              <a:path w="8624570" h="2299970">
                <a:moveTo>
                  <a:pt x="8567928" y="2103119"/>
                </a:moveTo>
                <a:lnTo>
                  <a:pt x="8566404" y="2103119"/>
                </a:lnTo>
                <a:lnTo>
                  <a:pt x="8566404" y="2115311"/>
                </a:lnTo>
                <a:lnTo>
                  <a:pt x="8567927" y="2112263"/>
                </a:lnTo>
                <a:lnTo>
                  <a:pt x="8567928" y="2103119"/>
                </a:lnTo>
                <a:close/>
              </a:path>
              <a:path w="8624570" h="2299970">
                <a:moveTo>
                  <a:pt x="8573414" y="2103119"/>
                </a:moveTo>
                <a:lnTo>
                  <a:pt x="8567928" y="2103119"/>
                </a:lnTo>
                <a:lnTo>
                  <a:pt x="8567928" y="2112263"/>
                </a:lnTo>
                <a:lnTo>
                  <a:pt x="8573414" y="2103119"/>
                </a:lnTo>
                <a:close/>
              </a:path>
              <a:path w="8624570" h="2299970">
                <a:moveTo>
                  <a:pt x="53340" y="2090927"/>
                </a:moveTo>
                <a:lnTo>
                  <a:pt x="51816" y="2090927"/>
                </a:lnTo>
                <a:lnTo>
                  <a:pt x="51816" y="2103119"/>
                </a:lnTo>
                <a:lnTo>
                  <a:pt x="53340" y="2103119"/>
                </a:lnTo>
                <a:lnTo>
                  <a:pt x="53340" y="2090927"/>
                </a:lnTo>
                <a:close/>
              </a:path>
              <a:path w="8624570" h="2299970">
                <a:moveTo>
                  <a:pt x="8574024" y="2090927"/>
                </a:moveTo>
                <a:lnTo>
                  <a:pt x="8572500" y="2090927"/>
                </a:lnTo>
                <a:lnTo>
                  <a:pt x="8572500" y="2103119"/>
                </a:lnTo>
                <a:lnTo>
                  <a:pt x="8574024" y="2103119"/>
                </a:lnTo>
                <a:lnTo>
                  <a:pt x="8574024" y="2090927"/>
                </a:lnTo>
                <a:close/>
              </a:path>
              <a:path w="8624570" h="2299970">
                <a:moveTo>
                  <a:pt x="8314943" y="9143"/>
                </a:moveTo>
                <a:lnTo>
                  <a:pt x="8235696" y="9143"/>
                </a:lnTo>
                <a:lnTo>
                  <a:pt x="8235696" y="15239"/>
                </a:lnTo>
                <a:lnTo>
                  <a:pt x="8275319" y="15239"/>
                </a:lnTo>
                <a:lnTo>
                  <a:pt x="8293607" y="18287"/>
                </a:lnTo>
                <a:lnTo>
                  <a:pt x="8307830" y="21335"/>
                </a:lnTo>
                <a:lnTo>
                  <a:pt x="8337804" y="21335"/>
                </a:lnTo>
                <a:lnTo>
                  <a:pt x="8337804" y="27431"/>
                </a:lnTo>
                <a:lnTo>
                  <a:pt x="8348471" y="30479"/>
                </a:lnTo>
                <a:lnTo>
                  <a:pt x="8355455" y="33527"/>
                </a:lnTo>
                <a:lnTo>
                  <a:pt x="8374380" y="33527"/>
                </a:lnTo>
                <a:lnTo>
                  <a:pt x="8374380" y="42671"/>
                </a:lnTo>
                <a:lnTo>
                  <a:pt x="8381999" y="42671"/>
                </a:lnTo>
                <a:lnTo>
                  <a:pt x="8388704" y="45719"/>
                </a:lnTo>
                <a:lnTo>
                  <a:pt x="8403336" y="45719"/>
                </a:lnTo>
                <a:lnTo>
                  <a:pt x="8403336" y="54863"/>
                </a:lnTo>
                <a:lnTo>
                  <a:pt x="8415527" y="57911"/>
                </a:lnTo>
                <a:lnTo>
                  <a:pt x="8416373" y="60959"/>
                </a:lnTo>
                <a:lnTo>
                  <a:pt x="8427720" y="60959"/>
                </a:lnTo>
                <a:lnTo>
                  <a:pt x="8427720" y="67055"/>
                </a:lnTo>
                <a:lnTo>
                  <a:pt x="8430767" y="67055"/>
                </a:lnTo>
                <a:lnTo>
                  <a:pt x="8436572" y="73151"/>
                </a:lnTo>
                <a:lnTo>
                  <a:pt x="8447532" y="73151"/>
                </a:lnTo>
                <a:lnTo>
                  <a:pt x="8447532" y="79247"/>
                </a:lnTo>
                <a:lnTo>
                  <a:pt x="8454715" y="85343"/>
                </a:lnTo>
                <a:lnTo>
                  <a:pt x="8465820" y="85343"/>
                </a:lnTo>
                <a:lnTo>
                  <a:pt x="8465820" y="94487"/>
                </a:lnTo>
                <a:lnTo>
                  <a:pt x="8471697" y="97535"/>
                </a:lnTo>
                <a:lnTo>
                  <a:pt x="8482584" y="97535"/>
                </a:lnTo>
                <a:lnTo>
                  <a:pt x="8482584" y="106679"/>
                </a:lnTo>
                <a:lnTo>
                  <a:pt x="8486393" y="109727"/>
                </a:lnTo>
                <a:lnTo>
                  <a:pt x="8496300" y="109727"/>
                </a:lnTo>
                <a:lnTo>
                  <a:pt x="8496300" y="118871"/>
                </a:lnTo>
                <a:lnTo>
                  <a:pt x="8499347" y="121919"/>
                </a:lnTo>
                <a:lnTo>
                  <a:pt x="8508492" y="121919"/>
                </a:lnTo>
                <a:lnTo>
                  <a:pt x="8508492" y="131063"/>
                </a:lnTo>
                <a:lnTo>
                  <a:pt x="8513444" y="137159"/>
                </a:lnTo>
                <a:lnTo>
                  <a:pt x="8520684" y="137159"/>
                </a:lnTo>
                <a:lnTo>
                  <a:pt x="8520684" y="146303"/>
                </a:lnTo>
                <a:lnTo>
                  <a:pt x="8523675" y="149351"/>
                </a:lnTo>
                <a:lnTo>
                  <a:pt x="8531352" y="149351"/>
                </a:lnTo>
                <a:lnTo>
                  <a:pt x="8531352" y="158495"/>
                </a:lnTo>
                <a:lnTo>
                  <a:pt x="8534738" y="161543"/>
                </a:lnTo>
                <a:lnTo>
                  <a:pt x="8542020" y="161543"/>
                </a:lnTo>
                <a:lnTo>
                  <a:pt x="8542020" y="170687"/>
                </a:lnTo>
                <a:lnTo>
                  <a:pt x="8543238" y="173735"/>
                </a:lnTo>
                <a:lnTo>
                  <a:pt x="8551164" y="173735"/>
                </a:lnTo>
                <a:lnTo>
                  <a:pt x="8551164" y="185927"/>
                </a:lnTo>
                <a:lnTo>
                  <a:pt x="8558784" y="185927"/>
                </a:lnTo>
                <a:lnTo>
                  <a:pt x="8558784" y="198119"/>
                </a:lnTo>
                <a:lnTo>
                  <a:pt x="8566404" y="198119"/>
                </a:lnTo>
                <a:lnTo>
                  <a:pt x="8566404" y="210311"/>
                </a:lnTo>
                <a:lnTo>
                  <a:pt x="8567327" y="213359"/>
                </a:lnTo>
                <a:lnTo>
                  <a:pt x="8574024" y="213359"/>
                </a:lnTo>
                <a:lnTo>
                  <a:pt x="8574024" y="225551"/>
                </a:lnTo>
                <a:lnTo>
                  <a:pt x="8580120" y="225551"/>
                </a:lnTo>
                <a:lnTo>
                  <a:pt x="8580120" y="237743"/>
                </a:lnTo>
                <a:lnTo>
                  <a:pt x="8586216" y="237743"/>
                </a:lnTo>
                <a:lnTo>
                  <a:pt x="8586216" y="249935"/>
                </a:lnTo>
                <a:lnTo>
                  <a:pt x="8590788" y="249935"/>
                </a:lnTo>
                <a:lnTo>
                  <a:pt x="8590788" y="262127"/>
                </a:lnTo>
                <a:lnTo>
                  <a:pt x="8595360" y="262127"/>
                </a:lnTo>
                <a:lnTo>
                  <a:pt x="8595360" y="274319"/>
                </a:lnTo>
                <a:lnTo>
                  <a:pt x="8599932" y="274319"/>
                </a:lnTo>
                <a:lnTo>
                  <a:pt x="8599932" y="289559"/>
                </a:lnTo>
                <a:lnTo>
                  <a:pt x="8604504" y="289559"/>
                </a:lnTo>
                <a:lnTo>
                  <a:pt x="8604504" y="301751"/>
                </a:lnTo>
                <a:lnTo>
                  <a:pt x="8607552" y="301751"/>
                </a:lnTo>
                <a:lnTo>
                  <a:pt x="8607552" y="313943"/>
                </a:lnTo>
                <a:lnTo>
                  <a:pt x="8609076" y="313943"/>
                </a:lnTo>
                <a:lnTo>
                  <a:pt x="8609076" y="326135"/>
                </a:lnTo>
                <a:lnTo>
                  <a:pt x="8612124" y="326135"/>
                </a:lnTo>
                <a:lnTo>
                  <a:pt x="8612124" y="338327"/>
                </a:lnTo>
                <a:lnTo>
                  <a:pt x="8613648" y="338327"/>
                </a:lnTo>
                <a:lnTo>
                  <a:pt x="8613648" y="350519"/>
                </a:lnTo>
                <a:lnTo>
                  <a:pt x="8615172" y="350519"/>
                </a:lnTo>
                <a:lnTo>
                  <a:pt x="8615172" y="365759"/>
                </a:lnTo>
                <a:lnTo>
                  <a:pt x="8616696" y="365759"/>
                </a:lnTo>
                <a:lnTo>
                  <a:pt x="8616696" y="1950719"/>
                </a:lnTo>
                <a:lnTo>
                  <a:pt x="8615172" y="1950719"/>
                </a:lnTo>
                <a:lnTo>
                  <a:pt x="8615172" y="1965959"/>
                </a:lnTo>
                <a:lnTo>
                  <a:pt x="8613648" y="1965959"/>
                </a:lnTo>
                <a:lnTo>
                  <a:pt x="8613648" y="1978151"/>
                </a:lnTo>
                <a:lnTo>
                  <a:pt x="8612124" y="1978151"/>
                </a:lnTo>
                <a:lnTo>
                  <a:pt x="8612124" y="1990343"/>
                </a:lnTo>
                <a:lnTo>
                  <a:pt x="8610600" y="1990343"/>
                </a:lnTo>
                <a:lnTo>
                  <a:pt x="8610600" y="2002535"/>
                </a:lnTo>
                <a:lnTo>
                  <a:pt x="8607552" y="2002535"/>
                </a:lnTo>
                <a:lnTo>
                  <a:pt x="8607552" y="2014727"/>
                </a:lnTo>
                <a:lnTo>
                  <a:pt x="8604504" y="2014727"/>
                </a:lnTo>
                <a:lnTo>
                  <a:pt x="8604504" y="2026919"/>
                </a:lnTo>
                <a:lnTo>
                  <a:pt x="8599932" y="2026919"/>
                </a:lnTo>
                <a:lnTo>
                  <a:pt x="8599932" y="2042159"/>
                </a:lnTo>
                <a:lnTo>
                  <a:pt x="8595360" y="2042159"/>
                </a:lnTo>
                <a:lnTo>
                  <a:pt x="8595360" y="2054351"/>
                </a:lnTo>
                <a:lnTo>
                  <a:pt x="8590788" y="2054351"/>
                </a:lnTo>
                <a:lnTo>
                  <a:pt x="8590788" y="2066543"/>
                </a:lnTo>
                <a:lnTo>
                  <a:pt x="8586216" y="2066543"/>
                </a:lnTo>
                <a:lnTo>
                  <a:pt x="8586216" y="2078735"/>
                </a:lnTo>
                <a:lnTo>
                  <a:pt x="8580120" y="2078735"/>
                </a:lnTo>
                <a:lnTo>
                  <a:pt x="8580120" y="2090927"/>
                </a:lnTo>
                <a:lnTo>
                  <a:pt x="8574024" y="2090927"/>
                </a:lnTo>
                <a:lnTo>
                  <a:pt x="8574024" y="2103119"/>
                </a:lnTo>
                <a:lnTo>
                  <a:pt x="8577071" y="2097023"/>
                </a:lnTo>
                <a:lnTo>
                  <a:pt x="8586215" y="2081783"/>
                </a:lnTo>
                <a:lnTo>
                  <a:pt x="8593835" y="2063495"/>
                </a:lnTo>
                <a:lnTo>
                  <a:pt x="8612123" y="2008631"/>
                </a:lnTo>
                <a:lnTo>
                  <a:pt x="8616695" y="1990343"/>
                </a:lnTo>
                <a:lnTo>
                  <a:pt x="8619743" y="1972055"/>
                </a:lnTo>
                <a:lnTo>
                  <a:pt x="8624315" y="1911095"/>
                </a:lnTo>
                <a:lnTo>
                  <a:pt x="8624315" y="387095"/>
                </a:lnTo>
                <a:lnTo>
                  <a:pt x="8621267" y="347471"/>
                </a:lnTo>
                <a:lnTo>
                  <a:pt x="8619743" y="329183"/>
                </a:lnTo>
                <a:lnTo>
                  <a:pt x="8615171" y="310895"/>
                </a:lnTo>
                <a:lnTo>
                  <a:pt x="8612123" y="292607"/>
                </a:lnTo>
                <a:lnTo>
                  <a:pt x="8593835" y="237743"/>
                </a:lnTo>
                <a:lnTo>
                  <a:pt x="8586215" y="219455"/>
                </a:lnTo>
                <a:lnTo>
                  <a:pt x="8567927" y="188975"/>
                </a:lnTo>
                <a:lnTo>
                  <a:pt x="8557259" y="170687"/>
                </a:lnTo>
                <a:lnTo>
                  <a:pt x="8546591" y="155447"/>
                </a:lnTo>
                <a:lnTo>
                  <a:pt x="8535923" y="143255"/>
                </a:lnTo>
                <a:lnTo>
                  <a:pt x="8523731" y="128015"/>
                </a:lnTo>
                <a:lnTo>
                  <a:pt x="8496299" y="100583"/>
                </a:lnTo>
                <a:lnTo>
                  <a:pt x="8482583" y="88391"/>
                </a:lnTo>
                <a:lnTo>
                  <a:pt x="8468867" y="79247"/>
                </a:lnTo>
                <a:lnTo>
                  <a:pt x="8453627" y="67055"/>
                </a:lnTo>
                <a:lnTo>
                  <a:pt x="8436863" y="57911"/>
                </a:lnTo>
                <a:lnTo>
                  <a:pt x="8421623" y="48767"/>
                </a:lnTo>
                <a:lnTo>
                  <a:pt x="8404859" y="39623"/>
                </a:lnTo>
                <a:lnTo>
                  <a:pt x="8386571" y="30479"/>
                </a:lnTo>
                <a:lnTo>
                  <a:pt x="8369807" y="24383"/>
                </a:lnTo>
                <a:lnTo>
                  <a:pt x="8333231" y="12191"/>
                </a:lnTo>
                <a:lnTo>
                  <a:pt x="8314943" y="9143"/>
                </a:lnTo>
                <a:close/>
              </a:path>
              <a:path w="8624570" h="2299970">
                <a:moveTo>
                  <a:pt x="22860" y="2014727"/>
                </a:moveTo>
                <a:lnTo>
                  <a:pt x="21336" y="2014727"/>
                </a:lnTo>
                <a:lnTo>
                  <a:pt x="21336" y="2026919"/>
                </a:lnTo>
                <a:lnTo>
                  <a:pt x="22860" y="2026919"/>
                </a:lnTo>
                <a:lnTo>
                  <a:pt x="22860" y="2014727"/>
                </a:lnTo>
                <a:close/>
              </a:path>
              <a:path w="8624570" h="2299970">
                <a:moveTo>
                  <a:pt x="8604504" y="2014727"/>
                </a:moveTo>
                <a:lnTo>
                  <a:pt x="8602980" y="2014727"/>
                </a:lnTo>
                <a:lnTo>
                  <a:pt x="8602980" y="2026919"/>
                </a:lnTo>
                <a:lnTo>
                  <a:pt x="8604504" y="2026919"/>
                </a:lnTo>
                <a:lnTo>
                  <a:pt x="8604504" y="2014727"/>
                </a:lnTo>
                <a:close/>
              </a:path>
              <a:path w="8624570" h="2299970">
                <a:moveTo>
                  <a:pt x="19812" y="2002535"/>
                </a:moveTo>
                <a:lnTo>
                  <a:pt x="18288" y="2002535"/>
                </a:lnTo>
                <a:lnTo>
                  <a:pt x="18288" y="2014727"/>
                </a:lnTo>
                <a:lnTo>
                  <a:pt x="19812" y="2014727"/>
                </a:lnTo>
                <a:lnTo>
                  <a:pt x="19812" y="2002535"/>
                </a:lnTo>
                <a:close/>
              </a:path>
              <a:path w="8624570" h="2299970">
                <a:moveTo>
                  <a:pt x="8607552" y="2002535"/>
                </a:moveTo>
                <a:lnTo>
                  <a:pt x="8606028" y="2002535"/>
                </a:lnTo>
                <a:lnTo>
                  <a:pt x="8606028" y="2014727"/>
                </a:lnTo>
                <a:lnTo>
                  <a:pt x="8607552" y="2014727"/>
                </a:lnTo>
                <a:lnTo>
                  <a:pt x="8607552" y="2002535"/>
                </a:lnTo>
                <a:close/>
              </a:path>
              <a:path w="8624570" h="2299970">
                <a:moveTo>
                  <a:pt x="19812" y="301751"/>
                </a:moveTo>
                <a:lnTo>
                  <a:pt x="18288" y="301751"/>
                </a:lnTo>
                <a:lnTo>
                  <a:pt x="18288" y="313943"/>
                </a:lnTo>
                <a:lnTo>
                  <a:pt x="19812" y="313943"/>
                </a:lnTo>
                <a:lnTo>
                  <a:pt x="19812" y="301751"/>
                </a:lnTo>
                <a:close/>
              </a:path>
              <a:path w="8624570" h="2299970">
                <a:moveTo>
                  <a:pt x="8607552" y="301751"/>
                </a:moveTo>
                <a:lnTo>
                  <a:pt x="8606028" y="301751"/>
                </a:lnTo>
                <a:lnTo>
                  <a:pt x="8606028" y="313943"/>
                </a:lnTo>
                <a:lnTo>
                  <a:pt x="8607552" y="313943"/>
                </a:lnTo>
                <a:lnTo>
                  <a:pt x="8607552" y="301751"/>
                </a:lnTo>
                <a:close/>
              </a:path>
              <a:path w="8624570" h="2299970">
                <a:moveTo>
                  <a:pt x="22860" y="289559"/>
                </a:moveTo>
                <a:lnTo>
                  <a:pt x="21336" y="289559"/>
                </a:lnTo>
                <a:lnTo>
                  <a:pt x="21336" y="301751"/>
                </a:lnTo>
                <a:lnTo>
                  <a:pt x="22860" y="301751"/>
                </a:lnTo>
                <a:lnTo>
                  <a:pt x="22860" y="289559"/>
                </a:lnTo>
                <a:close/>
              </a:path>
              <a:path w="8624570" h="2299970">
                <a:moveTo>
                  <a:pt x="8604504" y="289559"/>
                </a:moveTo>
                <a:lnTo>
                  <a:pt x="8602980" y="289559"/>
                </a:lnTo>
                <a:lnTo>
                  <a:pt x="8602980" y="301751"/>
                </a:lnTo>
                <a:lnTo>
                  <a:pt x="8604504" y="301751"/>
                </a:lnTo>
                <a:lnTo>
                  <a:pt x="8604504" y="289559"/>
                </a:lnTo>
                <a:close/>
              </a:path>
              <a:path w="8624570" h="2299970">
                <a:moveTo>
                  <a:pt x="41148" y="237743"/>
                </a:moveTo>
                <a:lnTo>
                  <a:pt x="39624" y="237743"/>
                </a:lnTo>
                <a:lnTo>
                  <a:pt x="39624" y="249935"/>
                </a:lnTo>
                <a:lnTo>
                  <a:pt x="40270" y="249935"/>
                </a:lnTo>
                <a:lnTo>
                  <a:pt x="41148" y="246887"/>
                </a:lnTo>
                <a:lnTo>
                  <a:pt x="41148" y="237743"/>
                </a:lnTo>
                <a:close/>
              </a:path>
              <a:path w="8624570" h="2299970">
                <a:moveTo>
                  <a:pt x="41148" y="246887"/>
                </a:moveTo>
                <a:lnTo>
                  <a:pt x="40270" y="249935"/>
                </a:lnTo>
                <a:lnTo>
                  <a:pt x="41148" y="249935"/>
                </a:lnTo>
                <a:lnTo>
                  <a:pt x="41148" y="246887"/>
                </a:lnTo>
                <a:close/>
              </a:path>
              <a:path w="8624570" h="2299970">
                <a:moveTo>
                  <a:pt x="8586216" y="237743"/>
                </a:moveTo>
                <a:lnTo>
                  <a:pt x="8584692" y="237743"/>
                </a:lnTo>
                <a:lnTo>
                  <a:pt x="8584692" y="249935"/>
                </a:lnTo>
                <a:lnTo>
                  <a:pt x="8586216" y="249935"/>
                </a:lnTo>
                <a:lnTo>
                  <a:pt x="8586216" y="237743"/>
                </a:lnTo>
                <a:close/>
              </a:path>
              <a:path w="8624570" h="2299970">
                <a:moveTo>
                  <a:pt x="53340" y="219455"/>
                </a:moveTo>
                <a:lnTo>
                  <a:pt x="51816" y="222503"/>
                </a:lnTo>
                <a:lnTo>
                  <a:pt x="51816" y="225551"/>
                </a:lnTo>
                <a:lnTo>
                  <a:pt x="53340" y="225551"/>
                </a:lnTo>
                <a:lnTo>
                  <a:pt x="53340" y="219455"/>
                </a:lnTo>
                <a:close/>
              </a:path>
              <a:path w="8624570" h="2299970">
                <a:moveTo>
                  <a:pt x="8572500" y="222503"/>
                </a:moveTo>
                <a:lnTo>
                  <a:pt x="8572500" y="225551"/>
                </a:lnTo>
                <a:lnTo>
                  <a:pt x="8573099" y="225551"/>
                </a:lnTo>
                <a:lnTo>
                  <a:pt x="8572500" y="222503"/>
                </a:lnTo>
                <a:close/>
              </a:path>
              <a:path w="8624570" h="2299970">
                <a:moveTo>
                  <a:pt x="8574024" y="213359"/>
                </a:moveTo>
                <a:lnTo>
                  <a:pt x="8572500" y="213359"/>
                </a:lnTo>
                <a:lnTo>
                  <a:pt x="8572500" y="222503"/>
                </a:lnTo>
                <a:lnTo>
                  <a:pt x="8573099" y="225551"/>
                </a:lnTo>
                <a:lnTo>
                  <a:pt x="8574024" y="225551"/>
                </a:lnTo>
                <a:lnTo>
                  <a:pt x="8574024" y="213359"/>
                </a:lnTo>
                <a:close/>
              </a:path>
              <a:path w="8624570" h="2299970">
                <a:moveTo>
                  <a:pt x="53340" y="213359"/>
                </a:moveTo>
                <a:lnTo>
                  <a:pt x="51816" y="213359"/>
                </a:lnTo>
                <a:lnTo>
                  <a:pt x="51816" y="222503"/>
                </a:lnTo>
                <a:lnTo>
                  <a:pt x="53340" y="219455"/>
                </a:lnTo>
                <a:lnTo>
                  <a:pt x="53340" y="213359"/>
                </a:lnTo>
                <a:close/>
              </a:path>
              <a:path w="8624570" h="2299970">
                <a:moveTo>
                  <a:pt x="60960" y="204215"/>
                </a:moveTo>
                <a:lnTo>
                  <a:pt x="59436" y="207263"/>
                </a:lnTo>
                <a:lnTo>
                  <a:pt x="59436" y="213359"/>
                </a:lnTo>
                <a:lnTo>
                  <a:pt x="60960" y="213359"/>
                </a:lnTo>
                <a:lnTo>
                  <a:pt x="60960" y="204215"/>
                </a:lnTo>
                <a:close/>
              </a:path>
              <a:path w="8624570" h="2299970">
                <a:moveTo>
                  <a:pt x="8564880" y="207263"/>
                </a:moveTo>
                <a:lnTo>
                  <a:pt x="8564880" y="213359"/>
                </a:lnTo>
                <a:lnTo>
                  <a:pt x="8566404" y="213359"/>
                </a:lnTo>
                <a:lnTo>
                  <a:pt x="8566404" y="210311"/>
                </a:lnTo>
                <a:lnTo>
                  <a:pt x="8564880" y="207263"/>
                </a:lnTo>
                <a:close/>
              </a:path>
              <a:path w="8624570" h="2299970">
                <a:moveTo>
                  <a:pt x="8566404" y="198119"/>
                </a:moveTo>
                <a:lnTo>
                  <a:pt x="8564880" y="198119"/>
                </a:lnTo>
                <a:lnTo>
                  <a:pt x="8564880" y="207263"/>
                </a:lnTo>
                <a:lnTo>
                  <a:pt x="8566404" y="210311"/>
                </a:lnTo>
                <a:lnTo>
                  <a:pt x="8566404" y="198119"/>
                </a:lnTo>
                <a:close/>
              </a:path>
              <a:path w="8624570" h="2299970">
                <a:moveTo>
                  <a:pt x="60960" y="198119"/>
                </a:moveTo>
                <a:lnTo>
                  <a:pt x="59436" y="198119"/>
                </a:lnTo>
                <a:lnTo>
                  <a:pt x="59436" y="207263"/>
                </a:lnTo>
                <a:lnTo>
                  <a:pt x="60960" y="204215"/>
                </a:lnTo>
                <a:lnTo>
                  <a:pt x="60960" y="198119"/>
                </a:lnTo>
                <a:close/>
              </a:path>
              <a:path w="8624570" h="2299970">
                <a:moveTo>
                  <a:pt x="76200" y="173735"/>
                </a:moveTo>
                <a:lnTo>
                  <a:pt x="74676" y="173735"/>
                </a:lnTo>
                <a:lnTo>
                  <a:pt x="74676" y="185927"/>
                </a:lnTo>
                <a:lnTo>
                  <a:pt x="76200" y="185927"/>
                </a:lnTo>
                <a:lnTo>
                  <a:pt x="76200" y="173735"/>
                </a:lnTo>
                <a:close/>
              </a:path>
              <a:path w="8624570" h="2299970">
                <a:moveTo>
                  <a:pt x="8549640" y="182879"/>
                </a:moveTo>
                <a:lnTo>
                  <a:pt x="8549640" y="185927"/>
                </a:lnTo>
                <a:lnTo>
                  <a:pt x="8551164" y="185927"/>
                </a:lnTo>
                <a:lnTo>
                  <a:pt x="8549640" y="182879"/>
                </a:lnTo>
                <a:close/>
              </a:path>
              <a:path w="8624570" h="2299970">
                <a:moveTo>
                  <a:pt x="8551164" y="173735"/>
                </a:moveTo>
                <a:lnTo>
                  <a:pt x="8549640" y="173735"/>
                </a:lnTo>
                <a:lnTo>
                  <a:pt x="8549640" y="182879"/>
                </a:lnTo>
                <a:lnTo>
                  <a:pt x="8551164" y="185927"/>
                </a:lnTo>
                <a:lnTo>
                  <a:pt x="8551164" y="173735"/>
                </a:lnTo>
                <a:close/>
              </a:path>
              <a:path w="8624570" h="2299970">
                <a:moveTo>
                  <a:pt x="8542020" y="161543"/>
                </a:moveTo>
                <a:lnTo>
                  <a:pt x="8540496" y="161543"/>
                </a:lnTo>
                <a:lnTo>
                  <a:pt x="8540496" y="173735"/>
                </a:lnTo>
                <a:lnTo>
                  <a:pt x="8542020" y="173735"/>
                </a:lnTo>
                <a:lnTo>
                  <a:pt x="8542020" y="161543"/>
                </a:lnTo>
                <a:close/>
              </a:path>
              <a:path w="8624570" h="2299970">
                <a:moveTo>
                  <a:pt x="96012" y="149351"/>
                </a:moveTo>
                <a:lnTo>
                  <a:pt x="94488" y="149351"/>
                </a:lnTo>
                <a:lnTo>
                  <a:pt x="94488" y="161543"/>
                </a:lnTo>
                <a:lnTo>
                  <a:pt x="96012" y="161543"/>
                </a:lnTo>
                <a:lnTo>
                  <a:pt x="96012" y="149351"/>
                </a:lnTo>
                <a:close/>
              </a:path>
              <a:path w="8624570" h="2299970">
                <a:moveTo>
                  <a:pt x="8529828" y="155447"/>
                </a:moveTo>
                <a:lnTo>
                  <a:pt x="8529828" y="161543"/>
                </a:lnTo>
                <a:lnTo>
                  <a:pt x="8531352" y="161543"/>
                </a:lnTo>
                <a:lnTo>
                  <a:pt x="8531352" y="158495"/>
                </a:lnTo>
                <a:lnTo>
                  <a:pt x="8529828" y="155447"/>
                </a:lnTo>
                <a:close/>
              </a:path>
              <a:path w="8624570" h="2299970">
                <a:moveTo>
                  <a:pt x="8531352" y="149351"/>
                </a:moveTo>
                <a:lnTo>
                  <a:pt x="8529828" y="149351"/>
                </a:lnTo>
                <a:lnTo>
                  <a:pt x="8529828" y="155447"/>
                </a:lnTo>
                <a:lnTo>
                  <a:pt x="8531352" y="158495"/>
                </a:lnTo>
                <a:lnTo>
                  <a:pt x="8531352" y="149351"/>
                </a:lnTo>
                <a:close/>
              </a:path>
              <a:path w="8624570" h="2299970">
                <a:moveTo>
                  <a:pt x="106680" y="137159"/>
                </a:moveTo>
                <a:lnTo>
                  <a:pt x="105156" y="137159"/>
                </a:lnTo>
                <a:lnTo>
                  <a:pt x="105156" y="149351"/>
                </a:lnTo>
                <a:lnTo>
                  <a:pt x="106680" y="149351"/>
                </a:lnTo>
                <a:lnTo>
                  <a:pt x="106680" y="137159"/>
                </a:lnTo>
                <a:close/>
              </a:path>
              <a:path w="8624570" h="2299970">
                <a:moveTo>
                  <a:pt x="8519160" y="143255"/>
                </a:moveTo>
                <a:lnTo>
                  <a:pt x="8519160" y="149351"/>
                </a:lnTo>
                <a:lnTo>
                  <a:pt x="8520684" y="149351"/>
                </a:lnTo>
                <a:lnTo>
                  <a:pt x="8520684" y="146303"/>
                </a:lnTo>
                <a:lnTo>
                  <a:pt x="8519160" y="143255"/>
                </a:lnTo>
                <a:close/>
              </a:path>
              <a:path w="8624570" h="2299970">
                <a:moveTo>
                  <a:pt x="8520684" y="137159"/>
                </a:moveTo>
                <a:lnTo>
                  <a:pt x="8519160" y="137159"/>
                </a:lnTo>
                <a:lnTo>
                  <a:pt x="8519160" y="143255"/>
                </a:lnTo>
                <a:lnTo>
                  <a:pt x="8520684" y="146303"/>
                </a:lnTo>
                <a:lnTo>
                  <a:pt x="8520684" y="137159"/>
                </a:lnTo>
                <a:close/>
              </a:path>
              <a:path w="8624570" h="2299970">
                <a:moveTo>
                  <a:pt x="118872" y="128015"/>
                </a:moveTo>
                <a:lnTo>
                  <a:pt x="117348" y="131063"/>
                </a:lnTo>
                <a:lnTo>
                  <a:pt x="117348" y="137159"/>
                </a:lnTo>
                <a:lnTo>
                  <a:pt x="118872" y="137159"/>
                </a:lnTo>
                <a:lnTo>
                  <a:pt x="118872" y="128015"/>
                </a:lnTo>
                <a:close/>
              </a:path>
              <a:path w="8624570" h="2299970">
                <a:moveTo>
                  <a:pt x="8508492" y="121919"/>
                </a:moveTo>
                <a:lnTo>
                  <a:pt x="8506968" y="121919"/>
                </a:lnTo>
                <a:lnTo>
                  <a:pt x="8506968" y="137159"/>
                </a:lnTo>
                <a:lnTo>
                  <a:pt x="8508492" y="137159"/>
                </a:lnTo>
                <a:lnTo>
                  <a:pt x="8508492" y="121919"/>
                </a:lnTo>
                <a:close/>
              </a:path>
              <a:path w="8624570" h="2299970">
                <a:moveTo>
                  <a:pt x="118872" y="121919"/>
                </a:moveTo>
                <a:lnTo>
                  <a:pt x="117348" y="121919"/>
                </a:lnTo>
                <a:lnTo>
                  <a:pt x="117348" y="131063"/>
                </a:lnTo>
                <a:lnTo>
                  <a:pt x="118872" y="128015"/>
                </a:lnTo>
                <a:lnTo>
                  <a:pt x="118872" y="121919"/>
                </a:lnTo>
                <a:close/>
              </a:path>
              <a:path w="8624570" h="2299970">
                <a:moveTo>
                  <a:pt x="131064" y="115823"/>
                </a:moveTo>
                <a:lnTo>
                  <a:pt x="129540" y="118871"/>
                </a:lnTo>
                <a:lnTo>
                  <a:pt x="129540" y="121919"/>
                </a:lnTo>
                <a:lnTo>
                  <a:pt x="131064" y="121919"/>
                </a:lnTo>
                <a:lnTo>
                  <a:pt x="131064" y="115823"/>
                </a:lnTo>
                <a:close/>
              </a:path>
              <a:path w="8624570" h="2299970">
                <a:moveTo>
                  <a:pt x="8496300" y="109727"/>
                </a:moveTo>
                <a:lnTo>
                  <a:pt x="8494776" y="109727"/>
                </a:lnTo>
                <a:lnTo>
                  <a:pt x="8494776" y="121919"/>
                </a:lnTo>
                <a:lnTo>
                  <a:pt x="8496300" y="121919"/>
                </a:lnTo>
                <a:lnTo>
                  <a:pt x="8496300" y="109727"/>
                </a:lnTo>
                <a:close/>
              </a:path>
              <a:path w="8624570" h="2299970">
                <a:moveTo>
                  <a:pt x="131064" y="109727"/>
                </a:moveTo>
                <a:lnTo>
                  <a:pt x="129540" y="109727"/>
                </a:lnTo>
                <a:lnTo>
                  <a:pt x="129540" y="118871"/>
                </a:lnTo>
                <a:lnTo>
                  <a:pt x="131064" y="115823"/>
                </a:lnTo>
                <a:lnTo>
                  <a:pt x="131064" y="109727"/>
                </a:lnTo>
                <a:close/>
              </a:path>
              <a:path w="8624570" h="2299970">
                <a:moveTo>
                  <a:pt x="144780" y="97535"/>
                </a:moveTo>
                <a:lnTo>
                  <a:pt x="143256" y="97535"/>
                </a:lnTo>
                <a:lnTo>
                  <a:pt x="143256" y="109727"/>
                </a:lnTo>
                <a:lnTo>
                  <a:pt x="144780" y="109727"/>
                </a:lnTo>
                <a:lnTo>
                  <a:pt x="144780" y="97535"/>
                </a:lnTo>
                <a:close/>
              </a:path>
              <a:path w="8624570" h="2299970">
                <a:moveTo>
                  <a:pt x="8482584" y="97535"/>
                </a:moveTo>
                <a:lnTo>
                  <a:pt x="8481060" y="97535"/>
                </a:lnTo>
                <a:lnTo>
                  <a:pt x="8481060" y="109727"/>
                </a:lnTo>
                <a:lnTo>
                  <a:pt x="8482584" y="109727"/>
                </a:lnTo>
                <a:lnTo>
                  <a:pt x="8482584" y="97535"/>
                </a:lnTo>
                <a:close/>
              </a:path>
              <a:path w="8624570" h="2299970">
                <a:moveTo>
                  <a:pt x="163068" y="85343"/>
                </a:moveTo>
                <a:lnTo>
                  <a:pt x="161544" y="85343"/>
                </a:lnTo>
                <a:lnTo>
                  <a:pt x="161544" y="97535"/>
                </a:lnTo>
                <a:lnTo>
                  <a:pt x="163068" y="97535"/>
                </a:lnTo>
                <a:lnTo>
                  <a:pt x="163068" y="85343"/>
                </a:lnTo>
                <a:close/>
              </a:path>
              <a:path w="8624570" h="2299970">
                <a:moveTo>
                  <a:pt x="8462772" y="91439"/>
                </a:moveTo>
                <a:lnTo>
                  <a:pt x="8462772" y="97535"/>
                </a:lnTo>
                <a:lnTo>
                  <a:pt x="8465820" y="97535"/>
                </a:lnTo>
                <a:lnTo>
                  <a:pt x="8465820" y="94487"/>
                </a:lnTo>
                <a:lnTo>
                  <a:pt x="8462772" y="91439"/>
                </a:lnTo>
                <a:close/>
              </a:path>
              <a:path w="8624570" h="2299970">
                <a:moveTo>
                  <a:pt x="8465820" y="85343"/>
                </a:moveTo>
                <a:lnTo>
                  <a:pt x="8462772" y="85343"/>
                </a:lnTo>
                <a:lnTo>
                  <a:pt x="8462772" y="91439"/>
                </a:lnTo>
                <a:lnTo>
                  <a:pt x="8465820" y="94487"/>
                </a:lnTo>
                <a:lnTo>
                  <a:pt x="8465820" y="85343"/>
                </a:lnTo>
                <a:close/>
              </a:path>
              <a:path w="8624570" h="2299970">
                <a:moveTo>
                  <a:pt x="179832" y="73151"/>
                </a:moveTo>
                <a:lnTo>
                  <a:pt x="178308" y="73151"/>
                </a:lnTo>
                <a:lnTo>
                  <a:pt x="178308" y="85343"/>
                </a:lnTo>
                <a:lnTo>
                  <a:pt x="179832" y="85343"/>
                </a:lnTo>
                <a:lnTo>
                  <a:pt x="179832" y="73151"/>
                </a:lnTo>
                <a:close/>
              </a:path>
              <a:path w="8624570" h="2299970">
                <a:moveTo>
                  <a:pt x="8447532" y="73151"/>
                </a:moveTo>
                <a:lnTo>
                  <a:pt x="8446008" y="73151"/>
                </a:lnTo>
                <a:lnTo>
                  <a:pt x="8446008" y="85343"/>
                </a:lnTo>
                <a:lnTo>
                  <a:pt x="8447532" y="85343"/>
                </a:lnTo>
                <a:lnTo>
                  <a:pt x="8447532" y="73151"/>
                </a:lnTo>
                <a:close/>
              </a:path>
              <a:path w="8624570" h="2299970">
                <a:moveTo>
                  <a:pt x="199644" y="64007"/>
                </a:moveTo>
                <a:lnTo>
                  <a:pt x="198120" y="67055"/>
                </a:lnTo>
                <a:lnTo>
                  <a:pt x="198120" y="73151"/>
                </a:lnTo>
                <a:lnTo>
                  <a:pt x="199644" y="73151"/>
                </a:lnTo>
                <a:lnTo>
                  <a:pt x="199644" y="64007"/>
                </a:lnTo>
                <a:close/>
              </a:path>
              <a:path w="8624570" h="2299970">
                <a:moveTo>
                  <a:pt x="8427720" y="60959"/>
                </a:moveTo>
                <a:lnTo>
                  <a:pt x="8426196" y="60959"/>
                </a:lnTo>
                <a:lnTo>
                  <a:pt x="8426196" y="73151"/>
                </a:lnTo>
                <a:lnTo>
                  <a:pt x="8427720" y="73151"/>
                </a:lnTo>
                <a:lnTo>
                  <a:pt x="8427720" y="60959"/>
                </a:lnTo>
                <a:close/>
              </a:path>
              <a:path w="8624570" h="2299970">
                <a:moveTo>
                  <a:pt x="199644" y="60959"/>
                </a:moveTo>
                <a:lnTo>
                  <a:pt x="198120" y="60959"/>
                </a:lnTo>
                <a:lnTo>
                  <a:pt x="198120" y="67055"/>
                </a:lnTo>
                <a:lnTo>
                  <a:pt x="199644" y="64007"/>
                </a:lnTo>
                <a:lnTo>
                  <a:pt x="199644" y="60959"/>
                </a:lnTo>
                <a:close/>
              </a:path>
              <a:path w="8624570" h="2299970">
                <a:moveTo>
                  <a:pt x="227076" y="45719"/>
                </a:moveTo>
                <a:lnTo>
                  <a:pt x="222504" y="45719"/>
                </a:lnTo>
                <a:lnTo>
                  <a:pt x="222504" y="60959"/>
                </a:lnTo>
                <a:lnTo>
                  <a:pt x="227076" y="60959"/>
                </a:lnTo>
                <a:lnTo>
                  <a:pt x="227076" y="45719"/>
                </a:lnTo>
                <a:close/>
              </a:path>
              <a:path w="8624570" h="2299970">
                <a:moveTo>
                  <a:pt x="8400288" y="51815"/>
                </a:moveTo>
                <a:lnTo>
                  <a:pt x="8400288" y="60959"/>
                </a:lnTo>
                <a:lnTo>
                  <a:pt x="8403336" y="60959"/>
                </a:lnTo>
                <a:lnTo>
                  <a:pt x="8403336" y="54863"/>
                </a:lnTo>
                <a:lnTo>
                  <a:pt x="8400288" y="51815"/>
                </a:lnTo>
                <a:close/>
              </a:path>
              <a:path w="8624570" h="2299970">
                <a:moveTo>
                  <a:pt x="8403336" y="45719"/>
                </a:moveTo>
                <a:lnTo>
                  <a:pt x="8400288" y="45719"/>
                </a:lnTo>
                <a:lnTo>
                  <a:pt x="8400288" y="51815"/>
                </a:lnTo>
                <a:lnTo>
                  <a:pt x="8403336" y="54863"/>
                </a:lnTo>
                <a:lnTo>
                  <a:pt x="8403336" y="45719"/>
                </a:lnTo>
                <a:close/>
              </a:path>
              <a:path w="8624570" h="2299970">
                <a:moveTo>
                  <a:pt x="254508" y="33527"/>
                </a:moveTo>
                <a:lnTo>
                  <a:pt x="251460" y="33527"/>
                </a:lnTo>
                <a:lnTo>
                  <a:pt x="251460" y="45719"/>
                </a:lnTo>
                <a:lnTo>
                  <a:pt x="254508" y="45719"/>
                </a:lnTo>
                <a:lnTo>
                  <a:pt x="254508" y="33527"/>
                </a:lnTo>
                <a:close/>
              </a:path>
              <a:path w="8624570" h="2299970">
                <a:moveTo>
                  <a:pt x="8371332" y="39623"/>
                </a:moveTo>
                <a:lnTo>
                  <a:pt x="8371332" y="45719"/>
                </a:lnTo>
                <a:lnTo>
                  <a:pt x="8374380" y="45719"/>
                </a:lnTo>
                <a:lnTo>
                  <a:pt x="8374380" y="42671"/>
                </a:lnTo>
                <a:lnTo>
                  <a:pt x="8371332" y="39623"/>
                </a:lnTo>
                <a:close/>
              </a:path>
              <a:path w="8624570" h="2299970">
                <a:moveTo>
                  <a:pt x="8374380" y="33527"/>
                </a:moveTo>
                <a:lnTo>
                  <a:pt x="8371332" y="33527"/>
                </a:lnTo>
                <a:lnTo>
                  <a:pt x="8371332" y="39623"/>
                </a:lnTo>
                <a:lnTo>
                  <a:pt x="8374380" y="42671"/>
                </a:lnTo>
                <a:lnTo>
                  <a:pt x="8374380" y="33527"/>
                </a:lnTo>
                <a:close/>
              </a:path>
              <a:path w="8624570" h="2299970">
                <a:moveTo>
                  <a:pt x="294132" y="24383"/>
                </a:moveTo>
                <a:lnTo>
                  <a:pt x="288036" y="27431"/>
                </a:lnTo>
                <a:lnTo>
                  <a:pt x="288036" y="33527"/>
                </a:lnTo>
                <a:lnTo>
                  <a:pt x="294132" y="33527"/>
                </a:lnTo>
                <a:lnTo>
                  <a:pt x="294132" y="24383"/>
                </a:lnTo>
                <a:close/>
              </a:path>
              <a:path w="8624570" h="2299970">
                <a:moveTo>
                  <a:pt x="8337804" y="21335"/>
                </a:moveTo>
                <a:lnTo>
                  <a:pt x="8331708" y="21335"/>
                </a:lnTo>
                <a:lnTo>
                  <a:pt x="8331708" y="33527"/>
                </a:lnTo>
                <a:lnTo>
                  <a:pt x="8337804" y="33527"/>
                </a:lnTo>
                <a:lnTo>
                  <a:pt x="8337804" y="21335"/>
                </a:lnTo>
                <a:close/>
              </a:path>
              <a:path w="8624570" h="2299970">
                <a:moveTo>
                  <a:pt x="294132" y="21335"/>
                </a:moveTo>
                <a:lnTo>
                  <a:pt x="288036" y="21335"/>
                </a:lnTo>
                <a:lnTo>
                  <a:pt x="288036" y="27431"/>
                </a:lnTo>
                <a:lnTo>
                  <a:pt x="294132" y="24383"/>
                </a:lnTo>
                <a:lnTo>
                  <a:pt x="294132" y="21335"/>
                </a:lnTo>
                <a:close/>
              </a:path>
              <a:path w="8624570" h="2299970">
                <a:moveTo>
                  <a:pt x="8235696" y="9143"/>
                </a:moveTo>
                <a:lnTo>
                  <a:pt x="390144" y="9143"/>
                </a:lnTo>
                <a:lnTo>
                  <a:pt x="390144" y="21335"/>
                </a:lnTo>
                <a:lnTo>
                  <a:pt x="8235696" y="21335"/>
                </a:lnTo>
                <a:lnTo>
                  <a:pt x="8235696" y="9143"/>
                </a:lnTo>
                <a:close/>
              </a:path>
              <a:path w="8624570" h="2299970">
                <a:moveTo>
                  <a:pt x="8269224" y="2293401"/>
                </a:moveTo>
                <a:lnTo>
                  <a:pt x="356616" y="2293401"/>
                </a:lnTo>
                <a:lnTo>
                  <a:pt x="356616" y="2297036"/>
                </a:lnTo>
                <a:lnTo>
                  <a:pt x="388619" y="2299498"/>
                </a:lnTo>
                <a:lnTo>
                  <a:pt x="8237219" y="2299498"/>
                </a:lnTo>
                <a:lnTo>
                  <a:pt x="8269223" y="2297036"/>
                </a:lnTo>
                <a:lnTo>
                  <a:pt x="8269224" y="2293401"/>
                </a:lnTo>
                <a:close/>
              </a:path>
              <a:path w="8624570" h="2299970">
                <a:moveTo>
                  <a:pt x="356616" y="2293401"/>
                </a:moveTo>
                <a:lnTo>
                  <a:pt x="319276" y="2293401"/>
                </a:lnTo>
                <a:lnTo>
                  <a:pt x="329183" y="2294926"/>
                </a:lnTo>
                <a:lnTo>
                  <a:pt x="356616" y="2297036"/>
                </a:lnTo>
                <a:lnTo>
                  <a:pt x="356616" y="2293401"/>
                </a:lnTo>
                <a:close/>
              </a:path>
              <a:path w="8624570" h="2299970">
                <a:moveTo>
                  <a:pt x="8301736" y="2293401"/>
                </a:moveTo>
                <a:lnTo>
                  <a:pt x="8269224" y="2293401"/>
                </a:lnTo>
                <a:lnTo>
                  <a:pt x="8269224" y="2297036"/>
                </a:lnTo>
                <a:lnTo>
                  <a:pt x="8295131" y="2294926"/>
                </a:lnTo>
                <a:lnTo>
                  <a:pt x="8301736" y="2293401"/>
                </a:lnTo>
                <a:close/>
              </a:path>
              <a:path w="8624570" h="2299970">
                <a:moveTo>
                  <a:pt x="294132" y="2280701"/>
                </a:moveTo>
                <a:lnTo>
                  <a:pt x="288036" y="2280701"/>
                </a:lnTo>
                <a:lnTo>
                  <a:pt x="288036" y="2286290"/>
                </a:lnTo>
                <a:lnTo>
                  <a:pt x="291083" y="2287306"/>
                </a:lnTo>
                <a:lnTo>
                  <a:pt x="294132" y="2288068"/>
                </a:lnTo>
                <a:lnTo>
                  <a:pt x="294132" y="2280701"/>
                </a:lnTo>
                <a:close/>
              </a:path>
              <a:path w="8624570" h="2299970">
                <a:moveTo>
                  <a:pt x="288036" y="2280701"/>
                </a:moveTo>
                <a:lnTo>
                  <a:pt x="271271" y="2280701"/>
                </a:lnTo>
                <a:lnTo>
                  <a:pt x="288036" y="2286290"/>
                </a:lnTo>
                <a:lnTo>
                  <a:pt x="288036" y="2280701"/>
                </a:lnTo>
                <a:close/>
              </a:path>
              <a:path w="8624570" h="2299970">
                <a:moveTo>
                  <a:pt x="254508" y="2268001"/>
                </a:moveTo>
                <a:lnTo>
                  <a:pt x="251460" y="2268001"/>
                </a:lnTo>
                <a:lnTo>
                  <a:pt x="251460" y="2274005"/>
                </a:lnTo>
                <a:lnTo>
                  <a:pt x="254507" y="2275114"/>
                </a:lnTo>
                <a:lnTo>
                  <a:pt x="254508" y="2268001"/>
                </a:lnTo>
                <a:close/>
              </a:path>
              <a:path w="8624570" h="2299970">
                <a:moveTo>
                  <a:pt x="251460" y="2268001"/>
                </a:moveTo>
                <a:lnTo>
                  <a:pt x="235304" y="2268001"/>
                </a:lnTo>
                <a:lnTo>
                  <a:pt x="237743" y="2269018"/>
                </a:lnTo>
                <a:lnTo>
                  <a:pt x="251460" y="2274005"/>
                </a:lnTo>
                <a:lnTo>
                  <a:pt x="251460" y="2268001"/>
                </a:lnTo>
                <a:close/>
              </a:path>
              <a:path w="8624570" h="2299970">
                <a:moveTo>
                  <a:pt x="222504" y="2255301"/>
                </a:moveTo>
                <a:lnTo>
                  <a:pt x="219456" y="2255301"/>
                </a:lnTo>
                <a:lnTo>
                  <a:pt x="219456" y="2261398"/>
                </a:lnTo>
                <a:lnTo>
                  <a:pt x="222504" y="2262668"/>
                </a:lnTo>
                <a:lnTo>
                  <a:pt x="222504" y="2255301"/>
                </a:lnTo>
                <a:close/>
              </a:path>
              <a:path w="8624570" h="2299970">
                <a:moveTo>
                  <a:pt x="219456" y="2255301"/>
                </a:moveTo>
                <a:lnTo>
                  <a:pt x="208279" y="2255301"/>
                </a:lnTo>
                <a:lnTo>
                  <a:pt x="219455" y="2261398"/>
                </a:lnTo>
                <a:lnTo>
                  <a:pt x="219456" y="2255301"/>
                </a:lnTo>
                <a:close/>
              </a:path>
              <a:path w="8624570" h="2299970">
                <a:moveTo>
                  <a:pt x="199644" y="2242601"/>
                </a:moveTo>
                <a:lnTo>
                  <a:pt x="198120" y="2242601"/>
                </a:lnTo>
                <a:lnTo>
                  <a:pt x="198120" y="2249510"/>
                </a:lnTo>
                <a:lnTo>
                  <a:pt x="199644" y="2250425"/>
                </a:lnTo>
                <a:lnTo>
                  <a:pt x="199644" y="2242601"/>
                </a:lnTo>
                <a:close/>
              </a:path>
              <a:path w="8624570" h="2299970">
                <a:moveTo>
                  <a:pt x="198120" y="2242601"/>
                </a:moveTo>
                <a:lnTo>
                  <a:pt x="186653" y="2242601"/>
                </a:lnTo>
                <a:lnTo>
                  <a:pt x="187451" y="2243110"/>
                </a:lnTo>
                <a:lnTo>
                  <a:pt x="198120" y="2249510"/>
                </a:lnTo>
                <a:lnTo>
                  <a:pt x="198120" y="2242601"/>
                </a:lnTo>
                <a:close/>
              </a:path>
              <a:path w="8624570" h="2299970">
                <a:moveTo>
                  <a:pt x="179832" y="2229901"/>
                </a:moveTo>
                <a:lnTo>
                  <a:pt x="178308" y="2229901"/>
                </a:lnTo>
                <a:lnTo>
                  <a:pt x="178308" y="2237291"/>
                </a:lnTo>
                <a:lnTo>
                  <a:pt x="179832" y="2238261"/>
                </a:lnTo>
                <a:lnTo>
                  <a:pt x="179832" y="2229901"/>
                </a:lnTo>
                <a:close/>
              </a:path>
              <a:path w="8624570" h="2299970">
                <a:moveTo>
                  <a:pt x="178308" y="2229901"/>
                </a:moveTo>
                <a:lnTo>
                  <a:pt x="167421" y="2229901"/>
                </a:lnTo>
                <a:lnTo>
                  <a:pt x="170687" y="2232442"/>
                </a:lnTo>
                <a:lnTo>
                  <a:pt x="178308" y="2237291"/>
                </a:lnTo>
                <a:lnTo>
                  <a:pt x="178308" y="2229901"/>
                </a:lnTo>
                <a:close/>
              </a:path>
              <a:path w="8624570" h="2299970">
                <a:moveTo>
                  <a:pt x="160020" y="2217201"/>
                </a:moveTo>
                <a:lnTo>
                  <a:pt x="158496" y="2217201"/>
                </a:lnTo>
                <a:lnTo>
                  <a:pt x="158496" y="2222959"/>
                </a:lnTo>
                <a:lnTo>
                  <a:pt x="160020" y="2224144"/>
                </a:lnTo>
                <a:lnTo>
                  <a:pt x="160020" y="2217201"/>
                </a:lnTo>
                <a:close/>
              </a:path>
              <a:path w="8624570" h="2299970">
                <a:moveTo>
                  <a:pt x="158496" y="2217201"/>
                </a:moveTo>
                <a:lnTo>
                  <a:pt x="150440" y="2217201"/>
                </a:lnTo>
                <a:lnTo>
                  <a:pt x="156971" y="2221774"/>
                </a:lnTo>
                <a:lnTo>
                  <a:pt x="158496" y="2222959"/>
                </a:lnTo>
                <a:lnTo>
                  <a:pt x="158496" y="2217201"/>
                </a:lnTo>
                <a:close/>
              </a:path>
              <a:path w="8624570" h="2299970">
                <a:moveTo>
                  <a:pt x="144780" y="2204501"/>
                </a:moveTo>
                <a:lnTo>
                  <a:pt x="143256" y="2204501"/>
                </a:lnTo>
                <a:lnTo>
                  <a:pt x="143256" y="2212173"/>
                </a:lnTo>
                <a:lnTo>
                  <a:pt x="144780" y="2213239"/>
                </a:lnTo>
                <a:lnTo>
                  <a:pt x="144780" y="2204501"/>
                </a:lnTo>
                <a:close/>
              </a:path>
              <a:path w="8624570" h="2299970">
                <a:moveTo>
                  <a:pt x="143256" y="2204501"/>
                </a:moveTo>
                <a:lnTo>
                  <a:pt x="134302" y="2204501"/>
                </a:lnTo>
                <a:lnTo>
                  <a:pt x="141731" y="2211106"/>
                </a:lnTo>
                <a:lnTo>
                  <a:pt x="143256" y="2212173"/>
                </a:lnTo>
                <a:lnTo>
                  <a:pt x="143256" y="2204501"/>
                </a:lnTo>
                <a:close/>
              </a:path>
              <a:path w="8624570" h="2299970">
                <a:moveTo>
                  <a:pt x="131064" y="2191801"/>
                </a:moveTo>
                <a:lnTo>
                  <a:pt x="129540" y="2191801"/>
                </a:lnTo>
                <a:lnTo>
                  <a:pt x="129540" y="2200268"/>
                </a:lnTo>
                <a:lnTo>
                  <a:pt x="131064" y="2201623"/>
                </a:lnTo>
                <a:lnTo>
                  <a:pt x="131064" y="2191801"/>
                </a:lnTo>
                <a:close/>
              </a:path>
              <a:path w="8624570" h="2299970">
                <a:moveTo>
                  <a:pt x="129540" y="2191801"/>
                </a:moveTo>
                <a:lnTo>
                  <a:pt x="120903" y="2191801"/>
                </a:lnTo>
                <a:lnTo>
                  <a:pt x="128015" y="2198914"/>
                </a:lnTo>
                <a:lnTo>
                  <a:pt x="129540" y="2200268"/>
                </a:lnTo>
                <a:lnTo>
                  <a:pt x="129540" y="2191801"/>
                </a:lnTo>
                <a:close/>
              </a:path>
              <a:path w="8624570" h="2299970">
                <a:moveTo>
                  <a:pt x="117348" y="2179101"/>
                </a:moveTo>
                <a:lnTo>
                  <a:pt x="115824" y="2179101"/>
                </a:lnTo>
                <a:lnTo>
                  <a:pt x="115824" y="2186722"/>
                </a:lnTo>
                <a:lnTo>
                  <a:pt x="117348" y="2188246"/>
                </a:lnTo>
                <a:lnTo>
                  <a:pt x="117348" y="2179101"/>
                </a:lnTo>
                <a:close/>
              </a:path>
              <a:path w="8624570" h="2299970">
                <a:moveTo>
                  <a:pt x="115824" y="2179101"/>
                </a:moveTo>
                <a:lnTo>
                  <a:pt x="108203" y="2179101"/>
                </a:lnTo>
                <a:lnTo>
                  <a:pt x="115824" y="2186722"/>
                </a:lnTo>
                <a:lnTo>
                  <a:pt x="115824" y="2179101"/>
                </a:lnTo>
                <a:close/>
              </a:path>
              <a:path w="8624570" h="2299970">
                <a:moveTo>
                  <a:pt x="105156" y="2166401"/>
                </a:moveTo>
                <a:lnTo>
                  <a:pt x="96068" y="2166401"/>
                </a:lnTo>
                <a:lnTo>
                  <a:pt x="100583" y="2171482"/>
                </a:lnTo>
                <a:lnTo>
                  <a:pt x="105156" y="2176054"/>
                </a:lnTo>
                <a:lnTo>
                  <a:pt x="105156" y="2166401"/>
                </a:lnTo>
                <a:close/>
              </a:path>
              <a:path w="8624570" h="2299970">
                <a:moveTo>
                  <a:pt x="96012" y="2153701"/>
                </a:moveTo>
                <a:lnTo>
                  <a:pt x="94488" y="2153701"/>
                </a:lnTo>
                <a:lnTo>
                  <a:pt x="94488" y="2164624"/>
                </a:lnTo>
                <a:lnTo>
                  <a:pt x="96012" y="2166338"/>
                </a:lnTo>
                <a:lnTo>
                  <a:pt x="96012" y="2153701"/>
                </a:lnTo>
                <a:close/>
              </a:path>
              <a:path w="8624570" h="2299970">
                <a:moveTo>
                  <a:pt x="94488" y="2153701"/>
                </a:moveTo>
                <a:lnTo>
                  <a:pt x="85230" y="2153701"/>
                </a:lnTo>
                <a:lnTo>
                  <a:pt x="88391" y="2157766"/>
                </a:lnTo>
                <a:lnTo>
                  <a:pt x="94488" y="2164624"/>
                </a:lnTo>
                <a:lnTo>
                  <a:pt x="94488" y="2153701"/>
                </a:lnTo>
                <a:close/>
              </a:path>
              <a:path w="8624570" h="2299970">
                <a:moveTo>
                  <a:pt x="8531352" y="2153701"/>
                </a:moveTo>
                <a:lnTo>
                  <a:pt x="8529828" y="2153701"/>
                </a:lnTo>
                <a:lnTo>
                  <a:pt x="8529828" y="2164623"/>
                </a:lnTo>
                <a:lnTo>
                  <a:pt x="8531352" y="2162909"/>
                </a:lnTo>
                <a:lnTo>
                  <a:pt x="8531352" y="2153701"/>
                </a:lnTo>
                <a:close/>
              </a:path>
              <a:path w="8624570" h="2299970">
                <a:moveTo>
                  <a:pt x="8538768" y="2153701"/>
                </a:moveTo>
                <a:lnTo>
                  <a:pt x="8531352" y="2153701"/>
                </a:lnTo>
                <a:lnTo>
                  <a:pt x="8531352" y="2162909"/>
                </a:lnTo>
                <a:lnTo>
                  <a:pt x="8535923" y="2157766"/>
                </a:lnTo>
                <a:lnTo>
                  <a:pt x="8538768" y="2153701"/>
                </a:lnTo>
                <a:close/>
              </a:path>
              <a:path w="8624570" h="2299970">
                <a:moveTo>
                  <a:pt x="8528247" y="2166401"/>
                </a:moveTo>
                <a:lnTo>
                  <a:pt x="8520684" y="2166401"/>
                </a:lnTo>
                <a:lnTo>
                  <a:pt x="8520684" y="2174529"/>
                </a:lnTo>
                <a:lnTo>
                  <a:pt x="8523731" y="2171482"/>
                </a:lnTo>
                <a:lnTo>
                  <a:pt x="8528247" y="2166401"/>
                </a:lnTo>
                <a:close/>
              </a:path>
              <a:path w="8624570" h="2299970">
                <a:moveTo>
                  <a:pt x="8510016" y="2179101"/>
                </a:moveTo>
                <a:lnTo>
                  <a:pt x="8508492" y="2179101"/>
                </a:lnTo>
                <a:lnTo>
                  <a:pt x="8508492" y="2186721"/>
                </a:lnTo>
                <a:lnTo>
                  <a:pt x="8510015" y="2185198"/>
                </a:lnTo>
                <a:lnTo>
                  <a:pt x="8510016" y="2179101"/>
                </a:lnTo>
                <a:close/>
              </a:path>
              <a:path w="8624570" h="2299970">
                <a:moveTo>
                  <a:pt x="8516112" y="2179101"/>
                </a:moveTo>
                <a:lnTo>
                  <a:pt x="8510016" y="2179101"/>
                </a:lnTo>
                <a:lnTo>
                  <a:pt x="8510016" y="2185197"/>
                </a:lnTo>
                <a:lnTo>
                  <a:pt x="8516112" y="2179101"/>
                </a:lnTo>
                <a:close/>
              </a:path>
              <a:path w="8624570" h="2299970">
                <a:moveTo>
                  <a:pt x="8496300" y="2191801"/>
                </a:moveTo>
                <a:lnTo>
                  <a:pt x="8494776" y="2191801"/>
                </a:lnTo>
                <a:lnTo>
                  <a:pt x="8494776" y="2200268"/>
                </a:lnTo>
                <a:lnTo>
                  <a:pt x="8496299" y="2198914"/>
                </a:lnTo>
                <a:lnTo>
                  <a:pt x="8496300" y="2191801"/>
                </a:lnTo>
                <a:close/>
              </a:path>
              <a:path w="8624570" h="2299970">
                <a:moveTo>
                  <a:pt x="8503412" y="2191801"/>
                </a:moveTo>
                <a:lnTo>
                  <a:pt x="8496300" y="2191801"/>
                </a:lnTo>
                <a:lnTo>
                  <a:pt x="8496300" y="2198913"/>
                </a:lnTo>
                <a:lnTo>
                  <a:pt x="8503412" y="2191801"/>
                </a:lnTo>
                <a:close/>
              </a:path>
              <a:path w="8624570" h="2299970">
                <a:moveTo>
                  <a:pt x="8482584" y="2204501"/>
                </a:moveTo>
                <a:lnTo>
                  <a:pt x="8481060" y="2204501"/>
                </a:lnTo>
                <a:lnTo>
                  <a:pt x="8481060" y="2212291"/>
                </a:lnTo>
                <a:lnTo>
                  <a:pt x="8482583" y="2211106"/>
                </a:lnTo>
                <a:lnTo>
                  <a:pt x="8482584" y="2204501"/>
                </a:lnTo>
                <a:close/>
              </a:path>
              <a:path w="8624570" h="2299970">
                <a:moveTo>
                  <a:pt x="8490013" y="2204501"/>
                </a:moveTo>
                <a:lnTo>
                  <a:pt x="8482584" y="2204501"/>
                </a:lnTo>
                <a:lnTo>
                  <a:pt x="8482584" y="2211105"/>
                </a:lnTo>
                <a:lnTo>
                  <a:pt x="8490013" y="2204501"/>
                </a:lnTo>
                <a:close/>
              </a:path>
              <a:path w="8624570" h="2299970">
                <a:moveTo>
                  <a:pt x="8467344" y="2217201"/>
                </a:moveTo>
                <a:lnTo>
                  <a:pt x="8465820" y="2217201"/>
                </a:lnTo>
                <a:lnTo>
                  <a:pt x="8465820" y="2223907"/>
                </a:lnTo>
                <a:lnTo>
                  <a:pt x="8467344" y="2222840"/>
                </a:lnTo>
                <a:lnTo>
                  <a:pt x="8467344" y="2217201"/>
                </a:lnTo>
                <a:close/>
              </a:path>
              <a:path w="8624570" h="2299970">
                <a:moveTo>
                  <a:pt x="8474746" y="2217201"/>
                </a:moveTo>
                <a:lnTo>
                  <a:pt x="8467344" y="2217201"/>
                </a:lnTo>
                <a:lnTo>
                  <a:pt x="8467344" y="2222840"/>
                </a:lnTo>
                <a:lnTo>
                  <a:pt x="8468867" y="2221774"/>
                </a:lnTo>
                <a:lnTo>
                  <a:pt x="8474746" y="2217201"/>
                </a:lnTo>
                <a:close/>
              </a:path>
              <a:path w="8624570" h="2299970">
                <a:moveTo>
                  <a:pt x="8447532" y="2229901"/>
                </a:moveTo>
                <a:lnTo>
                  <a:pt x="8446008" y="2229901"/>
                </a:lnTo>
                <a:lnTo>
                  <a:pt x="8446008" y="2237290"/>
                </a:lnTo>
                <a:lnTo>
                  <a:pt x="8447532" y="2236321"/>
                </a:lnTo>
                <a:lnTo>
                  <a:pt x="8447532" y="2229901"/>
                </a:lnTo>
                <a:close/>
              </a:path>
              <a:path w="8624570" h="2299970">
                <a:moveTo>
                  <a:pt x="8457256" y="2229901"/>
                </a:moveTo>
                <a:lnTo>
                  <a:pt x="8447532" y="2229901"/>
                </a:lnTo>
                <a:lnTo>
                  <a:pt x="8447532" y="2236321"/>
                </a:lnTo>
                <a:lnTo>
                  <a:pt x="8453627" y="2232442"/>
                </a:lnTo>
                <a:lnTo>
                  <a:pt x="8457256" y="2229901"/>
                </a:lnTo>
                <a:close/>
              </a:path>
              <a:path w="8624570" h="2299970">
                <a:moveTo>
                  <a:pt x="8427720" y="2242601"/>
                </a:moveTo>
                <a:lnTo>
                  <a:pt x="8426196" y="2242601"/>
                </a:lnTo>
                <a:lnTo>
                  <a:pt x="8426196" y="2249510"/>
                </a:lnTo>
                <a:lnTo>
                  <a:pt x="8427720" y="2248596"/>
                </a:lnTo>
                <a:lnTo>
                  <a:pt x="8427720" y="2242601"/>
                </a:lnTo>
                <a:close/>
              </a:path>
              <a:path w="8624570" h="2299970">
                <a:moveTo>
                  <a:pt x="8437662" y="2242601"/>
                </a:moveTo>
                <a:lnTo>
                  <a:pt x="8427720" y="2242601"/>
                </a:lnTo>
                <a:lnTo>
                  <a:pt x="8427720" y="2248596"/>
                </a:lnTo>
                <a:lnTo>
                  <a:pt x="8436863" y="2243110"/>
                </a:lnTo>
                <a:lnTo>
                  <a:pt x="8437662" y="2242601"/>
                </a:lnTo>
                <a:close/>
              </a:path>
              <a:path w="8624570" h="2299970">
                <a:moveTo>
                  <a:pt x="8406384" y="2255301"/>
                </a:moveTo>
                <a:lnTo>
                  <a:pt x="8403336" y="2255301"/>
                </a:lnTo>
                <a:lnTo>
                  <a:pt x="8403336" y="2262032"/>
                </a:lnTo>
                <a:lnTo>
                  <a:pt x="8404859" y="2261398"/>
                </a:lnTo>
                <a:lnTo>
                  <a:pt x="8406384" y="2260566"/>
                </a:lnTo>
                <a:lnTo>
                  <a:pt x="8406384" y="2255301"/>
                </a:lnTo>
                <a:close/>
              </a:path>
              <a:path w="8624570" h="2299970">
                <a:moveTo>
                  <a:pt x="8416036" y="2255301"/>
                </a:moveTo>
                <a:lnTo>
                  <a:pt x="8406384" y="2255301"/>
                </a:lnTo>
                <a:lnTo>
                  <a:pt x="8406384" y="2260566"/>
                </a:lnTo>
                <a:lnTo>
                  <a:pt x="8416036" y="2255301"/>
                </a:lnTo>
                <a:close/>
              </a:path>
              <a:path w="8624570" h="2299970">
                <a:moveTo>
                  <a:pt x="8374380" y="2268001"/>
                </a:moveTo>
                <a:lnTo>
                  <a:pt x="8371332" y="2268001"/>
                </a:lnTo>
                <a:lnTo>
                  <a:pt x="8371332" y="2274559"/>
                </a:lnTo>
                <a:lnTo>
                  <a:pt x="8374380" y="2273451"/>
                </a:lnTo>
                <a:lnTo>
                  <a:pt x="8374380" y="2268001"/>
                </a:lnTo>
                <a:close/>
              </a:path>
              <a:path w="8624570" h="2299970">
                <a:moveTo>
                  <a:pt x="8389010" y="2268001"/>
                </a:moveTo>
                <a:lnTo>
                  <a:pt x="8374380" y="2268001"/>
                </a:lnTo>
                <a:lnTo>
                  <a:pt x="8374380" y="2273451"/>
                </a:lnTo>
                <a:lnTo>
                  <a:pt x="8386571" y="2269018"/>
                </a:lnTo>
                <a:lnTo>
                  <a:pt x="8389010" y="2268001"/>
                </a:lnTo>
                <a:close/>
              </a:path>
              <a:path w="8624570" h="2299970">
                <a:moveTo>
                  <a:pt x="8337804" y="2280701"/>
                </a:moveTo>
                <a:lnTo>
                  <a:pt x="8331708" y="2280701"/>
                </a:lnTo>
                <a:lnTo>
                  <a:pt x="8331708" y="2287560"/>
                </a:lnTo>
                <a:lnTo>
                  <a:pt x="8333231" y="2287306"/>
                </a:lnTo>
                <a:lnTo>
                  <a:pt x="8337804" y="2285781"/>
                </a:lnTo>
                <a:lnTo>
                  <a:pt x="8337804" y="2280701"/>
                </a:lnTo>
                <a:close/>
              </a:path>
              <a:path w="8624570" h="2299970">
                <a:moveTo>
                  <a:pt x="8353044" y="2280701"/>
                </a:moveTo>
                <a:lnTo>
                  <a:pt x="8337804" y="2280701"/>
                </a:lnTo>
                <a:lnTo>
                  <a:pt x="8337804" y="2285781"/>
                </a:lnTo>
                <a:lnTo>
                  <a:pt x="8353044" y="2280701"/>
                </a:lnTo>
                <a:close/>
              </a:path>
            </a:pathLst>
          </a:custGeom>
          <a:solidFill>
            <a:srgbClr val="4A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9744" y="729996"/>
            <a:ext cx="8613647" cy="2289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1267" y="731520"/>
            <a:ext cx="8610600" cy="2286000"/>
          </a:xfrm>
          <a:custGeom>
            <a:avLst/>
            <a:gdLst/>
            <a:ahLst/>
            <a:cxnLst/>
            <a:rect l="l" t="t" r="r" b="b"/>
            <a:pathLst>
              <a:path w="8610600" h="2286000">
                <a:moveTo>
                  <a:pt x="8229599" y="0"/>
                </a:moveTo>
                <a:lnTo>
                  <a:pt x="380999" y="0"/>
                </a:lnTo>
                <a:lnTo>
                  <a:pt x="349766" y="1263"/>
                </a:lnTo>
                <a:lnTo>
                  <a:pt x="289476" y="11079"/>
                </a:lnTo>
                <a:lnTo>
                  <a:pt x="232743" y="29956"/>
                </a:lnTo>
                <a:lnTo>
                  <a:pt x="180353" y="57108"/>
                </a:lnTo>
                <a:lnTo>
                  <a:pt x="133093" y="91749"/>
                </a:lnTo>
                <a:lnTo>
                  <a:pt x="91749" y="133093"/>
                </a:lnTo>
                <a:lnTo>
                  <a:pt x="57108" y="180353"/>
                </a:lnTo>
                <a:lnTo>
                  <a:pt x="29956" y="232743"/>
                </a:lnTo>
                <a:lnTo>
                  <a:pt x="11079" y="289476"/>
                </a:lnTo>
                <a:lnTo>
                  <a:pt x="1263" y="349766"/>
                </a:lnTo>
                <a:lnTo>
                  <a:pt x="0" y="380999"/>
                </a:lnTo>
                <a:lnTo>
                  <a:pt x="0" y="1904999"/>
                </a:lnTo>
                <a:lnTo>
                  <a:pt x="4989" y="1967144"/>
                </a:lnTo>
                <a:lnTo>
                  <a:pt x="19434" y="2025968"/>
                </a:lnTo>
                <a:lnTo>
                  <a:pt x="42547" y="2080715"/>
                </a:lnTo>
                <a:lnTo>
                  <a:pt x="73542" y="2130625"/>
                </a:lnTo>
                <a:lnTo>
                  <a:pt x="111632" y="2174938"/>
                </a:lnTo>
                <a:lnTo>
                  <a:pt x="156033" y="2212896"/>
                </a:lnTo>
                <a:lnTo>
                  <a:pt x="205956" y="2243740"/>
                </a:lnTo>
                <a:lnTo>
                  <a:pt x="260616" y="2266712"/>
                </a:lnTo>
                <a:lnTo>
                  <a:pt x="319226" y="2281051"/>
                </a:lnTo>
                <a:lnTo>
                  <a:pt x="380999" y="2285999"/>
                </a:lnTo>
                <a:lnTo>
                  <a:pt x="8229599" y="2285999"/>
                </a:lnTo>
                <a:lnTo>
                  <a:pt x="8291743" y="2281051"/>
                </a:lnTo>
                <a:lnTo>
                  <a:pt x="8350568" y="2266712"/>
                </a:lnTo>
                <a:lnTo>
                  <a:pt x="8405315" y="2243740"/>
                </a:lnTo>
                <a:lnTo>
                  <a:pt x="8455224" y="2212896"/>
                </a:lnTo>
                <a:lnTo>
                  <a:pt x="8499538" y="2174938"/>
                </a:lnTo>
                <a:lnTo>
                  <a:pt x="8537496" y="2130625"/>
                </a:lnTo>
                <a:lnTo>
                  <a:pt x="8568340" y="2080715"/>
                </a:lnTo>
                <a:lnTo>
                  <a:pt x="8591312" y="2025968"/>
                </a:lnTo>
                <a:lnTo>
                  <a:pt x="8605651" y="1967144"/>
                </a:lnTo>
                <a:lnTo>
                  <a:pt x="8610599" y="1904999"/>
                </a:lnTo>
                <a:lnTo>
                  <a:pt x="8610599" y="380999"/>
                </a:lnTo>
                <a:lnTo>
                  <a:pt x="8605651" y="319226"/>
                </a:lnTo>
                <a:lnTo>
                  <a:pt x="8591312" y="260616"/>
                </a:lnTo>
                <a:lnTo>
                  <a:pt x="8568340" y="205956"/>
                </a:lnTo>
                <a:lnTo>
                  <a:pt x="8537496" y="156033"/>
                </a:lnTo>
                <a:lnTo>
                  <a:pt x="8499538" y="111632"/>
                </a:lnTo>
                <a:lnTo>
                  <a:pt x="8455224" y="73542"/>
                </a:lnTo>
                <a:lnTo>
                  <a:pt x="8405315" y="42547"/>
                </a:lnTo>
                <a:lnTo>
                  <a:pt x="8350568" y="19434"/>
                </a:lnTo>
                <a:lnTo>
                  <a:pt x="8291743" y="4989"/>
                </a:lnTo>
                <a:lnTo>
                  <a:pt x="8229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9744" y="729996"/>
            <a:ext cx="8613647" cy="2289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5172" y="725424"/>
            <a:ext cx="8624570" cy="2299970"/>
          </a:xfrm>
          <a:custGeom>
            <a:avLst/>
            <a:gdLst/>
            <a:ahLst/>
            <a:cxnLst/>
            <a:rect l="l" t="t" r="r" b="b"/>
            <a:pathLst>
              <a:path w="8624570" h="2299970">
                <a:moveTo>
                  <a:pt x="8235695" y="0"/>
                </a:moveTo>
                <a:lnTo>
                  <a:pt x="387095" y="0"/>
                </a:lnTo>
                <a:lnTo>
                  <a:pt x="329183" y="4571"/>
                </a:lnTo>
                <a:lnTo>
                  <a:pt x="291083" y="12191"/>
                </a:lnTo>
                <a:lnTo>
                  <a:pt x="236219" y="30479"/>
                </a:lnTo>
                <a:lnTo>
                  <a:pt x="187451" y="56387"/>
                </a:lnTo>
                <a:lnTo>
                  <a:pt x="155447" y="77723"/>
                </a:lnTo>
                <a:lnTo>
                  <a:pt x="100583" y="128015"/>
                </a:lnTo>
                <a:lnTo>
                  <a:pt x="67055" y="170687"/>
                </a:lnTo>
                <a:lnTo>
                  <a:pt x="38099" y="219455"/>
                </a:lnTo>
                <a:lnTo>
                  <a:pt x="12191" y="291083"/>
                </a:lnTo>
                <a:lnTo>
                  <a:pt x="4571" y="329183"/>
                </a:lnTo>
                <a:lnTo>
                  <a:pt x="0" y="388619"/>
                </a:lnTo>
                <a:lnTo>
                  <a:pt x="0" y="1912619"/>
                </a:lnTo>
                <a:lnTo>
                  <a:pt x="3047" y="1952243"/>
                </a:lnTo>
                <a:lnTo>
                  <a:pt x="7619" y="1990343"/>
                </a:lnTo>
                <a:lnTo>
                  <a:pt x="24383" y="2045207"/>
                </a:lnTo>
                <a:lnTo>
                  <a:pt x="47243" y="2097023"/>
                </a:lnTo>
                <a:lnTo>
                  <a:pt x="77723" y="2144267"/>
                </a:lnTo>
                <a:lnTo>
                  <a:pt x="128015" y="2199131"/>
                </a:lnTo>
                <a:lnTo>
                  <a:pt x="156971" y="2221991"/>
                </a:lnTo>
                <a:lnTo>
                  <a:pt x="170687" y="2232659"/>
                </a:lnTo>
                <a:lnTo>
                  <a:pt x="219455" y="2261615"/>
                </a:lnTo>
                <a:lnTo>
                  <a:pt x="291083" y="2287523"/>
                </a:lnTo>
                <a:lnTo>
                  <a:pt x="329183" y="2295143"/>
                </a:lnTo>
                <a:lnTo>
                  <a:pt x="388619" y="2299715"/>
                </a:lnTo>
                <a:lnTo>
                  <a:pt x="8237219" y="2299715"/>
                </a:lnTo>
                <a:lnTo>
                  <a:pt x="8295131" y="2295143"/>
                </a:lnTo>
                <a:lnTo>
                  <a:pt x="8314943" y="2290571"/>
                </a:lnTo>
                <a:lnTo>
                  <a:pt x="8333231" y="2287523"/>
                </a:lnTo>
                <a:lnTo>
                  <a:pt x="8337803" y="2285999"/>
                </a:lnTo>
                <a:lnTo>
                  <a:pt x="368807" y="2285999"/>
                </a:lnTo>
                <a:lnTo>
                  <a:pt x="348995" y="2284475"/>
                </a:lnTo>
                <a:lnTo>
                  <a:pt x="294131" y="2275331"/>
                </a:lnTo>
                <a:lnTo>
                  <a:pt x="242315" y="2257043"/>
                </a:lnTo>
                <a:lnTo>
                  <a:pt x="193547" y="2232659"/>
                </a:lnTo>
                <a:lnTo>
                  <a:pt x="149351" y="2200655"/>
                </a:lnTo>
                <a:lnTo>
                  <a:pt x="123443" y="2176271"/>
                </a:lnTo>
                <a:lnTo>
                  <a:pt x="109727" y="2164079"/>
                </a:lnTo>
                <a:lnTo>
                  <a:pt x="99059" y="2150363"/>
                </a:lnTo>
                <a:lnTo>
                  <a:pt x="86867" y="2136647"/>
                </a:lnTo>
                <a:lnTo>
                  <a:pt x="77723" y="2121407"/>
                </a:lnTo>
                <a:lnTo>
                  <a:pt x="42671" y="2057399"/>
                </a:lnTo>
                <a:lnTo>
                  <a:pt x="24383" y="2005583"/>
                </a:lnTo>
                <a:lnTo>
                  <a:pt x="21335" y="1987295"/>
                </a:lnTo>
                <a:lnTo>
                  <a:pt x="16763" y="1969007"/>
                </a:lnTo>
                <a:lnTo>
                  <a:pt x="15239" y="1950719"/>
                </a:lnTo>
                <a:lnTo>
                  <a:pt x="13715" y="1930907"/>
                </a:lnTo>
                <a:lnTo>
                  <a:pt x="13715" y="368807"/>
                </a:lnTo>
                <a:lnTo>
                  <a:pt x="15239" y="348995"/>
                </a:lnTo>
                <a:lnTo>
                  <a:pt x="16763" y="330707"/>
                </a:lnTo>
                <a:lnTo>
                  <a:pt x="21335" y="312419"/>
                </a:lnTo>
                <a:lnTo>
                  <a:pt x="24383" y="294131"/>
                </a:lnTo>
                <a:lnTo>
                  <a:pt x="42671" y="242315"/>
                </a:lnTo>
                <a:lnTo>
                  <a:pt x="67055" y="193547"/>
                </a:lnTo>
                <a:lnTo>
                  <a:pt x="99059" y="149351"/>
                </a:lnTo>
                <a:lnTo>
                  <a:pt x="123443" y="123443"/>
                </a:lnTo>
                <a:lnTo>
                  <a:pt x="135635" y="109727"/>
                </a:lnTo>
                <a:lnTo>
                  <a:pt x="149351" y="99059"/>
                </a:lnTo>
                <a:lnTo>
                  <a:pt x="163067" y="86867"/>
                </a:lnTo>
                <a:lnTo>
                  <a:pt x="178307" y="77723"/>
                </a:lnTo>
                <a:lnTo>
                  <a:pt x="242315" y="42671"/>
                </a:lnTo>
                <a:lnTo>
                  <a:pt x="294131" y="24383"/>
                </a:lnTo>
                <a:lnTo>
                  <a:pt x="312419" y="21335"/>
                </a:lnTo>
                <a:lnTo>
                  <a:pt x="330707" y="16763"/>
                </a:lnTo>
                <a:lnTo>
                  <a:pt x="368807" y="13715"/>
                </a:lnTo>
                <a:lnTo>
                  <a:pt x="8337803" y="13715"/>
                </a:lnTo>
                <a:lnTo>
                  <a:pt x="8333231" y="12191"/>
                </a:lnTo>
                <a:lnTo>
                  <a:pt x="8314943" y="7619"/>
                </a:lnTo>
                <a:lnTo>
                  <a:pt x="8295131" y="4571"/>
                </a:lnTo>
                <a:lnTo>
                  <a:pt x="8235695" y="0"/>
                </a:lnTo>
                <a:close/>
              </a:path>
              <a:path w="8624570" h="2299970">
                <a:moveTo>
                  <a:pt x="8337803" y="13715"/>
                </a:moveTo>
                <a:lnTo>
                  <a:pt x="8255507" y="13715"/>
                </a:lnTo>
                <a:lnTo>
                  <a:pt x="8293607" y="16763"/>
                </a:lnTo>
                <a:lnTo>
                  <a:pt x="8311895" y="21335"/>
                </a:lnTo>
                <a:lnTo>
                  <a:pt x="8381999" y="42671"/>
                </a:lnTo>
                <a:lnTo>
                  <a:pt x="8430767" y="67055"/>
                </a:lnTo>
                <a:lnTo>
                  <a:pt x="8474963" y="99059"/>
                </a:lnTo>
                <a:lnTo>
                  <a:pt x="8500871" y="123443"/>
                </a:lnTo>
                <a:lnTo>
                  <a:pt x="8514587" y="135635"/>
                </a:lnTo>
                <a:lnTo>
                  <a:pt x="8525255" y="149351"/>
                </a:lnTo>
                <a:lnTo>
                  <a:pt x="8537447" y="163067"/>
                </a:lnTo>
                <a:lnTo>
                  <a:pt x="8546591" y="178307"/>
                </a:lnTo>
                <a:lnTo>
                  <a:pt x="8581643" y="242315"/>
                </a:lnTo>
                <a:lnTo>
                  <a:pt x="8599931" y="294131"/>
                </a:lnTo>
                <a:lnTo>
                  <a:pt x="8609075" y="348995"/>
                </a:lnTo>
                <a:lnTo>
                  <a:pt x="8610599" y="368807"/>
                </a:lnTo>
                <a:lnTo>
                  <a:pt x="8610599" y="1930907"/>
                </a:lnTo>
                <a:lnTo>
                  <a:pt x="8599931" y="2005583"/>
                </a:lnTo>
                <a:lnTo>
                  <a:pt x="8581643" y="2057399"/>
                </a:lnTo>
                <a:lnTo>
                  <a:pt x="8557259" y="2106167"/>
                </a:lnTo>
                <a:lnTo>
                  <a:pt x="8525255" y="2150363"/>
                </a:lnTo>
                <a:lnTo>
                  <a:pt x="8500871" y="2176271"/>
                </a:lnTo>
                <a:lnTo>
                  <a:pt x="8488679" y="2189987"/>
                </a:lnTo>
                <a:lnTo>
                  <a:pt x="8474963" y="2200655"/>
                </a:lnTo>
                <a:lnTo>
                  <a:pt x="8461247" y="2212847"/>
                </a:lnTo>
                <a:lnTo>
                  <a:pt x="8446007" y="2221991"/>
                </a:lnTo>
                <a:lnTo>
                  <a:pt x="8381999" y="2257043"/>
                </a:lnTo>
                <a:lnTo>
                  <a:pt x="8330183" y="2275331"/>
                </a:lnTo>
                <a:lnTo>
                  <a:pt x="8275319" y="2284475"/>
                </a:lnTo>
                <a:lnTo>
                  <a:pt x="8255507" y="2285999"/>
                </a:lnTo>
                <a:lnTo>
                  <a:pt x="8337803" y="2285999"/>
                </a:lnTo>
                <a:lnTo>
                  <a:pt x="8386571" y="2269235"/>
                </a:lnTo>
                <a:lnTo>
                  <a:pt x="8421623" y="2252471"/>
                </a:lnTo>
                <a:lnTo>
                  <a:pt x="8468867" y="2221991"/>
                </a:lnTo>
                <a:lnTo>
                  <a:pt x="8523731" y="2171699"/>
                </a:lnTo>
                <a:lnTo>
                  <a:pt x="8546591" y="2142743"/>
                </a:lnTo>
                <a:lnTo>
                  <a:pt x="8557259" y="2129027"/>
                </a:lnTo>
                <a:lnTo>
                  <a:pt x="8586215" y="2080259"/>
                </a:lnTo>
                <a:lnTo>
                  <a:pt x="8612123" y="2008631"/>
                </a:lnTo>
                <a:lnTo>
                  <a:pt x="8619743" y="1970531"/>
                </a:lnTo>
                <a:lnTo>
                  <a:pt x="8624315" y="1911095"/>
                </a:lnTo>
                <a:lnTo>
                  <a:pt x="8624315" y="387095"/>
                </a:lnTo>
                <a:lnTo>
                  <a:pt x="8621267" y="347471"/>
                </a:lnTo>
                <a:lnTo>
                  <a:pt x="8619743" y="329183"/>
                </a:lnTo>
                <a:lnTo>
                  <a:pt x="8615171" y="309371"/>
                </a:lnTo>
                <a:lnTo>
                  <a:pt x="8612123" y="291083"/>
                </a:lnTo>
                <a:lnTo>
                  <a:pt x="8593835" y="236219"/>
                </a:lnTo>
                <a:lnTo>
                  <a:pt x="8567927" y="187451"/>
                </a:lnTo>
                <a:lnTo>
                  <a:pt x="8546591" y="155447"/>
                </a:lnTo>
                <a:lnTo>
                  <a:pt x="8496299" y="100583"/>
                </a:lnTo>
                <a:lnTo>
                  <a:pt x="8453627" y="67055"/>
                </a:lnTo>
                <a:lnTo>
                  <a:pt x="8404859" y="38099"/>
                </a:lnTo>
                <a:lnTo>
                  <a:pt x="8369807" y="24383"/>
                </a:lnTo>
                <a:lnTo>
                  <a:pt x="8337803" y="13715"/>
                </a:lnTo>
                <a:close/>
              </a:path>
            </a:pathLst>
          </a:custGeom>
          <a:solidFill>
            <a:srgbClr val="4A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61009" y="1059047"/>
            <a:ext cx="1863089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15" dirty="0">
                <a:solidFill>
                  <a:srgbClr val="09203B"/>
                </a:solidFill>
                <a:latin typeface="Calibri"/>
                <a:cs typeface="Calibri"/>
              </a:rPr>
              <a:t>P</a:t>
            </a:r>
            <a:r>
              <a:rPr sz="2800" b="1" spc="-45" dirty="0">
                <a:solidFill>
                  <a:srgbClr val="09203B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9203B"/>
                </a:solidFill>
                <a:latin typeface="Calibri"/>
                <a:cs typeface="Calibri"/>
              </a:rPr>
              <a:t>o</a:t>
            </a:r>
            <a:r>
              <a:rPr sz="2800" b="1" spc="-55" dirty="0">
                <a:solidFill>
                  <a:srgbClr val="09203B"/>
                </a:solidFill>
                <a:latin typeface="Calibri"/>
                <a:cs typeface="Calibri"/>
              </a:rPr>
              <a:t>f</a:t>
            </a:r>
            <a:r>
              <a:rPr sz="2800" b="1" spc="-20" dirty="0">
                <a:solidFill>
                  <a:srgbClr val="09203B"/>
                </a:solidFill>
                <a:latin typeface="Calibri"/>
                <a:cs typeface="Calibri"/>
              </a:rPr>
              <a:t>essi</a:t>
            </a:r>
            <a:r>
              <a:rPr sz="2800" b="1" spc="-25" dirty="0">
                <a:solidFill>
                  <a:srgbClr val="09203B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09203B"/>
                </a:solidFill>
                <a:latin typeface="Calibri"/>
                <a:cs typeface="Calibri"/>
              </a:rPr>
              <a:t>na</a:t>
            </a:r>
            <a:r>
              <a:rPr sz="2800" b="1" spc="-10" dirty="0">
                <a:solidFill>
                  <a:srgbClr val="09203B"/>
                </a:solidFill>
                <a:latin typeface="Calibri"/>
                <a:cs typeface="Calibri"/>
              </a:rPr>
              <a:t>l </a:t>
            </a:r>
            <a:r>
              <a:rPr sz="2800" b="1" spc="-20" dirty="0">
                <a:solidFill>
                  <a:srgbClr val="09203B"/>
                </a:solidFill>
                <a:latin typeface="Calibri"/>
                <a:cs typeface="Calibri"/>
              </a:rPr>
              <a:t>C</a:t>
            </a:r>
            <a:r>
              <a:rPr sz="2800" b="1" spc="-25" dirty="0">
                <a:solidFill>
                  <a:srgbClr val="09203B"/>
                </a:solidFill>
                <a:latin typeface="Calibri"/>
                <a:cs typeface="Calibri"/>
              </a:rPr>
              <a:t>om</a:t>
            </a:r>
            <a:r>
              <a:rPr sz="2800" b="1" spc="-20" dirty="0">
                <a:solidFill>
                  <a:srgbClr val="09203B"/>
                </a:solidFill>
                <a:latin typeface="Calibri"/>
                <a:cs typeface="Calibri"/>
              </a:rPr>
              <a:t>p</a:t>
            </a:r>
            <a:r>
              <a:rPr sz="2800" b="1" spc="-45" dirty="0">
                <a:solidFill>
                  <a:srgbClr val="09203B"/>
                </a:solidFill>
                <a:latin typeface="Calibri"/>
                <a:cs typeface="Calibri"/>
              </a:rPr>
              <a:t>et</a:t>
            </a:r>
            <a:r>
              <a:rPr sz="2800" b="1" spc="-20" dirty="0">
                <a:solidFill>
                  <a:srgbClr val="09203B"/>
                </a:solidFill>
                <a:latin typeface="Calibri"/>
                <a:cs typeface="Calibri"/>
              </a:rPr>
              <a:t>en</a:t>
            </a:r>
            <a:r>
              <a:rPr sz="2800" b="1" spc="-10" dirty="0">
                <a:solidFill>
                  <a:srgbClr val="09203B"/>
                </a:solidFill>
                <a:latin typeface="Calibri"/>
                <a:cs typeface="Calibri"/>
              </a:rPr>
              <a:t>c</a:t>
            </a:r>
            <a:r>
              <a:rPr sz="2800" b="1" spc="-15" dirty="0">
                <a:solidFill>
                  <a:srgbClr val="09203B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51811" y="973322"/>
            <a:ext cx="5175885" cy="1793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449705" algn="l"/>
              </a:tabLst>
            </a:pP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Beh</a:t>
            </a:r>
            <a:r>
              <a:rPr sz="2400" spc="-35" dirty="0">
                <a:solidFill>
                  <a:srgbClr val="09203B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o</a:t>
            </a:r>
            <a:r>
              <a:rPr sz="2400" spc="-50" dirty="0">
                <a:solidFill>
                  <a:srgbClr val="09203B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al	dem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09203B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t</a:t>
            </a:r>
            <a:r>
              <a:rPr sz="2400" spc="-50" dirty="0">
                <a:solidFill>
                  <a:srgbClr val="09203B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09203B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ns</a:t>
            </a:r>
            <a:r>
              <a:rPr sz="2400" spc="-20" dirty="0">
                <a:solidFill>
                  <a:srgbClr val="0920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an i</a:t>
            </a:r>
            <a:r>
              <a:rPr sz="2400" spc="-25" dirty="0">
                <a:solidFill>
                  <a:srgbClr val="09203B"/>
                </a:solidFill>
                <a:latin typeface="Calibri"/>
                <a:cs typeface="Calibri"/>
              </a:rPr>
              <a:t>nt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g</a:t>
            </a:r>
            <a:r>
              <a:rPr sz="2400" spc="-50" dirty="0">
                <a:solidFill>
                  <a:srgbClr val="09203B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09203B"/>
                </a:solidFill>
                <a:latin typeface="Calibri"/>
                <a:cs typeface="Calibri"/>
              </a:rPr>
              <a:t>at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ed</a:t>
            </a:r>
            <a:r>
              <a:rPr sz="2400" spc="-30" dirty="0">
                <a:solidFill>
                  <a:srgbClr val="0920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9203B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0920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f</a:t>
            </a:r>
            <a:r>
              <a:rPr sz="2400" spc="5" dirty="0">
                <a:solidFill>
                  <a:srgbClr val="0920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09203B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led</a:t>
            </a:r>
            <a:r>
              <a:rPr sz="2400" spc="-30" dirty="0">
                <a:solidFill>
                  <a:srgbClr val="09203B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e,</a:t>
            </a:r>
            <a:r>
              <a:rPr sz="2400" spc="-20" dirty="0">
                <a:solidFill>
                  <a:srgbClr val="0920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sk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ill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,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and </a:t>
            </a:r>
            <a:r>
              <a:rPr sz="2400" spc="-25" dirty="0">
                <a:solidFill>
                  <a:srgbClr val="09203B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09203B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udes</a:t>
            </a:r>
            <a:r>
              <a:rPr sz="2400" spc="-30" dirty="0">
                <a:solidFill>
                  <a:srgbClr val="0920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h</a:t>
            </a:r>
            <a:r>
              <a:rPr sz="2400" spc="-25" dirty="0">
                <a:solidFill>
                  <a:srgbClr val="09203B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d</a:t>
            </a:r>
            <a:r>
              <a:rPr sz="2400" spc="-20" dirty="0">
                <a:solidFill>
                  <a:srgbClr val="09203B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fine 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he d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mains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 o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9203B"/>
                </a:solidFill>
                <a:latin typeface="Calibri"/>
                <a:cs typeface="Calibri"/>
              </a:rPr>
              <a:t>w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rk 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0920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 s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pecific</a:t>
            </a:r>
            <a:r>
              <a:rPr sz="2400" spc="-15" dirty="0">
                <a:solidFill>
                  <a:srgbClr val="0920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heal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h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09203B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o</a:t>
            </a:r>
            <a:r>
              <a:rPr sz="2400" spc="-60" dirty="0">
                <a:solidFill>
                  <a:srgbClr val="09203B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ss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applied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pecific</a:t>
            </a:r>
            <a:r>
              <a:rPr sz="2400" spc="-25" dirty="0">
                <a:solidFill>
                  <a:srgbClr val="0920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9203B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9203B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e </a:t>
            </a:r>
            <a:r>
              <a:rPr sz="2400" spc="-20" dirty="0">
                <a:solidFill>
                  <a:srgbClr val="09203B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09203B"/>
                </a:solidFill>
                <a:latin typeface="Calibri"/>
                <a:cs typeface="Calibri"/>
              </a:rPr>
              <a:t>nt</a:t>
            </a:r>
            <a:r>
              <a:rPr sz="2400" spc="-35" dirty="0">
                <a:solidFill>
                  <a:srgbClr val="09203B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9203B"/>
                </a:solidFill>
                <a:latin typeface="Calibri"/>
                <a:cs typeface="Calibri"/>
              </a:rPr>
              <a:t>x</a:t>
            </a:r>
            <a:r>
              <a:rPr sz="2400" spc="-5" dirty="0">
                <a:solidFill>
                  <a:srgbClr val="09203B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9203B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92267" y="3627120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304799" y="0"/>
                </a:moveTo>
                <a:lnTo>
                  <a:pt x="0" y="0"/>
                </a:lnTo>
                <a:lnTo>
                  <a:pt x="0" y="152399"/>
                </a:lnTo>
                <a:lnTo>
                  <a:pt x="304799" y="152399"/>
                </a:lnTo>
                <a:lnTo>
                  <a:pt x="30479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39867" y="3322320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609599" y="0"/>
                </a:moveTo>
                <a:lnTo>
                  <a:pt x="0" y="0"/>
                </a:lnTo>
                <a:lnTo>
                  <a:pt x="0" y="304799"/>
                </a:lnTo>
                <a:lnTo>
                  <a:pt x="609599" y="304799"/>
                </a:lnTo>
                <a:lnTo>
                  <a:pt x="60959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92267" y="3169920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304799" y="0"/>
                </a:moveTo>
                <a:lnTo>
                  <a:pt x="0" y="0"/>
                </a:lnTo>
                <a:lnTo>
                  <a:pt x="0" y="152399"/>
                </a:lnTo>
                <a:lnTo>
                  <a:pt x="304799" y="152399"/>
                </a:lnTo>
                <a:lnTo>
                  <a:pt x="30479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5944" y="3930396"/>
            <a:ext cx="8613647" cy="31272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7467" y="3933140"/>
            <a:ext cx="8609965" cy="3099435"/>
          </a:xfrm>
          <a:custGeom>
            <a:avLst/>
            <a:gdLst/>
            <a:ahLst/>
            <a:cxnLst/>
            <a:rect l="l" t="t" r="r" b="b"/>
            <a:pathLst>
              <a:path w="8609965" h="3099434">
                <a:moveTo>
                  <a:pt x="295656" y="52068"/>
                </a:moveTo>
                <a:lnTo>
                  <a:pt x="246577" y="79247"/>
                </a:lnTo>
                <a:lnTo>
                  <a:pt x="213311" y="100583"/>
                </a:lnTo>
                <a:lnTo>
                  <a:pt x="181937" y="124967"/>
                </a:lnTo>
                <a:lnTo>
                  <a:pt x="152590" y="152399"/>
                </a:lnTo>
                <a:lnTo>
                  <a:pt x="125403" y="182879"/>
                </a:lnTo>
                <a:lnTo>
                  <a:pt x="100510" y="213359"/>
                </a:lnTo>
                <a:lnTo>
                  <a:pt x="78045" y="246887"/>
                </a:lnTo>
                <a:lnTo>
                  <a:pt x="58142" y="280415"/>
                </a:lnTo>
                <a:lnTo>
                  <a:pt x="40933" y="320039"/>
                </a:lnTo>
                <a:lnTo>
                  <a:pt x="26554" y="356615"/>
                </a:lnTo>
                <a:lnTo>
                  <a:pt x="15137" y="396239"/>
                </a:lnTo>
                <a:lnTo>
                  <a:pt x="6816" y="435863"/>
                </a:lnTo>
                <a:lnTo>
                  <a:pt x="1726" y="478535"/>
                </a:lnTo>
                <a:lnTo>
                  <a:pt x="0" y="521207"/>
                </a:lnTo>
                <a:lnTo>
                  <a:pt x="0" y="2606039"/>
                </a:lnTo>
                <a:lnTo>
                  <a:pt x="1726" y="2648711"/>
                </a:lnTo>
                <a:lnTo>
                  <a:pt x="6816" y="2688335"/>
                </a:lnTo>
                <a:lnTo>
                  <a:pt x="7620" y="2691383"/>
                </a:lnTo>
                <a:lnTo>
                  <a:pt x="7620" y="2682239"/>
                </a:lnTo>
                <a:lnTo>
                  <a:pt x="6096" y="2682239"/>
                </a:lnTo>
                <a:lnTo>
                  <a:pt x="6096" y="2670047"/>
                </a:lnTo>
                <a:lnTo>
                  <a:pt x="4572" y="2670047"/>
                </a:lnTo>
                <a:lnTo>
                  <a:pt x="4572" y="2654807"/>
                </a:lnTo>
                <a:lnTo>
                  <a:pt x="3048" y="2654807"/>
                </a:lnTo>
                <a:lnTo>
                  <a:pt x="3048" y="2618231"/>
                </a:lnTo>
                <a:lnTo>
                  <a:pt x="1524" y="2618231"/>
                </a:lnTo>
                <a:lnTo>
                  <a:pt x="1524" y="521207"/>
                </a:lnTo>
                <a:lnTo>
                  <a:pt x="3048" y="521207"/>
                </a:lnTo>
                <a:lnTo>
                  <a:pt x="3048" y="484631"/>
                </a:lnTo>
                <a:lnTo>
                  <a:pt x="4572" y="484631"/>
                </a:lnTo>
                <a:lnTo>
                  <a:pt x="4572" y="472439"/>
                </a:lnTo>
                <a:lnTo>
                  <a:pt x="6096" y="472439"/>
                </a:lnTo>
                <a:lnTo>
                  <a:pt x="6096" y="460247"/>
                </a:lnTo>
                <a:lnTo>
                  <a:pt x="7620" y="460247"/>
                </a:lnTo>
                <a:lnTo>
                  <a:pt x="7620" y="445007"/>
                </a:lnTo>
                <a:lnTo>
                  <a:pt x="9144" y="445007"/>
                </a:lnTo>
                <a:lnTo>
                  <a:pt x="9144" y="432815"/>
                </a:lnTo>
                <a:lnTo>
                  <a:pt x="12192" y="432815"/>
                </a:lnTo>
                <a:lnTo>
                  <a:pt x="12192" y="420623"/>
                </a:lnTo>
                <a:lnTo>
                  <a:pt x="15240" y="420623"/>
                </a:lnTo>
                <a:lnTo>
                  <a:pt x="15240" y="408431"/>
                </a:lnTo>
                <a:lnTo>
                  <a:pt x="18288" y="408431"/>
                </a:lnTo>
                <a:lnTo>
                  <a:pt x="18288" y="396239"/>
                </a:lnTo>
                <a:lnTo>
                  <a:pt x="21336" y="396239"/>
                </a:lnTo>
                <a:lnTo>
                  <a:pt x="21336" y="384047"/>
                </a:lnTo>
                <a:lnTo>
                  <a:pt x="24384" y="384047"/>
                </a:lnTo>
                <a:lnTo>
                  <a:pt x="24384" y="368807"/>
                </a:lnTo>
                <a:lnTo>
                  <a:pt x="28956" y="368807"/>
                </a:lnTo>
                <a:lnTo>
                  <a:pt x="28956" y="356615"/>
                </a:lnTo>
                <a:lnTo>
                  <a:pt x="33528" y="356615"/>
                </a:lnTo>
                <a:lnTo>
                  <a:pt x="33528" y="344423"/>
                </a:lnTo>
                <a:lnTo>
                  <a:pt x="38100" y="344423"/>
                </a:lnTo>
                <a:lnTo>
                  <a:pt x="38100" y="332231"/>
                </a:lnTo>
                <a:lnTo>
                  <a:pt x="42672" y="332231"/>
                </a:lnTo>
                <a:lnTo>
                  <a:pt x="42672" y="320039"/>
                </a:lnTo>
                <a:lnTo>
                  <a:pt x="48768" y="320039"/>
                </a:lnTo>
                <a:lnTo>
                  <a:pt x="48768" y="307847"/>
                </a:lnTo>
                <a:lnTo>
                  <a:pt x="54864" y="307847"/>
                </a:lnTo>
                <a:lnTo>
                  <a:pt x="54864" y="292607"/>
                </a:lnTo>
                <a:lnTo>
                  <a:pt x="60960" y="292607"/>
                </a:lnTo>
                <a:lnTo>
                  <a:pt x="60960" y="280415"/>
                </a:lnTo>
                <a:lnTo>
                  <a:pt x="68580" y="280415"/>
                </a:lnTo>
                <a:lnTo>
                  <a:pt x="68580" y="268223"/>
                </a:lnTo>
                <a:lnTo>
                  <a:pt x="76200" y="268223"/>
                </a:lnTo>
                <a:lnTo>
                  <a:pt x="76200" y="256031"/>
                </a:lnTo>
                <a:lnTo>
                  <a:pt x="83820" y="256031"/>
                </a:lnTo>
                <a:lnTo>
                  <a:pt x="83820" y="243839"/>
                </a:lnTo>
                <a:lnTo>
                  <a:pt x="91440" y="243839"/>
                </a:lnTo>
                <a:lnTo>
                  <a:pt x="91440" y="231647"/>
                </a:lnTo>
                <a:lnTo>
                  <a:pt x="100584" y="231647"/>
                </a:lnTo>
                <a:lnTo>
                  <a:pt x="100584" y="216407"/>
                </a:lnTo>
                <a:lnTo>
                  <a:pt x="109728" y="216407"/>
                </a:lnTo>
                <a:lnTo>
                  <a:pt x="109728" y="204215"/>
                </a:lnTo>
                <a:lnTo>
                  <a:pt x="120396" y="204215"/>
                </a:lnTo>
                <a:lnTo>
                  <a:pt x="120396" y="192023"/>
                </a:lnTo>
                <a:lnTo>
                  <a:pt x="131064" y="192023"/>
                </a:lnTo>
                <a:lnTo>
                  <a:pt x="131064" y="179831"/>
                </a:lnTo>
                <a:lnTo>
                  <a:pt x="141732" y="179831"/>
                </a:lnTo>
                <a:lnTo>
                  <a:pt x="141732" y="167639"/>
                </a:lnTo>
                <a:lnTo>
                  <a:pt x="155448" y="167639"/>
                </a:lnTo>
                <a:lnTo>
                  <a:pt x="155448" y="155447"/>
                </a:lnTo>
                <a:lnTo>
                  <a:pt x="167640" y="155447"/>
                </a:lnTo>
                <a:lnTo>
                  <a:pt x="167640" y="140207"/>
                </a:lnTo>
                <a:lnTo>
                  <a:pt x="181356" y="140207"/>
                </a:lnTo>
                <a:lnTo>
                  <a:pt x="181356" y="128015"/>
                </a:lnTo>
                <a:lnTo>
                  <a:pt x="198120" y="128015"/>
                </a:lnTo>
                <a:lnTo>
                  <a:pt x="198120" y="115823"/>
                </a:lnTo>
                <a:lnTo>
                  <a:pt x="213360" y="115823"/>
                </a:lnTo>
                <a:lnTo>
                  <a:pt x="213360" y="103631"/>
                </a:lnTo>
                <a:lnTo>
                  <a:pt x="230124" y="103631"/>
                </a:lnTo>
                <a:lnTo>
                  <a:pt x="230124" y="91439"/>
                </a:lnTo>
                <a:lnTo>
                  <a:pt x="251460" y="91439"/>
                </a:lnTo>
                <a:lnTo>
                  <a:pt x="251460" y="79247"/>
                </a:lnTo>
                <a:lnTo>
                  <a:pt x="272796" y="79247"/>
                </a:lnTo>
                <a:lnTo>
                  <a:pt x="272796" y="64007"/>
                </a:lnTo>
                <a:lnTo>
                  <a:pt x="295656" y="64007"/>
                </a:lnTo>
                <a:lnTo>
                  <a:pt x="295656" y="52068"/>
                </a:lnTo>
                <a:close/>
              </a:path>
              <a:path w="8609965" h="3099434">
                <a:moveTo>
                  <a:pt x="4572" y="2642615"/>
                </a:moveTo>
                <a:lnTo>
                  <a:pt x="3048" y="2642615"/>
                </a:lnTo>
                <a:lnTo>
                  <a:pt x="3048" y="2654807"/>
                </a:lnTo>
                <a:lnTo>
                  <a:pt x="4572" y="2654807"/>
                </a:lnTo>
                <a:lnTo>
                  <a:pt x="4572" y="2642615"/>
                </a:lnTo>
                <a:close/>
              </a:path>
              <a:path w="8609965" h="3099434">
                <a:moveTo>
                  <a:pt x="3048" y="2606039"/>
                </a:moveTo>
                <a:lnTo>
                  <a:pt x="1524" y="2606039"/>
                </a:lnTo>
                <a:lnTo>
                  <a:pt x="1524" y="2618231"/>
                </a:lnTo>
                <a:lnTo>
                  <a:pt x="3048" y="2618231"/>
                </a:lnTo>
                <a:lnTo>
                  <a:pt x="3048" y="2606039"/>
                </a:lnTo>
                <a:close/>
              </a:path>
              <a:path w="8609965" h="3099434">
                <a:moveTo>
                  <a:pt x="3048" y="521207"/>
                </a:moveTo>
                <a:lnTo>
                  <a:pt x="1524" y="521207"/>
                </a:lnTo>
                <a:lnTo>
                  <a:pt x="1524" y="536447"/>
                </a:lnTo>
                <a:lnTo>
                  <a:pt x="3048" y="536447"/>
                </a:lnTo>
                <a:lnTo>
                  <a:pt x="3048" y="521207"/>
                </a:lnTo>
                <a:close/>
              </a:path>
              <a:path w="8609965" h="3099434">
                <a:moveTo>
                  <a:pt x="4572" y="484631"/>
                </a:moveTo>
                <a:lnTo>
                  <a:pt x="3048" y="484631"/>
                </a:lnTo>
                <a:lnTo>
                  <a:pt x="3048" y="496823"/>
                </a:lnTo>
                <a:lnTo>
                  <a:pt x="4572" y="496823"/>
                </a:lnTo>
                <a:lnTo>
                  <a:pt x="4572" y="484631"/>
                </a:lnTo>
                <a:close/>
              </a:path>
              <a:path w="8609965" h="3099434">
                <a:moveTo>
                  <a:pt x="10668" y="432815"/>
                </a:moveTo>
                <a:lnTo>
                  <a:pt x="9144" y="432815"/>
                </a:lnTo>
                <a:lnTo>
                  <a:pt x="9144" y="445007"/>
                </a:lnTo>
                <a:lnTo>
                  <a:pt x="10668" y="445007"/>
                </a:lnTo>
                <a:lnTo>
                  <a:pt x="10668" y="432815"/>
                </a:lnTo>
                <a:close/>
              </a:path>
              <a:path w="8609965" h="3099434">
                <a:moveTo>
                  <a:pt x="25908" y="368807"/>
                </a:moveTo>
                <a:lnTo>
                  <a:pt x="24384" y="368807"/>
                </a:lnTo>
                <a:lnTo>
                  <a:pt x="24384" y="384047"/>
                </a:lnTo>
                <a:lnTo>
                  <a:pt x="25908" y="384047"/>
                </a:lnTo>
                <a:lnTo>
                  <a:pt x="25908" y="368807"/>
                </a:lnTo>
                <a:close/>
              </a:path>
              <a:path w="8609965" h="3099434">
                <a:moveTo>
                  <a:pt x="44196" y="320039"/>
                </a:moveTo>
                <a:lnTo>
                  <a:pt x="42672" y="320039"/>
                </a:lnTo>
                <a:lnTo>
                  <a:pt x="42672" y="332231"/>
                </a:lnTo>
                <a:lnTo>
                  <a:pt x="44196" y="332231"/>
                </a:lnTo>
                <a:lnTo>
                  <a:pt x="44196" y="320039"/>
                </a:lnTo>
                <a:close/>
              </a:path>
              <a:path w="8609965" h="3099434">
                <a:moveTo>
                  <a:pt x="8569979" y="320039"/>
                </a:moveTo>
                <a:lnTo>
                  <a:pt x="8569452" y="320039"/>
                </a:lnTo>
                <a:lnTo>
                  <a:pt x="8569452" y="332231"/>
                </a:lnTo>
                <a:lnTo>
                  <a:pt x="8570976" y="332231"/>
                </a:lnTo>
                <a:lnTo>
                  <a:pt x="8570976" y="323087"/>
                </a:lnTo>
                <a:lnTo>
                  <a:pt x="8569979" y="320039"/>
                </a:lnTo>
                <a:close/>
              </a:path>
              <a:path w="8609965" h="3099434">
                <a:moveTo>
                  <a:pt x="8570976" y="323087"/>
                </a:moveTo>
                <a:lnTo>
                  <a:pt x="8570976" y="332231"/>
                </a:lnTo>
                <a:lnTo>
                  <a:pt x="8574763" y="332231"/>
                </a:lnTo>
                <a:lnTo>
                  <a:pt x="8570976" y="323087"/>
                </a:lnTo>
                <a:close/>
              </a:path>
              <a:path w="8609965" h="3099434">
                <a:moveTo>
                  <a:pt x="50292" y="307847"/>
                </a:moveTo>
                <a:lnTo>
                  <a:pt x="48768" y="307847"/>
                </a:lnTo>
                <a:lnTo>
                  <a:pt x="48768" y="320039"/>
                </a:lnTo>
                <a:lnTo>
                  <a:pt x="50292" y="320039"/>
                </a:lnTo>
                <a:lnTo>
                  <a:pt x="50292" y="307847"/>
                </a:lnTo>
                <a:close/>
              </a:path>
              <a:path w="8609965" h="3099434">
                <a:moveTo>
                  <a:pt x="8564880" y="307847"/>
                </a:moveTo>
                <a:lnTo>
                  <a:pt x="8563356" y="307847"/>
                </a:lnTo>
                <a:lnTo>
                  <a:pt x="8563356" y="320039"/>
                </a:lnTo>
                <a:lnTo>
                  <a:pt x="8564880" y="320039"/>
                </a:lnTo>
                <a:lnTo>
                  <a:pt x="8564880" y="307847"/>
                </a:lnTo>
                <a:close/>
              </a:path>
              <a:path w="8609965" h="3099434">
                <a:moveTo>
                  <a:pt x="8564880" y="307847"/>
                </a:moveTo>
                <a:lnTo>
                  <a:pt x="8564880" y="320039"/>
                </a:lnTo>
                <a:lnTo>
                  <a:pt x="8569689" y="320039"/>
                </a:lnTo>
                <a:lnTo>
                  <a:pt x="8564880" y="307847"/>
                </a:lnTo>
                <a:close/>
              </a:path>
              <a:path w="8609965" h="3099434">
                <a:moveTo>
                  <a:pt x="56388" y="292607"/>
                </a:moveTo>
                <a:lnTo>
                  <a:pt x="54864" y="292607"/>
                </a:lnTo>
                <a:lnTo>
                  <a:pt x="54864" y="307847"/>
                </a:lnTo>
                <a:lnTo>
                  <a:pt x="56388" y="307847"/>
                </a:lnTo>
                <a:lnTo>
                  <a:pt x="56388" y="292607"/>
                </a:lnTo>
                <a:close/>
              </a:path>
              <a:path w="8609965" h="3099434">
                <a:moveTo>
                  <a:pt x="8552688" y="283463"/>
                </a:moveTo>
                <a:lnTo>
                  <a:pt x="8552688" y="292607"/>
                </a:lnTo>
                <a:lnTo>
                  <a:pt x="8557260" y="292607"/>
                </a:lnTo>
                <a:lnTo>
                  <a:pt x="8557260" y="307847"/>
                </a:lnTo>
                <a:lnTo>
                  <a:pt x="8558784" y="307847"/>
                </a:lnTo>
                <a:lnTo>
                  <a:pt x="8558784" y="295655"/>
                </a:lnTo>
                <a:lnTo>
                  <a:pt x="8558137" y="292607"/>
                </a:lnTo>
                <a:lnTo>
                  <a:pt x="8552688" y="283463"/>
                </a:lnTo>
                <a:close/>
              </a:path>
              <a:path w="8609965" h="3099434">
                <a:moveTo>
                  <a:pt x="8558784" y="295655"/>
                </a:moveTo>
                <a:lnTo>
                  <a:pt x="8558784" y="307847"/>
                </a:lnTo>
                <a:lnTo>
                  <a:pt x="8564094" y="307847"/>
                </a:lnTo>
                <a:lnTo>
                  <a:pt x="8558784" y="295655"/>
                </a:lnTo>
                <a:close/>
              </a:path>
              <a:path w="8609965" h="3099434">
                <a:moveTo>
                  <a:pt x="62484" y="280415"/>
                </a:moveTo>
                <a:lnTo>
                  <a:pt x="60960" y="280415"/>
                </a:lnTo>
                <a:lnTo>
                  <a:pt x="60960" y="292607"/>
                </a:lnTo>
                <a:lnTo>
                  <a:pt x="62484" y="292607"/>
                </a:lnTo>
                <a:lnTo>
                  <a:pt x="62484" y="280415"/>
                </a:lnTo>
                <a:close/>
              </a:path>
              <a:path w="8609965" h="3099434">
                <a:moveTo>
                  <a:pt x="8552498" y="280415"/>
                </a:moveTo>
                <a:lnTo>
                  <a:pt x="8551164" y="280415"/>
                </a:lnTo>
                <a:lnTo>
                  <a:pt x="8551164" y="292607"/>
                </a:lnTo>
                <a:lnTo>
                  <a:pt x="8552688" y="292607"/>
                </a:lnTo>
                <a:lnTo>
                  <a:pt x="8552688" y="283463"/>
                </a:lnTo>
                <a:lnTo>
                  <a:pt x="8552498" y="280415"/>
                </a:lnTo>
                <a:close/>
              </a:path>
              <a:path w="8609965" h="3099434">
                <a:moveTo>
                  <a:pt x="70104" y="268223"/>
                </a:moveTo>
                <a:lnTo>
                  <a:pt x="68580" y="268223"/>
                </a:lnTo>
                <a:lnTo>
                  <a:pt x="68580" y="280415"/>
                </a:lnTo>
                <a:lnTo>
                  <a:pt x="70104" y="280415"/>
                </a:lnTo>
                <a:lnTo>
                  <a:pt x="70104" y="268223"/>
                </a:lnTo>
                <a:close/>
              </a:path>
              <a:path w="8609965" h="3099434">
                <a:moveTo>
                  <a:pt x="8545068" y="268223"/>
                </a:moveTo>
                <a:lnTo>
                  <a:pt x="8543544" y="268223"/>
                </a:lnTo>
                <a:lnTo>
                  <a:pt x="8543544" y="280415"/>
                </a:lnTo>
                <a:lnTo>
                  <a:pt x="8545068" y="280415"/>
                </a:lnTo>
                <a:lnTo>
                  <a:pt x="8545068" y="268223"/>
                </a:lnTo>
                <a:close/>
              </a:path>
              <a:path w="8609965" h="3099434">
                <a:moveTo>
                  <a:pt x="8545068" y="268223"/>
                </a:moveTo>
                <a:lnTo>
                  <a:pt x="8545068" y="280415"/>
                </a:lnTo>
                <a:lnTo>
                  <a:pt x="8552113" y="280415"/>
                </a:lnTo>
                <a:lnTo>
                  <a:pt x="8545068" y="268223"/>
                </a:lnTo>
                <a:close/>
              </a:path>
              <a:path w="8609965" h="3099434">
                <a:moveTo>
                  <a:pt x="8531352" y="243839"/>
                </a:moveTo>
                <a:lnTo>
                  <a:pt x="8532619" y="246887"/>
                </a:lnTo>
                <a:lnTo>
                  <a:pt x="8544905" y="268223"/>
                </a:lnTo>
                <a:lnTo>
                  <a:pt x="8531352" y="243839"/>
                </a:lnTo>
                <a:close/>
              </a:path>
              <a:path w="8609965" h="3099434">
                <a:moveTo>
                  <a:pt x="8531352" y="243839"/>
                </a:moveTo>
                <a:lnTo>
                  <a:pt x="8529828" y="243839"/>
                </a:lnTo>
                <a:lnTo>
                  <a:pt x="8529828" y="256031"/>
                </a:lnTo>
                <a:lnTo>
                  <a:pt x="8531352" y="256031"/>
                </a:lnTo>
                <a:lnTo>
                  <a:pt x="8531352" y="243839"/>
                </a:lnTo>
                <a:close/>
              </a:path>
              <a:path w="8609965" h="3099434">
                <a:moveTo>
                  <a:pt x="92964" y="231647"/>
                </a:moveTo>
                <a:lnTo>
                  <a:pt x="91440" y="231647"/>
                </a:lnTo>
                <a:lnTo>
                  <a:pt x="91440" y="243839"/>
                </a:lnTo>
                <a:lnTo>
                  <a:pt x="92964" y="243839"/>
                </a:lnTo>
                <a:lnTo>
                  <a:pt x="92964" y="231647"/>
                </a:lnTo>
                <a:close/>
              </a:path>
              <a:path w="8609965" h="3099434">
                <a:moveTo>
                  <a:pt x="8522208" y="231647"/>
                </a:moveTo>
                <a:lnTo>
                  <a:pt x="8520684" y="231647"/>
                </a:lnTo>
                <a:lnTo>
                  <a:pt x="8520684" y="243839"/>
                </a:lnTo>
                <a:lnTo>
                  <a:pt x="8522208" y="243839"/>
                </a:lnTo>
                <a:lnTo>
                  <a:pt x="8522208" y="231647"/>
                </a:lnTo>
                <a:close/>
              </a:path>
              <a:path w="8609965" h="3099434">
                <a:moveTo>
                  <a:pt x="8522208" y="231647"/>
                </a:moveTo>
                <a:lnTo>
                  <a:pt x="8522208" y="243839"/>
                </a:lnTo>
                <a:lnTo>
                  <a:pt x="8530087" y="243839"/>
                </a:lnTo>
                <a:lnTo>
                  <a:pt x="8522208" y="231647"/>
                </a:lnTo>
                <a:close/>
              </a:path>
              <a:path w="8609965" h="3099434">
                <a:moveTo>
                  <a:pt x="102108" y="216407"/>
                </a:moveTo>
                <a:lnTo>
                  <a:pt x="100584" y="216407"/>
                </a:lnTo>
                <a:lnTo>
                  <a:pt x="100584" y="231647"/>
                </a:lnTo>
                <a:lnTo>
                  <a:pt x="102108" y="231647"/>
                </a:lnTo>
                <a:lnTo>
                  <a:pt x="102108" y="216407"/>
                </a:lnTo>
                <a:close/>
              </a:path>
              <a:path w="8609965" h="3099434">
                <a:moveTo>
                  <a:pt x="8513064" y="216407"/>
                </a:moveTo>
                <a:lnTo>
                  <a:pt x="8511540" y="216407"/>
                </a:lnTo>
                <a:lnTo>
                  <a:pt x="8511540" y="231647"/>
                </a:lnTo>
                <a:lnTo>
                  <a:pt x="8513064" y="231647"/>
                </a:lnTo>
                <a:lnTo>
                  <a:pt x="8513064" y="216407"/>
                </a:lnTo>
                <a:close/>
              </a:path>
              <a:path w="8609965" h="3099434">
                <a:moveTo>
                  <a:pt x="8513064" y="216407"/>
                </a:moveTo>
                <a:lnTo>
                  <a:pt x="8513064" y="231647"/>
                </a:lnTo>
                <a:lnTo>
                  <a:pt x="8521523" y="231647"/>
                </a:lnTo>
                <a:lnTo>
                  <a:pt x="8513064" y="216407"/>
                </a:lnTo>
                <a:close/>
              </a:path>
              <a:path w="8609965" h="3099434">
                <a:moveTo>
                  <a:pt x="111252" y="204215"/>
                </a:moveTo>
                <a:lnTo>
                  <a:pt x="109728" y="204215"/>
                </a:lnTo>
                <a:lnTo>
                  <a:pt x="109728" y="216407"/>
                </a:lnTo>
                <a:lnTo>
                  <a:pt x="111252" y="216407"/>
                </a:lnTo>
                <a:lnTo>
                  <a:pt x="111252" y="204215"/>
                </a:lnTo>
                <a:close/>
              </a:path>
              <a:path w="8609965" h="3099434">
                <a:moveTo>
                  <a:pt x="8503920" y="204215"/>
                </a:moveTo>
                <a:lnTo>
                  <a:pt x="8502396" y="204215"/>
                </a:lnTo>
                <a:lnTo>
                  <a:pt x="8502396" y="216407"/>
                </a:lnTo>
                <a:lnTo>
                  <a:pt x="8503920" y="216407"/>
                </a:lnTo>
                <a:lnTo>
                  <a:pt x="8503920" y="204215"/>
                </a:lnTo>
                <a:close/>
              </a:path>
              <a:path w="8609965" h="3099434">
                <a:moveTo>
                  <a:pt x="8503920" y="204215"/>
                </a:moveTo>
                <a:lnTo>
                  <a:pt x="8510186" y="213359"/>
                </a:lnTo>
                <a:lnTo>
                  <a:pt x="8512959" y="216407"/>
                </a:lnTo>
                <a:lnTo>
                  <a:pt x="8503920" y="204215"/>
                </a:lnTo>
                <a:close/>
              </a:path>
              <a:path w="8609965" h="3099434">
                <a:moveTo>
                  <a:pt x="121920" y="192023"/>
                </a:moveTo>
                <a:lnTo>
                  <a:pt x="120396" y="192023"/>
                </a:lnTo>
                <a:lnTo>
                  <a:pt x="120396" y="204215"/>
                </a:lnTo>
                <a:lnTo>
                  <a:pt x="121920" y="204215"/>
                </a:lnTo>
                <a:lnTo>
                  <a:pt x="121920" y="192023"/>
                </a:lnTo>
                <a:close/>
              </a:path>
              <a:path w="8609965" h="3099434">
                <a:moveTo>
                  <a:pt x="8471916" y="167639"/>
                </a:moveTo>
                <a:lnTo>
                  <a:pt x="8471916" y="179831"/>
                </a:lnTo>
                <a:lnTo>
                  <a:pt x="8482584" y="179831"/>
                </a:lnTo>
                <a:lnTo>
                  <a:pt x="8482584" y="192023"/>
                </a:lnTo>
                <a:lnTo>
                  <a:pt x="8491728" y="192023"/>
                </a:lnTo>
                <a:lnTo>
                  <a:pt x="8491728" y="204215"/>
                </a:lnTo>
                <a:lnTo>
                  <a:pt x="8493252" y="204215"/>
                </a:lnTo>
                <a:lnTo>
                  <a:pt x="8493252" y="192239"/>
                </a:lnTo>
                <a:lnTo>
                  <a:pt x="8485335" y="182879"/>
                </a:lnTo>
                <a:lnTo>
                  <a:pt x="8471916" y="167639"/>
                </a:lnTo>
                <a:close/>
              </a:path>
              <a:path w="8609965" h="3099434">
                <a:moveTo>
                  <a:pt x="8493252" y="192239"/>
                </a:moveTo>
                <a:lnTo>
                  <a:pt x="8493252" y="204215"/>
                </a:lnTo>
                <a:lnTo>
                  <a:pt x="8503384" y="204215"/>
                </a:lnTo>
                <a:lnTo>
                  <a:pt x="8493252" y="192239"/>
                </a:lnTo>
                <a:close/>
              </a:path>
              <a:path w="8609965" h="3099434">
                <a:moveTo>
                  <a:pt x="132588" y="179831"/>
                </a:moveTo>
                <a:lnTo>
                  <a:pt x="131064" y="179831"/>
                </a:lnTo>
                <a:lnTo>
                  <a:pt x="131064" y="192023"/>
                </a:lnTo>
                <a:lnTo>
                  <a:pt x="132588" y="192023"/>
                </a:lnTo>
                <a:lnTo>
                  <a:pt x="132588" y="179831"/>
                </a:lnTo>
                <a:close/>
              </a:path>
              <a:path w="8609965" h="3099434">
                <a:moveTo>
                  <a:pt x="8482584" y="179831"/>
                </a:moveTo>
                <a:lnTo>
                  <a:pt x="8481060" y="179831"/>
                </a:lnTo>
                <a:lnTo>
                  <a:pt x="8481060" y="192023"/>
                </a:lnTo>
                <a:lnTo>
                  <a:pt x="8482584" y="192023"/>
                </a:lnTo>
                <a:lnTo>
                  <a:pt x="8482584" y="179831"/>
                </a:lnTo>
                <a:close/>
              </a:path>
              <a:path w="8609965" h="3099434">
                <a:moveTo>
                  <a:pt x="143256" y="167639"/>
                </a:moveTo>
                <a:lnTo>
                  <a:pt x="141732" y="167639"/>
                </a:lnTo>
                <a:lnTo>
                  <a:pt x="141732" y="179831"/>
                </a:lnTo>
                <a:lnTo>
                  <a:pt x="143256" y="179831"/>
                </a:lnTo>
                <a:lnTo>
                  <a:pt x="143256" y="167639"/>
                </a:lnTo>
                <a:close/>
              </a:path>
              <a:path w="8609965" h="3099434">
                <a:moveTo>
                  <a:pt x="8471916" y="167639"/>
                </a:moveTo>
                <a:lnTo>
                  <a:pt x="8470392" y="167639"/>
                </a:lnTo>
                <a:lnTo>
                  <a:pt x="8470392" y="179831"/>
                </a:lnTo>
                <a:lnTo>
                  <a:pt x="8471916" y="179831"/>
                </a:lnTo>
                <a:lnTo>
                  <a:pt x="8471916" y="167639"/>
                </a:lnTo>
                <a:close/>
              </a:path>
              <a:path w="8609965" h="3099434">
                <a:moveTo>
                  <a:pt x="156972" y="155447"/>
                </a:moveTo>
                <a:lnTo>
                  <a:pt x="155448" y="155447"/>
                </a:lnTo>
                <a:lnTo>
                  <a:pt x="155448" y="167639"/>
                </a:lnTo>
                <a:lnTo>
                  <a:pt x="156972" y="167639"/>
                </a:lnTo>
                <a:lnTo>
                  <a:pt x="156972" y="155447"/>
                </a:lnTo>
                <a:close/>
              </a:path>
              <a:path w="8609965" h="3099434">
                <a:moveTo>
                  <a:pt x="8458200" y="155447"/>
                </a:moveTo>
                <a:lnTo>
                  <a:pt x="8456676" y="155447"/>
                </a:lnTo>
                <a:lnTo>
                  <a:pt x="8456676" y="167639"/>
                </a:lnTo>
                <a:lnTo>
                  <a:pt x="8458200" y="167639"/>
                </a:lnTo>
                <a:lnTo>
                  <a:pt x="8458200" y="155447"/>
                </a:lnTo>
                <a:close/>
              </a:path>
              <a:path w="8609965" h="3099434">
                <a:moveTo>
                  <a:pt x="8446008" y="140207"/>
                </a:moveTo>
                <a:lnTo>
                  <a:pt x="8446008" y="155447"/>
                </a:lnTo>
                <a:lnTo>
                  <a:pt x="8458200" y="155447"/>
                </a:lnTo>
                <a:lnTo>
                  <a:pt x="8458200" y="167639"/>
                </a:lnTo>
                <a:lnTo>
                  <a:pt x="8471175" y="167639"/>
                </a:lnTo>
                <a:lnTo>
                  <a:pt x="8458199" y="152399"/>
                </a:lnTo>
                <a:lnTo>
                  <a:pt x="8446008" y="140207"/>
                </a:lnTo>
                <a:close/>
              </a:path>
              <a:path w="8609965" h="3099434">
                <a:moveTo>
                  <a:pt x="169164" y="140207"/>
                </a:moveTo>
                <a:lnTo>
                  <a:pt x="167640" y="140207"/>
                </a:lnTo>
                <a:lnTo>
                  <a:pt x="167640" y="155447"/>
                </a:lnTo>
                <a:lnTo>
                  <a:pt x="169164" y="155447"/>
                </a:lnTo>
                <a:lnTo>
                  <a:pt x="169164" y="140207"/>
                </a:lnTo>
                <a:close/>
              </a:path>
              <a:path w="8609965" h="3099434">
                <a:moveTo>
                  <a:pt x="8446008" y="140207"/>
                </a:moveTo>
                <a:lnTo>
                  <a:pt x="8444484" y="140207"/>
                </a:lnTo>
                <a:lnTo>
                  <a:pt x="8444484" y="155447"/>
                </a:lnTo>
                <a:lnTo>
                  <a:pt x="8446008" y="155447"/>
                </a:lnTo>
                <a:lnTo>
                  <a:pt x="8446008" y="140207"/>
                </a:lnTo>
                <a:close/>
              </a:path>
              <a:path w="8609965" h="3099434">
                <a:moveTo>
                  <a:pt x="182880" y="128015"/>
                </a:moveTo>
                <a:lnTo>
                  <a:pt x="181356" y="128015"/>
                </a:lnTo>
                <a:lnTo>
                  <a:pt x="181356" y="140207"/>
                </a:lnTo>
                <a:lnTo>
                  <a:pt x="182880" y="140207"/>
                </a:lnTo>
                <a:lnTo>
                  <a:pt x="182880" y="128015"/>
                </a:lnTo>
                <a:close/>
              </a:path>
              <a:path w="8609965" h="3099434">
                <a:moveTo>
                  <a:pt x="8432292" y="128015"/>
                </a:moveTo>
                <a:lnTo>
                  <a:pt x="8430768" y="128015"/>
                </a:lnTo>
                <a:lnTo>
                  <a:pt x="8430768" y="140207"/>
                </a:lnTo>
                <a:lnTo>
                  <a:pt x="8432292" y="140207"/>
                </a:lnTo>
                <a:lnTo>
                  <a:pt x="8432292" y="128015"/>
                </a:lnTo>
                <a:close/>
              </a:path>
              <a:path w="8609965" h="3099434">
                <a:moveTo>
                  <a:pt x="8432292" y="128015"/>
                </a:moveTo>
                <a:lnTo>
                  <a:pt x="8432292" y="140207"/>
                </a:lnTo>
                <a:lnTo>
                  <a:pt x="8445956" y="140207"/>
                </a:lnTo>
                <a:lnTo>
                  <a:pt x="8432292" y="128015"/>
                </a:lnTo>
                <a:close/>
              </a:path>
              <a:path w="8609965" h="3099434">
                <a:moveTo>
                  <a:pt x="199644" y="115823"/>
                </a:moveTo>
                <a:lnTo>
                  <a:pt x="198120" y="115823"/>
                </a:lnTo>
                <a:lnTo>
                  <a:pt x="198120" y="128015"/>
                </a:lnTo>
                <a:lnTo>
                  <a:pt x="199644" y="128015"/>
                </a:lnTo>
                <a:lnTo>
                  <a:pt x="199644" y="115823"/>
                </a:lnTo>
                <a:close/>
              </a:path>
              <a:path w="8609965" h="3099434">
                <a:moveTo>
                  <a:pt x="8415528" y="115823"/>
                </a:moveTo>
                <a:lnTo>
                  <a:pt x="8414004" y="115823"/>
                </a:lnTo>
                <a:lnTo>
                  <a:pt x="8414004" y="128015"/>
                </a:lnTo>
                <a:lnTo>
                  <a:pt x="8415528" y="128015"/>
                </a:lnTo>
                <a:lnTo>
                  <a:pt x="8415528" y="115823"/>
                </a:lnTo>
                <a:close/>
              </a:path>
              <a:path w="8609965" h="3099434">
                <a:moveTo>
                  <a:pt x="8383524" y="91439"/>
                </a:moveTo>
                <a:lnTo>
                  <a:pt x="8383524" y="103631"/>
                </a:lnTo>
                <a:lnTo>
                  <a:pt x="8400288" y="103631"/>
                </a:lnTo>
                <a:lnTo>
                  <a:pt x="8400288" y="115823"/>
                </a:lnTo>
                <a:lnTo>
                  <a:pt x="8415528" y="115823"/>
                </a:lnTo>
                <a:lnTo>
                  <a:pt x="8415528" y="128015"/>
                </a:lnTo>
                <a:lnTo>
                  <a:pt x="8432276" y="128015"/>
                </a:lnTo>
                <a:lnTo>
                  <a:pt x="8428915" y="124967"/>
                </a:lnTo>
                <a:lnTo>
                  <a:pt x="8397617" y="100583"/>
                </a:lnTo>
                <a:lnTo>
                  <a:pt x="8383524" y="91439"/>
                </a:lnTo>
                <a:close/>
              </a:path>
              <a:path w="8609965" h="3099434">
                <a:moveTo>
                  <a:pt x="214884" y="103631"/>
                </a:moveTo>
                <a:lnTo>
                  <a:pt x="213360" y="103631"/>
                </a:lnTo>
                <a:lnTo>
                  <a:pt x="213360" y="115823"/>
                </a:lnTo>
                <a:lnTo>
                  <a:pt x="214884" y="115823"/>
                </a:lnTo>
                <a:lnTo>
                  <a:pt x="214884" y="103631"/>
                </a:lnTo>
                <a:close/>
              </a:path>
              <a:path w="8609965" h="3099434">
                <a:moveTo>
                  <a:pt x="8400288" y="103631"/>
                </a:moveTo>
                <a:lnTo>
                  <a:pt x="8398764" y="103631"/>
                </a:lnTo>
                <a:lnTo>
                  <a:pt x="8398764" y="115823"/>
                </a:lnTo>
                <a:lnTo>
                  <a:pt x="8400288" y="115823"/>
                </a:lnTo>
                <a:lnTo>
                  <a:pt x="8400288" y="103631"/>
                </a:lnTo>
                <a:close/>
              </a:path>
              <a:path w="8609965" h="3099434">
                <a:moveTo>
                  <a:pt x="233172" y="91439"/>
                </a:moveTo>
                <a:lnTo>
                  <a:pt x="230124" y="91439"/>
                </a:lnTo>
                <a:lnTo>
                  <a:pt x="230124" y="103631"/>
                </a:lnTo>
                <a:lnTo>
                  <a:pt x="233172" y="103631"/>
                </a:lnTo>
                <a:lnTo>
                  <a:pt x="233172" y="91439"/>
                </a:lnTo>
                <a:close/>
              </a:path>
              <a:path w="8609965" h="3099434">
                <a:moveTo>
                  <a:pt x="8383524" y="91439"/>
                </a:moveTo>
                <a:lnTo>
                  <a:pt x="8380476" y="91439"/>
                </a:lnTo>
                <a:lnTo>
                  <a:pt x="8380476" y="103631"/>
                </a:lnTo>
                <a:lnTo>
                  <a:pt x="8383524" y="103631"/>
                </a:lnTo>
                <a:lnTo>
                  <a:pt x="8383524" y="91439"/>
                </a:lnTo>
                <a:close/>
              </a:path>
              <a:path w="8609965" h="3099434">
                <a:moveTo>
                  <a:pt x="254508" y="79247"/>
                </a:moveTo>
                <a:lnTo>
                  <a:pt x="251460" y="79247"/>
                </a:lnTo>
                <a:lnTo>
                  <a:pt x="251460" y="91439"/>
                </a:lnTo>
                <a:lnTo>
                  <a:pt x="254508" y="91439"/>
                </a:lnTo>
                <a:lnTo>
                  <a:pt x="254508" y="79247"/>
                </a:lnTo>
                <a:close/>
              </a:path>
              <a:path w="8609965" h="3099434">
                <a:moveTo>
                  <a:pt x="8362188" y="79247"/>
                </a:moveTo>
                <a:lnTo>
                  <a:pt x="8359140" y="79247"/>
                </a:lnTo>
                <a:lnTo>
                  <a:pt x="8359140" y="91439"/>
                </a:lnTo>
                <a:lnTo>
                  <a:pt x="8362188" y="91439"/>
                </a:lnTo>
                <a:lnTo>
                  <a:pt x="8362188" y="79247"/>
                </a:lnTo>
                <a:close/>
              </a:path>
              <a:path w="8609965" h="3099434">
                <a:moveTo>
                  <a:pt x="8340852" y="64836"/>
                </a:moveTo>
                <a:lnTo>
                  <a:pt x="8340852" y="65809"/>
                </a:lnTo>
                <a:lnTo>
                  <a:pt x="8382720" y="91439"/>
                </a:lnTo>
                <a:lnTo>
                  <a:pt x="8364440" y="79247"/>
                </a:lnTo>
                <a:lnTo>
                  <a:pt x="8340852" y="64836"/>
                </a:lnTo>
                <a:close/>
              </a:path>
              <a:path w="8609965" h="3099434">
                <a:moveTo>
                  <a:pt x="275844" y="64007"/>
                </a:moveTo>
                <a:lnTo>
                  <a:pt x="272796" y="64007"/>
                </a:lnTo>
                <a:lnTo>
                  <a:pt x="272796" y="79247"/>
                </a:lnTo>
                <a:lnTo>
                  <a:pt x="275844" y="79247"/>
                </a:lnTo>
                <a:lnTo>
                  <a:pt x="275844" y="64007"/>
                </a:lnTo>
                <a:close/>
              </a:path>
              <a:path w="8609965" h="3099434">
                <a:moveTo>
                  <a:pt x="8337908" y="64007"/>
                </a:moveTo>
                <a:lnTo>
                  <a:pt x="8337804" y="79247"/>
                </a:lnTo>
                <a:lnTo>
                  <a:pt x="8340852" y="79247"/>
                </a:lnTo>
                <a:lnTo>
                  <a:pt x="8340852" y="65809"/>
                </a:lnTo>
                <a:lnTo>
                  <a:pt x="8337908" y="64007"/>
                </a:lnTo>
                <a:close/>
              </a:path>
              <a:path w="8609965" h="3099434">
                <a:moveTo>
                  <a:pt x="8340852" y="64007"/>
                </a:moveTo>
                <a:lnTo>
                  <a:pt x="8339496" y="64007"/>
                </a:lnTo>
                <a:lnTo>
                  <a:pt x="8340852" y="64836"/>
                </a:lnTo>
                <a:lnTo>
                  <a:pt x="8340852" y="64007"/>
                </a:lnTo>
                <a:close/>
              </a:path>
              <a:path w="8609965" h="3099434">
                <a:moveTo>
                  <a:pt x="8090915" y="0"/>
                </a:moveTo>
                <a:lnTo>
                  <a:pt x="521207" y="0"/>
                </a:lnTo>
                <a:lnTo>
                  <a:pt x="436621" y="6095"/>
                </a:lnTo>
                <a:lnTo>
                  <a:pt x="395896" y="15239"/>
                </a:lnTo>
                <a:lnTo>
                  <a:pt x="356396" y="27431"/>
                </a:lnTo>
                <a:lnTo>
                  <a:pt x="318254" y="42671"/>
                </a:lnTo>
                <a:lnTo>
                  <a:pt x="295656" y="52068"/>
                </a:lnTo>
                <a:lnTo>
                  <a:pt x="295656" y="64007"/>
                </a:lnTo>
                <a:lnTo>
                  <a:pt x="300228" y="64007"/>
                </a:lnTo>
                <a:lnTo>
                  <a:pt x="300228" y="51815"/>
                </a:lnTo>
                <a:lnTo>
                  <a:pt x="327660" y="51815"/>
                </a:lnTo>
                <a:lnTo>
                  <a:pt x="327660" y="39623"/>
                </a:lnTo>
                <a:lnTo>
                  <a:pt x="361188" y="39623"/>
                </a:lnTo>
                <a:lnTo>
                  <a:pt x="361188" y="27431"/>
                </a:lnTo>
                <a:lnTo>
                  <a:pt x="403860" y="27431"/>
                </a:lnTo>
                <a:lnTo>
                  <a:pt x="403860" y="15239"/>
                </a:lnTo>
                <a:lnTo>
                  <a:pt x="522732" y="15239"/>
                </a:lnTo>
                <a:lnTo>
                  <a:pt x="522732" y="3047"/>
                </a:lnTo>
                <a:lnTo>
                  <a:pt x="8128472" y="3047"/>
                </a:lnTo>
                <a:lnTo>
                  <a:pt x="8090915" y="0"/>
                </a:lnTo>
                <a:close/>
              </a:path>
              <a:path w="8609965" h="3099434">
                <a:moveTo>
                  <a:pt x="8317992" y="51815"/>
                </a:moveTo>
                <a:lnTo>
                  <a:pt x="8313420" y="51815"/>
                </a:lnTo>
                <a:lnTo>
                  <a:pt x="8313420" y="64007"/>
                </a:lnTo>
                <a:lnTo>
                  <a:pt x="8317992" y="64007"/>
                </a:lnTo>
                <a:lnTo>
                  <a:pt x="8317992" y="51815"/>
                </a:lnTo>
                <a:close/>
              </a:path>
              <a:path w="8609965" h="3099434">
                <a:moveTo>
                  <a:pt x="8317992" y="51815"/>
                </a:moveTo>
                <a:lnTo>
                  <a:pt x="8337908" y="64007"/>
                </a:lnTo>
                <a:lnTo>
                  <a:pt x="8339496" y="64007"/>
                </a:lnTo>
                <a:lnTo>
                  <a:pt x="8329519" y="57911"/>
                </a:lnTo>
                <a:lnTo>
                  <a:pt x="8317992" y="51815"/>
                </a:lnTo>
                <a:close/>
              </a:path>
              <a:path w="8609965" h="3099434">
                <a:moveTo>
                  <a:pt x="330708" y="39623"/>
                </a:moveTo>
                <a:lnTo>
                  <a:pt x="327660" y="39623"/>
                </a:lnTo>
                <a:lnTo>
                  <a:pt x="327660" y="51815"/>
                </a:lnTo>
                <a:lnTo>
                  <a:pt x="330708" y="51815"/>
                </a:lnTo>
                <a:lnTo>
                  <a:pt x="330708" y="39623"/>
                </a:lnTo>
                <a:close/>
              </a:path>
              <a:path w="8609965" h="3099434">
                <a:moveTo>
                  <a:pt x="8133470" y="3047"/>
                </a:moveTo>
                <a:lnTo>
                  <a:pt x="8090916" y="3047"/>
                </a:lnTo>
                <a:lnTo>
                  <a:pt x="8090916" y="15239"/>
                </a:lnTo>
                <a:lnTo>
                  <a:pt x="8209788" y="15239"/>
                </a:lnTo>
                <a:lnTo>
                  <a:pt x="8209788" y="27431"/>
                </a:lnTo>
                <a:lnTo>
                  <a:pt x="8252460" y="27431"/>
                </a:lnTo>
                <a:lnTo>
                  <a:pt x="8252460" y="39623"/>
                </a:lnTo>
                <a:lnTo>
                  <a:pt x="8282940" y="39623"/>
                </a:lnTo>
                <a:lnTo>
                  <a:pt x="8282940" y="51815"/>
                </a:lnTo>
                <a:lnTo>
                  <a:pt x="8285988" y="51815"/>
                </a:lnTo>
                <a:lnTo>
                  <a:pt x="8285988" y="39864"/>
                </a:lnTo>
                <a:lnTo>
                  <a:pt x="8254983" y="27431"/>
                </a:lnTo>
                <a:lnTo>
                  <a:pt x="8215638" y="15239"/>
                </a:lnTo>
                <a:lnTo>
                  <a:pt x="8175089" y="6095"/>
                </a:lnTo>
                <a:lnTo>
                  <a:pt x="8133470" y="3047"/>
                </a:lnTo>
                <a:close/>
              </a:path>
              <a:path w="8609965" h="3099434">
                <a:moveTo>
                  <a:pt x="8285988" y="39864"/>
                </a:moveTo>
                <a:lnTo>
                  <a:pt x="8285988" y="51815"/>
                </a:lnTo>
                <a:lnTo>
                  <a:pt x="8317167" y="51815"/>
                </a:lnTo>
                <a:lnTo>
                  <a:pt x="8292988" y="42671"/>
                </a:lnTo>
                <a:lnTo>
                  <a:pt x="8285988" y="39864"/>
                </a:lnTo>
                <a:close/>
              </a:path>
              <a:path w="8609965" h="3099434">
                <a:moveTo>
                  <a:pt x="365760" y="27431"/>
                </a:moveTo>
                <a:lnTo>
                  <a:pt x="361188" y="27431"/>
                </a:lnTo>
                <a:lnTo>
                  <a:pt x="361188" y="39623"/>
                </a:lnTo>
                <a:lnTo>
                  <a:pt x="365760" y="39623"/>
                </a:lnTo>
                <a:lnTo>
                  <a:pt x="365760" y="27431"/>
                </a:lnTo>
                <a:close/>
              </a:path>
              <a:path w="8609965" h="3099434">
                <a:moveTo>
                  <a:pt x="8252460" y="27431"/>
                </a:moveTo>
                <a:lnTo>
                  <a:pt x="8247888" y="27431"/>
                </a:lnTo>
                <a:lnTo>
                  <a:pt x="8247888" y="39623"/>
                </a:lnTo>
                <a:lnTo>
                  <a:pt x="8252460" y="39623"/>
                </a:lnTo>
                <a:lnTo>
                  <a:pt x="8252460" y="27431"/>
                </a:lnTo>
                <a:close/>
              </a:path>
              <a:path w="8609965" h="3099434">
                <a:moveTo>
                  <a:pt x="411480" y="15239"/>
                </a:moveTo>
                <a:lnTo>
                  <a:pt x="403860" y="15239"/>
                </a:lnTo>
                <a:lnTo>
                  <a:pt x="403860" y="27431"/>
                </a:lnTo>
                <a:lnTo>
                  <a:pt x="411480" y="27431"/>
                </a:lnTo>
                <a:lnTo>
                  <a:pt x="411480" y="15239"/>
                </a:lnTo>
                <a:close/>
              </a:path>
              <a:path w="8609965" h="3099434">
                <a:moveTo>
                  <a:pt x="8209788" y="15239"/>
                </a:moveTo>
                <a:lnTo>
                  <a:pt x="8202168" y="15239"/>
                </a:lnTo>
                <a:lnTo>
                  <a:pt x="8202168" y="27431"/>
                </a:lnTo>
                <a:lnTo>
                  <a:pt x="8209788" y="27431"/>
                </a:lnTo>
                <a:lnTo>
                  <a:pt x="8209788" y="15239"/>
                </a:lnTo>
                <a:close/>
              </a:path>
              <a:path w="8609965" h="3099434">
                <a:moveTo>
                  <a:pt x="8090916" y="3047"/>
                </a:moveTo>
                <a:lnTo>
                  <a:pt x="522732" y="3047"/>
                </a:lnTo>
                <a:lnTo>
                  <a:pt x="522732" y="15239"/>
                </a:lnTo>
                <a:lnTo>
                  <a:pt x="8090916" y="15239"/>
                </a:lnTo>
                <a:lnTo>
                  <a:pt x="8090916" y="3047"/>
                </a:lnTo>
                <a:close/>
              </a:path>
              <a:path w="8609965" h="3099434">
                <a:moveTo>
                  <a:pt x="132588" y="2946703"/>
                </a:moveTo>
                <a:lnTo>
                  <a:pt x="131064" y="2946703"/>
                </a:lnTo>
                <a:lnTo>
                  <a:pt x="131064" y="2947392"/>
                </a:lnTo>
                <a:lnTo>
                  <a:pt x="132588" y="2949034"/>
                </a:lnTo>
                <a:lnTo>
                  <a:pt x="132588" y="2946703"/>
                </a:lnTo>
                <a:close/>
              </a:path>
              <a:path w="8609965" h="3099434">
                <a:moveTo>
                  <a:pt x="131064" y="2946703"/>
                </a:moveTo>
                <a:lnTo>
                  <a:pt x="130424" y="2946703"/>
                </a:lnTo>
                <a:lnTo>
                  <a:pt x="131064" y="2947392"/>
                </a:lnTo>
                <a:lnTo>
                  <a:pt x="131064" y="2946703"/>
                </a:lnTo>
                <a:close/>
              </a:path>
              <a:path w="8609965" h="3099434">
                <a:moveTo>
                  <a:pt x="111252" y="2921303"/>
                </a:moveTo>
                <a:lnTo>
                  <a:pt x="109728" y="2921303"/>
                </a:lnTo>
                <a:lnTo>
                  <a:pt x="109728" y="2921586"/>
                </a:lnTo>
                <a:lnTo>
                  <a:pt x="111252" y="2923502"/>
                </a:lnTo>
                <a:lnTo>
                  <a:pt x="111252" y="2921303"/>
                </a:lnTo>
                <a:close/>
              </a:path>
              <a:path w="8609965" h="3099434">
                <a:moveTo>
                  <a:pt x="109728" y="2921303"/>
                </a:moveTo>
                <a:lnTo>
                  <a:pt x="109503" y="2921303"/>
                </a:lnTo>
                <a:lnTo>
                  <a:pt x="109728" y="2921586"/>
                </a:lnTo>
                <a:lnTo>
                  <a:pt x="109728" y="2921303"/>
                </a:lnTo>
                <a:close/>
              </a:path>
              <a:path w="8609965" h="3099434">
                <a:moveTo>
                  <a:pt x="102108" y="2908603"/>
                </a:moveTo>
                <a:lnTo>
                  <a:pt x="100584" y="2908603"/>
                </a:lnTo>
                <a:lnTo>
                  <a:pt x="100584" y="2910089"/>
                </a:lnTo>
                <a:lnTo>
                  <a:pt x="102108" y="2912006"/>
                </a:lnTo>
                <a:lnTo>
                  <a:pt x="102108" y="2908603"/>
                </a:lnTo>
                <a:close/>
              </a:path>
              <a:path w="8609965" h="3099434">
                <a:moveTo>
                  <a:pt x="100584" y="2908603"/>
                </a:moveTo>
                <a:lnTo>
                  <a:pt x="99566" y="2908603"/>
                </a:lnTo>
                <a:lnTo>
                  <a:pt x="100510" y="2909997"/>
                </a:lnTo>
                <a:lnTo>
                  <a:pt x="100584" y="2908603"/>
                </a:lnTo>
                <a:close/>
              </a:path>
              <a:path w="8609965" h="3099434">
                <a:moveTo>
                  <a:pt x="91440" y="2895903"/>
                </a:moveTo>
                <a:lnTo>
                  <a:pt x="90967" y="2895903"/>
                </a:lnTo>
                <a:lnTo>
                  <a:pt x="91440" y="2896601"/>
                </a:lnTo>
                <a:lnTo>
                  <a:pt x="91440" y="2895903"/>
                </a:lnTo>
                <a:close/>
              </a:path>
              <a:path w="8609965" h="3099434">
                <a:moveTo>
                  <a:pt x="76200" y="2870503"/>
                </a:moveTo>
                <a:lnTo>
                  <a:pt x="74445" y="2870503"/>
                </a:lnTo>
                <a:lnTo>
                  <a:pt x="76200" y="2873582"/>
                </a:lnTo>
                <a:lnTo>
                  <a:pt x="76200" y="2870503"/>
                </a:lnTo>
                <a:close/>
              </a:path>
              <a:path w="8609965" h="3099434">
                <a:moveTo>
                  <a:pt x="62484" y="2845103"/>
                </a:moveTo>
                <a:lnTo>
                  <a:pt x="60960" y="2845103"/>
                </a:lnTo>
                <a:lnTo>
                  <a:pt x="60960" y="2846843"/>
                </a:lnTo>
                <a:lnTo>
                  <a:pt x="62484" y="2849517"/>
                </a:lnTo>
                <a:lnTo>
                  <a:pt x="62484" y="2845103"/>
                </a:lnTo>
                <a:close/>
              </a:path>
              <a:path w="8609965" h="3099434">
                <a:moveTo>
                  <a:pt x="60960" y="2845103"/>
                </a:moveTo>
                <a:lnTo>
                  <a:pt x="59968" y="2845103"/>
                </a:lnTo>
                <a:lnTo>
                  <a:pt x="60960" y="2846843"/>
                </a:lnTo>
                <a:lnTo>
                  <a:pt x="60960" y="2845103"/>
                </a:lnTo>
                <a:close/>
              </a:path>
              <a:path w="8609965" h="3099434">
                <a:moveTo>
                  <a:pt x="54864" y="2832403"/>
                </a:moveTo>
                <a:lnTo>
                  <a:pt x="53669" y="2832403"/>
                </a:lnTo>
                <a:lnTo>
                  <a:pt x="54864" y="2834940"/>
                </a:lnTo>
                <a:lnTo>
                  <a:pt x="54864" y="2832403"/>
                </a:lnTo>
                <a:close/>
              </a:path>
              <a:path w="8609965" h="3099434">
                <a:moveTo>
                  <a:pt x="48768" y="2819703"/>
                </a:moveTo>
                <a:lnTo>
                  <a:pt x="47686" y="2819703"/>
                </a:lnTo>
                <a:lnTo>
                  <a:pt x="48768" y="2821999"/>
                </a:lnTo>
                <a:lnTo>
                  <a:pt x="48768" y="2819703"/>
                </a:lnTo>
                <a:close/>
              </a:path>
              <a:path w="8609965" h="3099434">
                <a:moveTo>
                  <a:pt x="44196" y="2807003"/>
                </a:moveTo>
                <a:lnTo>
                  <a:pt x="42672" y="2807003"/>
                </a:lnTo>
                <a:lnTo>
                  <a:pt x="42672" y="2809059"/>
                </a:lnTo>
                <a:lnTo>
                  <a:pt x="44196" y="2812294"/>
                </a:lnTo>
                <a:lnTo>
                  <a:pt x="44196" y="2807003"/>
                </a:lnTo>
                <a:close/>
              </a:path>
              <a:path w="8609965" h="3099434">
                <a:moveTo>
                  <a:pt x="42672" y="2807003"/>
                </a:moveTo>
                <a:lnTo>
                  <a:pt x="41703" y="2807003"/>
                </a:lnTo>
                <a:lnTo>
                  <a:pt x="42672" y="2809059"/>
                </a:lnTo>
                <a:lnTo>
                  <a:pt x="42672" y="2807003"/>
                </a:lnTo>
                <a:close/>
              </a:path>
              <a:path w="8609965" h="3099434">
                <a:moveTo>
                  <a:pt x="38100" y="2794303"/>
                </a:moveTo>
                <a:lnTo>
                  <a:pt x="36747" y="2794303"/>
                </a:lnTo>
                <a:lnTo>
                  <a:pt x="38100" y="2797879"/>
                </a:lnTo>
                <a:lnTo>
                  <a:pt x="38100" y="2794303"/>
                </a:lnTo>
                <a:close/>
              </a:path>
              <a:path w="8609965" h="3099434">
                <a:moveTo>
                  <a:pt x="33528" y="2781603"/>
                </a:moveTo>
                <a:lnTo>
                  <a:pt x="31942" y="2781603"/>
                </a:lnTo>
                <a:lnTo>
                  <a:pt x="33528" y="2785795"/>
                </a:lnTo>
                <a:lnTo>
                  <a:pt x="33528" y="2781603"/>
                </a:lnTo>
                <a:close/>
              </a:path>
              <a:path w="8609965" h="3099434">
                <a:moveTo>
                  <a:pt x="28956" y="2768903"/>
                </a:moveTo>
                <a:lnTo>
                  <a:pt x="27136" y="2768903"/>
                </a:lnTo>
                <a:lnTo>
                  <a:pt x="28956" y="2773711"/>
                </a:lnTo>
                <a:lnTo>
                  <a:pt x="28956" y="2768903"/>
                </a:lnTo>
                <a:close/>
              </a:path>
              <a:path w="8609965" h="3099434">
                <a:moveTo>
                  <a:pt x="25908" y="2756203"/>
                </a:moveTo>
                <a:lnTo>
                  <a:pt x="24384" y="2756203"/>
                </a:lnTo>
                <a:lnTo>
                  <a:pt x="24384" y="2759885"/>
                </a:lnTo>
                <a:lnTo>
                  <a:pt x="25908" y="2765137"/>
                </a:lnTo>
                <a:lnTo>
                  <a:pt x="25908" y="2756203"/>
                </a:lnTo>
                <a:close/>
              </a:path>
              <a:path w="8609965" h="3099434">
                <a:moveTo>
                  <a:pt x="24384" y="2756203"/>
                </a:moveTo>
                <a:lnTo>
                  <a:pt x="23315" y="2756203"/>
                </a:lnTo>
                <a:lnTo>
                  <a:pt x="24384" y="2759885"/>
                </a:lnTo>
                <a:lnTo>
                  <a:pt x="24384" y="2756203"/>
                </a:lnTo>
                <a:close/>
              </a:path>
              <a:path w="8609965" h="3099434">
                <a:moveTo>
                  <a:pt x="21336" y="2743503"/>
                </a:moveTo>
                <a:lnTo>
                  <a:pt x="19630" y="2743503"/>
                </a:lnTo>
                <a:lnTo>
                  <a:pt x="21336" y="2749381"/>
                </a:lnTo>
                <a:lnTo>
                  <a:pt x="21336" y="2743503"/>
                </a:lnTo>
                <a:close/>
              </a:path>
              <a:path w="8609965" h="3099434">
                <a:moveTo>
                  <a:pt x="18288" y="2730803"/>
                </a:moveTo>
                <a:lnTo>
                  <a:pt x="15945" y="2730803"/>
                </a:lnTo>
                <a:lnTo>
                  <a:pt x="18288" y="2738877"/>
                </a:lnTo>
                <a:lnTo>
                  <a:pt x="18288" y="2730803"/>
                </a:lnTo>
                <a:close/>
              </a:path>
              <a:path w="8609965" h="3099434">
                <a:moveTo>
                  <a:pt x="15240" y="2718103"/>
                </a:moveTo>
                <a:lnTo>
                  <a:pt x="13102" y="2718103"/>
                </a:lnTo>
                <a:lnTo>
                  <a:pt x="15137" y="2728018"/>
                </a:lnTo>
                <a:lnTo>
                  <a:pt x="15240" y="2728373"/>
                </a:lnTo>
                <a:lnTo>
                  <a:pt x="15240" y="2718103"/>
                </a:lnTo>
                <a:close/>
              </a:path>
              <a:path w="8609965" h="3099434">
                <a:moveTo>
                  <a:pt x="10668" y="2692703"/>
                </a:moveTo>
                <a:lnTo>
                  <a:pt x="9144" y="2692703"/>
                </a:lnTo>
                <a:lnTo>
                  <a:pt x="9144" y="2698811"/>
                </a:lnTo>
                <a:lnTo>
                  <a:pt x="12192" y="2713665"/>
                </a:lnTo>
                <a:lnTo>
                  <a:pt x="12192" y="2705403"/>
                </a:lnTo>
                <a:lnTo>
                  <a:pt x="10668" y="2705403"/>
                </a:lnTo>
                <a:lnTo>
                  <a:pt x="10668" y="2692703"/>
                </a:lnTo>
                <a:close/>
              </a:path>
              <a:path w="8609965" h="3099434">
                <a:moveTo>
                  <a:pt x="9144" y="2692703"/>
                </a:moveTo>
                <a:lnTo>
                  <a:pt x="7890" y="2692703"/>
                </a:lnTo>
                <a:lnTo>
                  <a:pt x="9144" y="2698811"/>
                </a:lnTo>
                <a:lnTo>
                  <a:pt x="9144" y="2692703"/>
                </a:lnTo>
                <a:close/>
              </a:path>
              <a:path w="8609965" h="3099434">
                <a:moveTo>
                  <a:pt x="365760" y="3099103"/>
                </a:moveTo>
                <a:lnTo>
                  <a:pt x="365625" y="3099103"/>
                </a:lnTo>
                <a:lnTo>
                  <a:pt x="365760" y="3099142"/>
                </a:lnTo>
                <a:close/>
              </a:path>
              <a:path w="8609965" h="3099434">
                <a:moveTo>
                  <a:pt x="275844" y="3061003"/>
                </a:moveTo>
                <a:lnTo>
                  <a:pt x="274775" y="3061003"/>
                </a:lnTo>
                <a:lnTo>
                  <a:pt x="275844" y="3061610"/>
                </a:lnTo>
                <a:lnTo>
                  <a:pt x="275844" y="3061003"/>
                </a:lnTo>
                <a:close/>
              </a:path>
              <a:path w="8609965" h="3099434">
                <a:moveTo>
                  <a:pt x="233172" y="3035603"/>
                </a:moveTo>
                <a:lnTo>
                  <a:pt x="232644" y="3035603"/>
                </a:lnTo>
                <a:lnTo>
                  <a:pt x="233172" y="3035959"/>
                </a:lnTo>
                <a:lnTo>
                  <a:pt x="233172" y="3035603"/>
                </a:lnTo>
                <a:close/>
              </a:path>
              <a:path w="8609965" h="3099434">
                <a:moveTo>
                  <a:pt x="214884" y="3022903"/>
                </a:moveTo>
                <a:lnTo>
                  <a:pt x="213811" y="3022903"/>
                </a:lnTo>
                <a:lnTo>
                  <a:pt x="214884" y="3023627"/>
                </a:lnTo>
                <a:lnTo>
                  <a:pt x="214884" y="3022903"/>
                </a:lnTo>
                <a:close/>
              </a:path>
              <a:path w="8609965" h="3099434">
                <a:moveTo>
                  <a:pt x="198120" y="3010203"/>
                </a:moveTo>
                <a:lnTo>
                  <a:pt x="197703" y="3010203"/>
                </a:lnTo>
                <a:lnTo>
                  <a:pt x="198120" y="3010533"/>
                </a:lnTo>
                <a:lnTo>
                  <a:pt x="198120" y="3010203"/>
                </a:lnTo>
                <a:close/>
              </a:path>
              <a:path w="8609965" h="3099434">
                <a:moveTo>
                  <a:pt x="182880" y="2997503"/>
                </a:moveTo>
                <a:lnTo>
                  <a:pt x="181709" y="2997503"/>
                </a:lnTo>
                <a:lnTo>
                  <a:pt x="181937" y="2997715"/>
                </a:lnTo>
                <a:lnTo>
                  <a:pt x="182880" y="2998461"/>
                </a:lnTo>
                <a:lnTo>
                  <a:pt x="182880" y="2997503"/>
                </a:lnTo>
                <a:close/>
              </a:path>
              <a:path w="8609965" h="3099434">
                <a:moveTo>
                  <a:pt x="169164" y="2984803"/>
                </a:moveTo>
                <a:lnTo>
                  <a:pt x="167973" y="2984803"/>
                </a:lnTo>
                <a:lnTo>
                  <a:pt x="169164" y="2985904"/>
                </a:lnTo>
                <a:lnTo>
                  <a:pt x="169164" y="2984803"/>
                </a:lnTo>
                <a:close/>
              </a:path>
              <a:path w="8609965" h="3099434">
                <a:moveTo>
                  <a:pt x="155448" y="2972103"/>
                </a:moveTo>
                <a:lnTo>
                  <a:pt x="154238" y="2972103"/>
                </a:lnTo>
                <a:lnTo>
                  <a:pt x="155448" y="2973222"/>
                </a:lnTo>
                <a:lnTo>
                  <a:pt x="155448" y="2972103"/>
                </a:lnTo>
                <a:close/>
              </a:path>
              <a:path w="8609965" h="3099434">
                <a:moveTo>
                  <a:pt x="143256" y="2959403"/>
                </a:moveTo>
                <a:lnTo>
                  <a:pt x="142214" y="2959403"/>
                </a:lnTo>
                <a:lnTo>
                  <a:pt x="143256" y="2960525"/>
                </a:lnTo>
                <a:lnTo>
                  <a:pt x="143256" y="2959403"/>
                </a:lnTo>
                <a:close/>
              </a:path>
              <a:path w="8609965" h="3099434">
                <a:moveTo>
                  <a:pt x="120396" y="2934003"/>
                </a:moveTo>
                <a:lnTo>
                  <a:pt x="119603" y="2934003"/>
                </a:lnTo>
                <a:lnTo>
                  <a:pt x="120396" y="2934999"/>
                </a:lnTo>
                <a:lnTo>
                  <a:pt x="120396" y="2934003"/>
                </a:lnTo>
                <a:close/>
              </a:path>
              <a:path w="8609965" h="3099434">
                <a:moveTo>
                  <a:pt x="83820" y="2883203"/>
                </a:moveTo>
                <a:lnTo>
                  <a:pt x="82367" y="2883203"/>
                </a:lnTo>
                <a:lnTo>
                  <a:pt x="83820" y="2885348"/>
                </a:lnTo>
                <a:lnTo>
                  <a:pt x="83820" y="2883203"/>
                </a:lnTo>
                <a:close/>
              </a:path>
              <a:path w="8609965" h="3099434">
                <a:moveTo>
                  <a:pt x="68580" y="2857803"/>
                </a:moveTo>
                <a:lnTo>
                  <a:pt x="67206" y="2857803"/>
                </a:lnTo>
                <a:lnTo>
                  <a:pt x="68580" y="2860213"/>
                </a:lnTo>
                <a:lnTo>
                  <a:pt x="68580" y="2857803"/>
                </a:lnTo>
                <a:close/>
              </a:path>
              <a:path w="8609965" h="3099434">
                <a:moveTo>
                  <a:pt x="8575548" y="332586"/>
                </a:moveTo>
                <a:lnTo>
                  <a:pt x="8575548" y="343203"/>
                </a:lnTo>
                <a:lnTo>
                  <a:pt x="8579547" y="343203"/>
                </a:lnTo>
                <a:lnTo>
                  <a:pt x="8575548" y="332586"/>
                </a:lnTo>
                <a:close/>
              </a:path>
              <a:path w="8609965" h="3099434">
                <a:moveTo>
                  <a:pt x="8580120" y="344723"/>
                </a:moveTo>
                <a:lnTo>
                  <a:pt x="8584267" y="355903"/>
                </a:lnTo>
                <a:lnTo>
                  <a:pt x="8584057" y="355176"/>
                </a:lnTo>
                <a:lnTo>
                  <a:pt x="8580120" y="344723"/>
                </a:lnTo>
                <a:close/>
              </a:path>
              <a:path w="8609965" h="3099434">
                <a:moveTo>
                  <a:pt x="8584692" y="357373"/>
                </a:moveTo>
                <a:lnTo>
                  <a:pt x="8584692" y="368603"/>
                </a:lnTo>
                <a:lnTo>
                  <a:pt x="8587740" y="368603"/>
                </a:lnTo>
                <a:lnTo>
                  <a:pt x="8587740" y="381303"/>
                </a:lnTo>
                <a:lnTo>
                  <a:pt x="8589264" y="381303"/>
                </a:lnTo>
                <a:lnTo>
                  <a:pt x="8589264" y="373201"/>
                </a:lnTo>
                <a:lnTo>
                  <a:pt x="8584692" y="357373"/>
                </a:lnTo>
                <a:close/>
              </a:path>
              <a:path w="8609965" h="3099434">
                <a:moveTo>
                  <a:pt x="8589264" y="373201"/>
                </a:moveTo>
                <a:lnTo>
                  <a:pt x="8589264" y="381303"/>
                </a:lnTo>
                <a:lnTo>
                  <a:pt x="8591604" y="381303"/>
                </a:lnTo>
                <a:lnTo>
                  <a:pt x="8589264" y="373201"/>
                </a:lnTo>
                <a:close/>
              </a:path>
              <a:path w="8609965" h="3099434">
                <a:moveTo>
                  <a:pt x="8592312" y="383753"/>
                </a:moveTo>
                <a:lnTo>
                  <a:pt x="8592312" y="394003"/>
                </a:lnTo>
                <a:lnTo>
                  <a:pt x="8595273" y="394003"/>
                </a:lnTo>
                <a:lnTo>
                  <a:pt x="8592312" y="383753"/>
                </a:lnTo>
                <a:close/>
              </a:path>
              <a:path w="8609965" h="3099434">
                <a:moveTo>
                  <a:pt x="8595360" y="394305"/>
                </a:moveTo>
                <a:lnTo>
                  <a:pt x="8595360" y="406703"/>
                </a:lnTo>
                <a:lnTo>
                  <a:pt x="8597923" y="406703"/>
                </a:lnTo>
                <a:lnTo>
                  <a:pt x="8595467" y="394676"/>
                </a:lnTo>
                <a:lnTo>
                  <a:pt x="8595360" y="394305"/>
                </a:lnTo>
                <a:close/>
              </a:path>
              <a:path w="8609965" h="3099434">
                <a:moveTo>
                  <a:pt x="8598408" y="409076"/>
                </a:moveTo>
                <a:lnTo>
                  <a:pt x="8598408" y="419403"/>
                </a:lnTo>
                <a:lnTo>
                  <a:pt x="8600517" y="419403"/>
                </a:lnTo>
                <a:lnTo>
                  <a:pt x="8598408" y="409076"/>
                </a:lnTo>
                <a:close/>
              </a:path>
              <a:path w="8609965" h="3099434">
                <a:moveTo>
                  <a:pt x="8601456" y="424001"/>
                </a:moveTo>
                <a:lnTo>
                  <a:pt x="8601456" y="432103"/>
                </a:lnTo>
                <a:lnTo>
                  <a:pt x="8602980" y="432103"/>
                </a:lnTo>
                <a:lnTo>
                  <a:pt x="8602980" y="444803"/>
                </a:lnTo>
                <a:lnTo>
                  <a:pt x="8604504" y="444803"/>
                </a:lnTo>
                <a:lnTo>
                  <a:pt x="8604504" y="441316"/>
                </a:lnTo>
                <a:lnTo>
                  <a:pt x="8603784" y="435401"/>
                </a:lnTo>
                <a:lnTo>
                  <a:pt x="8601456" y="424001"/>
                </a:lnTo>
                <a:close/>
              </a:path>
              <a:path w="8609965" h="3099434">
                <a:moveTo>
                  <a:pt x="8604504" y="441316"/>
                </a:moveTo>
                <a:lnTo>
                  <a:pt x="8604504" y="444803"/>
                </a:lnTo>
                <a:lnTo>
                  <a:pt x="8604928" y="444803"/>
                </a:lnTo>
                <a:lnTo>
                  <a:pt x="8604504" y="441316"/>
                </a:lnTo>
                <a:close/>
              </a:path>
              <a:path w="8609965" h="3099434">
                <a:moveTo>
                  <a:pt x="8606028" y="453838"/>
                </a:moveTo>
                <a:lnTo>
                  <a:pt x="8606028" y="457503"/>
                </a:lnTo>
                <a:lnTo>
                  <a:pt x="8606474" y="457503"/>
                </a:lnTo>
                <a:lnTo>
                  <a:pt x="8606028" y="453838"/>
                </a:lnTo>
                <a:close/>
              </a:path>
              <a:path w="8609965" h="3099434">
                <a:moveTo>
                  <a:pt x="8607552" y="466360"/>
                </a:moveTo>
                <a:lnTo>
                  <a:pt x="8607552" y="470203"/>
                </a:lnTo>
                <a:lnTo>
                  <a:pt x="8608020" y="470203"/>
                </a:lnTo>
                <a:lnTo>
                  <a:pt x="8607552" y="466360"/>
                </a:lnTo>
                <a:close/>
              </a:path>
              <a:path w="8609965" h="3099434">
                <a:moveTo>
                  <a:pt x="8609076" y="482241"/>
                </a:moveTo>
                <a:lnTo>
                  <a:pt x="8609076" y="495603"/>
                </a:lnTo>
                <a:lnTo>
                  <a:pt x="8609615" y="495603"/>
                </a:lnTo>
                <a:lnTo>
                  <a:pt x="8609076" y="482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1372" y="3927348"/>
            <a:ext cx="8624315" cy="31363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7467" y="3931920"/>
            <a:ext cx="8610600" cy="3124200"/>
          </a:xfrm>
          <a:custGeom>
            <a:avLst/>
            <a:gdLst/>
            <a:ahLst/>
            <a:cxnLst/>
            <a:rect l="l" t="t" r="r" b="b"/>
            <a:pathLst>
              <a:path w="8610600" h="3124200">
                <a:moveTo>
                  <a:pt x="8090915" y="0"/>
                </a:moveTo>
                <a:lnTo>
                  <a:pt x="521207" y="0"/>
                </a:lnTo>
                <a:lnTo>
                  <a:pt x="478436" y="1726"/>
                </a:lnTo>
                <a:lnTo>
                  <a:pt x="436621" y="6816"/>
                </a:lnTo>
                <a:lnTo>
                  <a:pt x="395896" y="15137"/>
                </a:lnTo>
                <a:lnTo>
                  <a:pt x="356396" y="26554"/>
                </a:lnTo>
                <a:lnTo>
                  <a:pt x="318254" y="40933"/>
                </a:lnTo>
                <a:lnTo>
                  <a:pt x="281603" y="58142"/>
                </a:lnTo>
                <a:lnTo>
                  <a:pt x="246577" y="78045"/>
                </a:lnTo>
                <a:lnTo>
                  <a:pt x="213311" y="100510"/>
                </a:lnTo>
                <a:lnTo>
                  <a:pt x="181937" y="125403"/>
                </a:lnTo>
                <a:lnTo>
                  <a:pt x="152590" y="152590"/>
                </a:lnTo>
                <a:lnTo>
                  <a:pt x="125403" y="181937"/>
                </a:lnTo>
                <a:lnTo>
                  <a:pt x="100510" y="213311"/>
                </a:lnTo>
                <a:lnTo>
                  <a:pt x="78045" y="246577"/>
                </a:lnTo>
                <a:lnTo>
                  <a:pt x="58142" y="281603"/>
                </a:lnTo>
                <a:lnTo>
                  <a:pt x="40933" y="318254"/>
                </a:lnTo>
                <a:lnTo>
                  <a:pt x="26554" y="356396"/>
                </a:lnTo>
                <a:lnTo>
                  <a:pt x="15137" y="395896"/>
                </a:lnTo>
                <a:lnTo>
                  <a:pt x="6816" y="436621"/>
                </a:lnTo>
                <a:lnTo>
                  <a:pt x="1726" y="478436"/>
                </a:lnTo>
                <a:lnTo>
                  <a:pt x="0" y="521207"/>
                </a:lnTo>
                <a:lnTo>
                  <a:pt x="0" y="2604515"/>
                </a:lnTo>
                <a:lnTo>
                  <a:pt x="1726" y="2647070"/>
                </a:lnTo>
                <a:lnTo>
                  <a:pt x="6816" y="2688689"/>
                </a:lnTo>
                <a:lnTo>
                  <a:pt x="15137" y="2729238"/>
                </a:lnTo>
                <a:lnTo>
                  <a:pt x="26554" y="2768583"/>
                </a:lnTo>
                <a:lnTo>
                  <a:pt x="40933" y="2806588"/>
                </a:lnTo>
                <a:lnTo>
                  <a:pt x="58142" y="2843119"/>
                </a:lnTo>
                <a:lnTo>
                  <a:pt x="78045" y="2878040"/>
                </a:lnTo>
                <a:lnTo>
                  <a:pt x="100510" y="2911217"/>
                </a:lnTo>
                <a:lnTo>
                  <a:pt x="125403" y="2942515"/>
                </a:lnTo>
                <a:lnTo>
                  <a:pt x="152590" y="2971799"/>
                </a:lnTo>
                <a:lnTo>
                  <a:pt x="181937" y="2998935"/>
                </a:lnTo>
                <a:lnTo>
                  <a:pt x="213311" y="3023786"/>
                </a:lnTo>
                <a:lnTo>
                  <a:pt x="246577" y="3046219"/>
                </a:lnTo>
                <a:lnTo>
                  <a:pt x="281603" y="3066098"/>
                </a:lnTo>
                <a:lnTo>
                  <a:pt x="318254" y="3083290"/>
                </a:lnTo>
                <a:lnTo>
                  <a:pt x="356396" y="3097657"/>
                </a:lnTo>
                <a:lnTo>
                  <a:pt x="395896" y="3109067"/>
                </a:lnTo>
                <a:lnTo>
                  <a:pt x="436621" y="3117384"/>
                </a:lnTo>
                <a:lnTo>
                  <a:pt x="478436" y="3122473"/>
                </a:lnTo>
                <a:lnTo>
                  <a:pt x="521207" y="3124199"/>
                </a:lnTo>
                <a:lnTo>
                  <a:pt x="8090915" y="3124199"/>
                </a:lnTo>
                <a:lnTo>
                  <a:pt x="8133470" y="3122473"/>
                </a:lnTo>
                <a:lnTo>
                  <a:pt x="8175089" y="3117384"/>
                </a:lnTo>
                <a:lnTo>
                  <a:pt x="8215638" y="3109067"/>
                </a:lnTo>
                <a:lnTo>
                  <a:pt x="8254983" y="3097657"/>
                </a:lnTo>
                <a:lnTo>
                  <a:pt x="8292988" y="3083290"/>
                </a:lnTo>
                <a:lnTo>
                  <a:pt x="8329519" y="3066098"/>
                </a:lnTo>
                <a:lnTo>
                  <a:pt x="8364440" y="3046219"/>
                </a:lnTo>
                <a:lnTo>
                  <a:pt x="8397617" y="3023786"/>
                </a:lnTo>
                <a:lnTo>
                  <a:pt x="8428915" y="2998935"/>
                </a:lnTo>
                <a:lnTo>
                  <a:pt x="8458199" y="2971799"/>
                </a:lnTo>
                <a:lnTo>
                  <a:pt x="8485335" y="2942515"/>
                </a:lnTo>
                <a:lnTo>
                  <a:pt x="8510186" y="2911217"/>
                </a:lnTo>
                <a:lnTo>
                  <a:pt x="8532619" y="2878040"/>
                </a:lnTo>
                <a:lnTo>
                  <a:pt x="8552498" y="2843119"/>
                </a:lnTo>
                <a:lnTo>
                  <a:pt x="8569689" y="2806588"/>
                </a:lnTo>
                <a:lnTo>
                  <a:pt x="8584057" y="2768583"/>
                </a:lnTo>
                <a:lnTo>
                  <a:pt x="8595467" y="2729238"/>
                </a:lnTo>
                <a:lnTo>
                  <a:pt x="8603784" y="2688689"/>
                </a:lnTo>
                <a:lnTo>
                  <a:pt x="8608873" y="2647070"/>
                </a:lnTo>
                <a:lnTo>
                  <a:pt x="8610599" y="2604515"/>
                </a:lnTo>
                <a:lnTo>
                  <a:pt x="8610599" y="521207"/>
                </a:lnTo>
                <a:lnTo>
                  <a:pt x="8608873" y="478436"/>
                </a:lnTo>
                <a:lnTo>
                  <a:pt x="8603784" y="436621"/>
                </a:lnTo>
                <a:lnTo>
                  <a:pt x="8595467" y="395896"/>
                </a:lnTo>
                <a:lnTo>
                  <a:pt x="8584057" y="356396"/>
                </a:lnTo>
                <a:lnTo>
                  <a:pt x="8569689" y="318254"/>
                </a:lnTo>
                <a:lnTo>
                  <a:pt x="8552498" y="281603"/>
                </a:lnTo>
                <a:lnTo>
                  <a:pt x="8532619" y="246577"/>
                </a:lnTo>
                <a:lnTo>
                  <a:pt x="8510186" y="213311"/>
                </a:lnTo>
                <a:lnTo>
                  <a:pt x="8485335" y="181937"/>
                </a:lnTo>
                <a:lnTo>
                  <a:pt x="8458199" y="152590"/>
                </a:lnTo>
                <a:lnTo>
                  <a:pt x="8428915" y="125403"/>
                </a:lnTo>
                <a:lnTo>
                  <a:pt x="8397617" y="100510"/>
                </a:lnTo>
                <a:lnTo>
                  <a:pt x="8364440" y="78045"/>
                </a:lnTo>
                <a:lnTo>
                  <a:pt x="8329519" y="58142"/>
                </a:lnTo>
                <a:lnTo>
                  <a:pt x="8292988" y="40933"/>
                </a:lnTo>
                <a:lnTo>
                  <a:pt x="8254983" y="26554"/>
                </a:lnTo>
                <a:lnTo>
                  <a:pt x="8215638" y="15137"/>
                </a:lnTo>
                <a:lnTo>
                  <a:pt x="8175089" y="6816"/>
                </a:lnTo>
                <a:lnTo>
                  <a:pt x="8133470" y="1726"/>
                </a:lnTo>
                <a:lnTo>
                  <a:pt x="8090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5944" y="3930396"/>
            <a:ext cx="8613647" cy="31272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1372" y="3925824"/>
            <a:ext cx="8624570" cy="3138170"/>
          </a:xfrm>
          <a:custGeom>
            <a:avLst/>
            <a:gdLst/>
            <a:ahLst/>
            <a:cxnLst/>
            <a:rect l="l" t="t" r="r" b="b"/>
            <a:pathLst>
              <a:path w="8624570" h="3138170">
                <a:moveTo>
                  <a:pt x="8097011" y="0"/>
                </a:moveTo>
                <a:lnTo>
                  <a:pt x="527303" y="0"/>
                </a:lnTo>
                <a:lnTo>
                  <a:pt x="473963" y="3047"/>
                </a:lnTo>
                <a:lnTo>
                  <a:pt x="420623" y="10667"/>
                </a:lnTo>
                <a:lnTo>
                  <a:pt x="370331" y="24383"/>
                </a:lnTo>
                <a:lnTo>
                  <a:pt x="321563" y="42671"/>
                </a:lnTo>
                <a:lnTo>
                  <a:pt x="298703" y="51815"/>
                </a:lnTo>
                <a:lnTo>
                  <a:pt x="254507" y="76199"/>
                </a:lnTo>
                <a:lnTo>
                  <a:pt x="211835" y="105155"/>
                </a:lnTo>
                <a:lnTo>
                  <a:pt x="173735" y="137159"/>
                </a:lnTo>
                <a:lnTo>
                  <a:pt x="137159" y="173735"/>
                </a:lnTo>
                <a:lnTo>
                  <a:pt x="105155" y="211835"/>
                </a:lnTo>
                <a:lnTo>
                  <a:pt x="76199" y="254507"/>
                </a:lnTo>
                <a:lnTo>
                  <a:pt x="51815" y="298703"/>
                </a:lnTo>
                <a:lnTo>
                  <a:pt x="32003" y="345947"/>
                </a:lnTo>
                <a:lnTo>
                  <a:pt x="16763" y="396239"/>
                </a:lnTo>
                <a:lnTo>
                  <a:pt x="6095" y="448055"/>
                </a:lnTo>
                <a:lnTo>
                  <a:pt x="1523" y="499871"/>
                </a:lnTo>
                <a:lnTo>
                  <a:pt x="0" y="527303"/>
                </a:lnTo>
                <a:lnTo>
                  <a:pt x="0" y="2610611"/>
                </a:lnTo>
                <a:lnTo>
                  <a:pt x="3047" y="2663951"/>
                </a:lnTo>
                <a:lnTo>
                  <a:pt x="10667" y="2717291"/>
                </a:lnTo>
                <a:lnTo>
                  <a:pt x="24383" y="2767583"/>
                </a:lnTo>
                <a:lnTo>
                  <a:pt x="42671" y="2816351"/>
                </a:lnTo>
                <a:lnTo>
                  <a:pt x="51815" y="2839211"/>
                </a:lnTo>
                <a:lnTo>
                  <a:pt x="76199" y="2883407"/>
                </a:lnTo>
                <a:lnTo>
                  <a:pt x="105155" y="2926079"/>
                </a:lnTo>
                <a:lnTo>
                  <a:pt x="137159" y="2964179"/>
                </a:lnTo>
                <a:lnTo>
                  <a:pt x="173735" y="3000755"/>
                </a:lnTo>
                <a:lnTo>
                  <a:pt x="211835" y="3032759"/>
                </a:lnTo>
                <a:lnTo>
                  <a:pt x="254507" y="3061715"/>
                </a:lnTo>
                <a:lnTo>
                  <a:pt x="298703" y="3086099"/>
                </a:lnTo>
                <a:lnTo>
                  <a:pt x="323087" y="3095243"/>
                </a:lnTo>
                <a:lnTo>
                  <a:pt x="345947" y="3105911"/>
                </a:lnTo>
                <a:lnTo>
                  <a:pt x="396239" y="3121151"/>
                </a:lnTo>
                <a:lnTo>
                  <a:pt x="448055" y="3131819"/>
                </a:lnTo>
                <a:lnTo>
                  <a:pt x="527303" y="3137915"/>
                </a:lnTo>
                <a:lnTo>
                  <a:pt x="8097011" y="3137915"/>
                </a:lnTo>
                <a:lnTo>
                  <a:pt x="8150351" y="3134867"/>
                </a:lnTo>
                <a:lnTo>
                  <a:pt x="8177783" y="3131819"/>
                </a:lnTo>
                <a:lnTo>
                  <a:pt x="8203691" y="3127247"/>
                </a:lnTo>
                <a:lnTo>
                  <a:pt x="8215883" y="3124199"/>
                </a:lnTo>
                <a:lnTo>
                  <a:pt x="501395" y="3124199"/>
                </a:lnTo>
                <a:lnTo>
                  <a:pt x="475487" y="3122675"/>
                </a:lnTo>
                <a:lnTo>
                  <a:pt x="423671" y="3113531"/>
                </a:lnTo>
                <a:lnTo>
                  <a:pt x="350519" y="3093719"/>
                </a:lnTo>
                <a:lnTo>
                  <a:pt x="281939" y="3063239"/>
                </a:lnTo>
                <a:lnTo>
                  <a:pt x="260603" y="3049523"/>
                </a:lnTo>
                <a:lnTo>
                  <a:pt x="239267" y="3037331"/>
                </a:lnTo>
                <a:lnTo>
                  <a:pt x="199643" y="3006851"/>
                </a:lnTo>
                <a:lnTo>
                  <a:pt x="181355" y="2991611"/>
                </a:lnTo>
                <a:lnTo>
                  <a:pt x="146303" y="2956559"/>
                </a:lnTo>
                <a:lnTo>
                  <a:pt x="131063" y="2936747"/>
                </a:lnTo>
                <a:lnTo>
                  <a:pt x="115823" y="2918459"/>
                </a:lnTo>
                <a:lnTo>
                  <a:pt x="86867" y="2877311"/>
                </a:lnTo>
                <a:lnTo>
                  <a:pt x="53339" y="2810255"/>
                </a:lnTo>
                <a:lnTo>
                  <a:pt x="28955" y="2738627"/>
                </a:lnTo>
                <a:lnTo>
                  <a:pt x="19811" y="2688335"/>
                </a:lnTo>
                <a:lnTo>
                  <a:pt x="15239" y="2662427"/>
                </a:lnTo>
                <a:lnTo>
                  <a:pt x="13715" y="2636519"/>
                </a:lnTo>
                <a:lnTo>
                  <a:pt x="13715" y="501395"/>
                </a:lnTo>
                <a:lnTo>
                  <a:pt x="24383" y="423671"/>
                </a:lnTo>
                <a:lnTo>
                  <a:pt x="44195" y="350519"/>
                </a:lnTo>
                <a:lnTo>
                  <a:pt x="74675" y="281939"/>
                </a:lnTo>
                <a:lnTo>
                  <a:pt x="88391" y="260603"/>
                </a:lnTo>
                <a:lnTo>
                  <a:pt x="100583" y="239267"/>
                </a:lnTo>
                <a:lnTo>
                  <a:pt x="131063" y="199643"/>
                </a:lnTo>
                <a:lnTo>
                  <a:pt x="146303" y="181355"/>
                </a:lnTo>
                <a:lnTo>
                  <a:pt x="181355" y="146303"/>
                </a:lnTo>
                <a:lnTo>
                  <a:pt x="201167" y="131063"/>
                </a:lnTo>
                <a:lnTo>
                  <a:pt x="219455" y="115823"/>
                </a:lnTo>
                <a:lnTo>
                  <a:pt x="260603" y="86867"/>
                </a:lnTo>
                <a:lnTo>
                  <a:pt x="327659" y="53339"/>
                </a:lnTo>
                <a:lnTo>
                  <a:pt x="399287" y="28955"/>
                </a:lnTo>
                <a:lnTo>
                  <a:pt x="449579" y="19811"/>
                </a:lnTo>
                <a:lnTo>
                  <a:pt x="475487" y="15239"/>
                </a:lnTo>
                <a:lnTo>
                  <a:pt x="501395" y="13715"/>
                </a:lnTo>
                <a:lnTo>
                  <a:pt x="8215121" y="13715"/>
                </a:lnTo>
                <a:lnTo>
                  <a:pt x="8202167" y="10667"/>
                </a:lnTo>
                <a:lnTo>
                  <a:pt x="8176259" y="6095"/>
                </a:lnTo>
                <a:lnTo>
                  <a:pt x="8150351" y="3047"/>
                </a:lnTo>
                <a:lnTo>
                  <a:pt x="8097011" y="0"/>
                </a:lnTo>
                <a:close/>
              </a:path>
              <a:path w="8624570" h="3138170">
                <a:moveTo>
                  <a:pt x="8215121" y="13715"/>
                </a:moveTo>
                <a:lnTo>
                  <a:pt x="8122919" y="13715"/>
                </a:lnTo>
                <a:lnTo>
                  <a:pt x="8148827" y="15239"/>
                </a:lnTo>
                <a:lnTo>
                  <a:pt x="8200643" y="24383"/>
                </a:lnTo>
                <a:lnTo>
                  <a:pt x="8273795" y="44195"/>
                </a:lnTo>
                <a:lnTo>
                  <a:pt x="8342375" y="74675"/>
                </a:lnTo>
                <a:lnTo>
                  <a:pt x="8363711" y="88391"/>
                </a:lnTo>
                <a:lnTo>
                  <a:pt x="8385047" y="100583"/>
                </a:lnTo>
                <a:lnTo>
                  <a:pt x="8424671" y="131063"/>
                </a:lnTo>
                <a:lnTo>
                  <a:pt x="8442959" y="146303"/>
                </a:lnTo>
                <a:lnTo>
                  <a:pt x="8478011" y="181355"/>
                </a:lnTo>
                <a:lnTo>
                  <a:pt x="8493251" y="201167"/>
                </a:lnTo>
                <a:lnTo>
                  <a:pt x="8508491" y="219455"/>
                </a:lnTo>
                <a:lnTo>
                  <a:pt x="8537447" y="260603"/>
                </a:lnTo>
                <a:lnTo>
                  <a:pt x="8570975" y="327659"/>
                </a:lnTo>
                <a:lnTo>
                  <a:pt x="8595359" y="399287"/>
                </a:lnTo>
                <a:lnTo>
                  <a:pt x="8609075" y="475487"/>
                </a:lnTo>
                <a:lnTo>
                  <a:pt x="8610599" y="501395"/>
                </a:lnTo>
                <a:lnTo>
                  <a:pt x="8610599" y="2636519"/>
                </a:lnTo>
                <a:lnTo>
                  <a:pt x="8599931" y="2714243"/>
                </a:lnTo>
                <a:lnTo>
                  <a:pt x="8580119" y="2787395"/>
                </a:lnTo>
                <a:lnTo>
                  <a:pt x="8549639" y="2855975"/>
                </a:lnTo>
                <a:lnTo>
                  <a:pt x="8535923" y="2877311"/>
                </a:lnTo>
                <a:lnTo>
                  <a:pt x="8523731" y="2898647"/>
                </a:lnTo>
                <a:lnTo>
                  <a:pt x="8493251" y="2938271"/>
                </a:lnTo>
                <a:lnTo>
                  <a:pt x="8478011" y="2956559"/>
                </a:lnTo>
                <a:lnTo>
                  <a:pt x="8442959" y="2991611"/>
                </a:lnTo>
                <a:lnTo>
                  <a:pt x="8423147" y="3006851"/>
                </a:lnTo>
                <a:lnTo>
                  <a:pt x="8404859" y="3022091"/>
                </a:lnTo>
                <a:lnTo>
                  <a:pt x="8363711" y="3051047"/>
                </a:lnTo>
                <a:lnTo>
                  <a:pt x="8296655" y="3084575"/>
                </a:lnTo>
                <a:lnTo>
                  <a:pt x="8225027" y="3108959"/>
                </a:lnTo>
                <a:lnTo>
                  <a:pt x="8148827" y="3122675"/>
                </a:lnTo>
                <a:lnTo>
                  <a:pt x="8122919" y="3124199"/>
                </a:lnTo>
                <a:lnTo>
                  <a:pt x="8215883" y="3124199"/>
                </a:lnTo>
                <a:lnTo>
                  <a:pt x="8253983" y="3113531"/>
                </a:lnTo>
                <a:lnTo>
                  <a:pt x="8302751" y="3095243"/>
                </a:lnTo>
                <a:lnTo>
                  <a:pt x="8348471" y="3073907"/>
                </a:lnTo>
                <a:lnTo>
                  <a:pt x="8391143" y="3046475"/>
                </a:lnTo>
                <a:lnTo>
                  <a:pt x="8412479" y="3032759"/>
                </a:lnTo>
                <a:lnTo>
                  <a:pt x="8450579" y="3000755"/>
                </a:lnTo>
                <a:lnTo>
                  <a:pt x="8487155" y="2964179"/>
                </a:lnTo>
                <a:lnTo>
                  <a:pt x="8519159" y="2926079"/>
                </a:lnTo>
                <a:lnTo>
                  <a:pt x="8548115" y="2883407"/>
                </a:lnTo>
                <a:lnTo>
                  <a:pt x="8572499" y="2839211"/>
                </a:lnTo>
                <a:lnTo>
                  <a:pt x="8581643" y="2814827"/>
                </a:lnTo>
                <a:lnTo>
                  <a:pt x="8592311" y="2791967"/>
                </a:lnTo>
                <a:lnTo>
                  <a:pt x="8607551" y="2741675"/>
                </a:lnTo>
                <a:lnTo>
                  <a:pt x="8618219" y="2689859"/>
                </a:lnTo>
                <a:lnTo>
                  <a:pt x="8622791" y="2638043"/>
                </a:lnTo>
                <a:lnTo>
                  <a:pt x="8624315" y="2610611"/>
                </a:lnTo>
                <a:lnTo>
                  <a:pt x="8624315" y="527303"/>
                </a:lnTo>
                <a:lnTo>
                  <a:pt x="8621267" y="473963"/>
                </a:lnTo>
                <a:lnTo>
                  <a:pt x="8613647" y="420623"/>
                </a:lnTo>
                <a:lnTo>
                  <a:pt x="8599931" y="370331"/>
                </a:lnTo>
                <a:lnTo>
                  <a:pt x="8581643" y="321563"/>
                </a:lnTo>
                <a:lnTo>
                  <a:pt x="8560307" y="275843"/>
                </a:lnTo>
                <a:lnTo>
                  <a:pt x="8532875" y="233171"/>
                </a:lnTo>
                <a:lnTo>
                  <a:pt x="8519159" y="211835"/>
                </a:lnTo>
                <a:lnTo>
                  <a:pt x="8487155" y="173735"/>
                </a:lnTo>
                <a:lnTo>
                  <a:pt x="8450579" y="137159"/>
                </a:lnTo>
                <a:lnTo>
                  <a:pt x="8412479" y="105155"/>
                </a:lnTo>
                <a:lnTo>
                  <a:pt x="8369807" y="76199"/>
                </a:lnTo>
                <a:lnTo>
                  <a:pt x="8325611" y="51815"/>
                </a:lnTo>
                <a:lnTo>
                  <a:pt x="8278367" y="32003"/>
                </a:lnTo>
                <a:lnTo>
                  <a:pt x="8228075" y="16763"/>
                </a:lnTo>
                <a:lnTo>
                  <a:pt x="8215121" y="13715"/>
                </a:lnTo>
                <a:close/>
              </a:path>
            </a:pathLst>
          </a:custGeom>
          <a:solidFill>
            <a:srgbClr val="287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32408" y="4324537"/>
            <a:ext cx="253111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1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800" b="1" spc="-45" dirty="0">
                <a:solidFill>
                  <a:srgbClr val="0000CC"/>
                </a:solidFill>
                <a:latin typeface="Calibri"/>
                <a:cs typeface="Calibri"/>
              </a:rPr>
              <a:t>nt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800" b="1" spc="-45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00CC"/>
                </a:solidFill>
                <a:latin typeface="Calibri"/>
                <a:cs typeface="Calibri"/>
              </a:rPr>
              <a:t>o</a:t>
            </a:r>
            <a:r>
              <a:rPr sz="2800" b="1" spc="-55" dirty="0">
                <a:solidFill>
                  <a:srgbClr val="0000CC"/>
                </a:solidFill>
                <a:latin typeface="Calibri"/>
                <a:cs typeface="Calibri"/>
              </a:rPr>
              <a:t>f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essi</a:t>
            </a:r>
            <a:r>
              <a:rPr sz="2800" b="1" spc="-25" dirty="0">
                <a:solidFill>
                  <a:srgbClr val="0000CC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na</a:t>
            </a: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l 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C</a:t>
            </a:r>
            <a:r>
              <a:rPr sz="2800" b="1" spc="-25" dirty="0">
                <a:solidFill>
                  <a:srgbClr val="0000CC"/>
                </a:solidFill>
                <a:latin typeface="Calibri"/>
                <a:cs typeface="Calibri"/>
              </a:rPr>
              <a:t>om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800" b="1" spc="-45" dirty="0">
                <a:solidFill>
                  <a:srgbClr val="0000CC"/>
                </a:solidFill>
                <a:latin typeface="Calibri"/>
                <a:cs typeface="Calibri"/>
              </a:rPr>
              <a:t>et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en</a:t>
            </a: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c</a:t>
            </a:r>
            <a:r>
              <a:rPr sz="2800" b="1" spc="-15" dirty="0">
                <a:solidFill>
                  <a:srgbClr val="0000CC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40974" y="4459694"/>
            <a:ext cx="5592445" cy="210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65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spc="-22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av</a:t>
            </a:r>
            <a:r>
              <a:rPr sz="2000" b="1" spc="-1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spc="-2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spc="-14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000" b="1" spc="-19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2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spc="-32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000" b="1" spc="-220" dirty="0">
                <a:solidFill>
                  <a:srgbClr val="0000CC"/>
                </a:solidFill>
                <a:latin typeface="Arial"/>
                <a:cs typeface="Arial"/>
              </a:rPr>
              <a:t>on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spc="-14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spc="-1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spc="-220" dirty="0">
                <a:solidFill>
                  <a:srgbClr val="0000CC"/>
                </a:solidFill>
                <a:latin typeface="Arial"/>
                <a:cs typeface="Arial"/>
              </a:rPr>
              <a:t>on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spc="-29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2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spcBef>
                <a:spcPts val="600"/>
              </a:spcBef>
              <a:buClr>
                <a:srgbClr val="0000CC"/>
              </a:buClr>
              <a:buFont typeface="Arial"/>
              <a:buChar char="•"/>
              <a:tabLst>
                <a:tab pos="189865" algn="l"/>
              </a:tabLst>
            </a:pP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spc="-2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spc="-2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spc="-22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000" b="1" spc="-14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000" b="1" spc="-3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se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spc="-1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2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000" b="1" spc="-1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b="1" spc="-220" dirty="0">
                <a:solidFill>
                  <a:srgbClr val="0000CC"/>
                </a:solidFill>
                <a:latin typeface="Arial"/>
                <a:cs typeface="Arial"/>
              </a:rPr>
              <a:t>no</a:t>
            </a:r>
            <a:r>
              <a:rPr sz="2000" b="1" spc="-280" dirty="0">
                <a:solidFill>
                  <a:srgbClr val="0000CC"/>
                </a:solidFill>
                <a:latin typeface="Arial"/>
                <a:cs typeface="Arial"/>
              </a:rPr>
              <a:t>w</a:t>
            </a:r>
            <a:r>
              <a:rPr sz="2000" b="1" spc="-10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spc="-220" dirty="0">
                <a:solidFill>
                  <a:srgbClr val="0000CC"/>
                </a:solidFill>
                <a:latin typeface="Arial"/>
                <a:cs typeface="Arial"/>
              </a:rPr>
              <a:t>dg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,</a:t>
            </a:r>
            <a:r>
              <a:rPr sz="2000" b="1" spc="-20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sk</a:t>
            </a:r>
            <a:r>
              <a:rPr sz="2000" b="1" spc="-100" dirty="0">
                <a:solidFill>
                  <a:srgbClr val="0000CC"/>
                </a:solidFill>
                <a:latin typeface="Arial"/>
                <a:cs typeface="Arial"/>
              </a:rPr>
              <a:t>ill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spc="-2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spc="-2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000" b="1" spc="-2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spc="-120" dirty="0">
                <a:solidFill>
                  <a:srgbClr val="0000CC"/>
                </a:solidFill>
                <a:latin typeface="Arial"/>
                <a:cs typeface="Arial"/>
              </a:rPr>
              <a:t>tt</a:t>
            </a:r>
            <a:r>
              <a:rPr sz="2000" b="1" spc="-1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spc="-220" dirty="0">
                <a:solidFill>
                  <a:srgbClr val="0000CC"/>
                </a:solidFill>
                <a:latin typeface="Arial"/>
                <a:cs typeface="Arial"/>
              </a:rPr>
              <a:t>ud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spc="-2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  <a:p>
            <a:pPr marL="189230" marR="247650" indent="-176530">
              <a:lnSpc>
                <a:spcPct val="100000"/>
              </a:lnSpc>
              <a:spcBef>
                <a:spcPts val="600"/>
              </a:spcBef>
              <a:buClr>
                <a:srgbClr val="0000CC"/>
              </a:buClr>
              <a:buFont typeface="Arial"/>
              <a:buChar char="•"/>
              <a:tabLst>
                <a:tab pos="189865" algn="l"/>
              </a:tabLst>
            </a:pPr>
            <a:r>
              <a:rPr sz="2000" b="1" i="1" spc="-280" dirty="0">
                <a:solidFill>
                  <a:srgbClr val="0000CC"/>
                </a:solidFill>
                <a:latin typeface="Arial"/>
                <a:cs typeface="Arial"/>
              </a:rPr>
              <a:t>w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i="1" spc="-14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b="1" i="1" spc="-1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000" b="1" i="1" spc="-3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og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i="1" spc="-2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ac</a:t>
            </a:r>
            <a:r>
              <a:rPr sz="2000" b="1" i="1" spc="-14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i="1" spc="-2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i="1" spc="-2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000" b="1" i="1" spc="-14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ess</a:t>
            </a:r>
            <a:r>
              <a:rPr sz="2000" b="1" i="1" spc="-1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on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,</a:t>
            </a:r>
            <a:r>
              <a:rPr sz="2000" b="1" i="1" spc="-19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280" dirty="0">
                <a:solidFill>
                  <a:srgbClr val="0000CC"/>
                </a:solidFill>
                <a:latin typeface="Arial"/>
                <a:cs typeface="Arial"/>
              </a:rPr>
              <a:t>w</a:t>
            </a:r>
            <a:r>
              <a:rPr sz="2000" b="1" i="1" spc="-1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000" b="1" i="1" spc="-3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i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ea</a:t>
            </a:r>
            <a:r>
              <a:rPr sz="2000" b="1" i="1" spc="-10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000" b="1" i="1" spc="-3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ca</a:t>
            </a:r>
            <a:r>
              <a:rPr sz="2000" b="1" i="1" spc="-14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i="1" spc="-2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280" dirty="0">
                <a:solidFill>
                  <a:srgbClr val="0000CC"/>
                </a:solidFill>
                <a:latin typeface="Arial"/>
                <a:cs typeface="Arial"/>
              </a:rPr>
              <a:t>w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i="1" spc="-14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ke</a:t>
            </a:r>
            <a:r>
              <a:rPr sz="2000" b="1" i="1" spc="-14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spcBef>
                <a:spcPts val="600"/>
              </a:spcBef>
              <a:buClr>
                <a:srgbClr val="0000CC"/>
              </a:buClr>
              <a:buFont typeface="Arial"/>
              <a:buChar char="•"/>
              <a:tabLst>
                <a:tab pos="189865" algn="l"/>
              </a:tabLst>
            </a:pP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000" b="1" i="1" spc="-3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280" dirty="0">
                <a:solidFill>
                  <a:srgbClr val="0000CC"/>
                </a:solidFill>
                <a:latin typeface="Arial"/>
                <a:cs typeface="Arial"/>
              </a:rPr>
              <a:t>w</a:t>
            </a:r>
            <a:r>
              <a:rPr sz="2000" b="1" i="1" spc="-1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000" b="1" i="1" spc="-2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i="1" spc="-1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i="1" spc="-100" dirty="0">
                <a:solidFill>
                  <a:srgbClr val="0000CC"/>
                </a:solidFill>
                <a:latin typeface="Arial"/>
                <a:cs typeface="Arial"/>
              </a:rPr>
              <a:t>/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i="1" spc="-32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000" b="1" i="1" spc="-100" dirty="0">
                <a:solidFill>
                  <a:srgbClr val="0000CC"/>
                </a:solidFill>
                <a:latin typeface="Arial"/>
                <a:cs typeface="Arial"/>
              </a:rPr>
              <a:t>il</a:t>
            </a:r>
            <a:r>
              <a:rPr sz="2000" b="1" i="1" spc="-114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i="1" spc="-29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/</a:t>
            </a:r>
            <a:r>
              <a:rPr sz="2000" b="1" i="1" spc="-1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i="1" spc="-320" dirty="0">
                <a:solidFill>
                  <a:srgbClr val="0000CC"/>
                </a:solidFill>
                <a:latin typeface="Arial"/>
                <a:cs typeface="Arial"/>
              </a:rPr>
              <a:t>mm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un</a:t>
            </a:r>
            <a:r>
              <a:rPr sz="2000" b="1" i="1" spc="-1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i="1" spc="-1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i="1" spc="-29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/</a:t>
            </a:r>
            <a:r>
              <a:rPr sz="2000" b="1" i="1" spc="-1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popu</a:t>
            </a:r>
            <a:r>
              <a:rPr sz="2000" b="1" i="1" spc="-10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i="1" spc="-1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i="1" spc="-229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spcBef>
                <a:spcPts val="600"/>
              </a:spcBef>
              <a:buClr>
                <a:srgbClr val="0000CC"/>
              </a:buClr>
              <a:buFont typeface="Arial"/>
              <a:buChar char="•"/>
              <a:tabLst>
                <a:tab pos="189865" algn="l"/>
              </a:tabLst>
            </a:pP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i="1" spc="-2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1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i="1" spc="-32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000" b="1" i="1" spc="-14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i="1" spc="-2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ea</a:t>
            </a:r>
            <a:r>
              <a:rPr sz="2000" b="1" i="1" spc="-10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000" b="1" i="1" spc="-2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ou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i="1" spc="-32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i="1" spc="-2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1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i="1" spc="-2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ec</a:t>
            </a:r>
            <a:r>
              <a:rPr sz="2000" b="1" i="1" spc="-1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000" b="1" i="1" spc="-1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b="1" i="1" spc="-2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ca</a:t>
            </a:r>
            <a:r>
              <a:rPr sz="2000" b="1" i="1" spc="-14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i="1" spc="-2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b="1" i="1" spc="-220" dirty="0">
                <a:solidFill>
                  <a:srgbClr val="0000CC"/>
                </a:solidFill>
                <a:latin typeface="Arial"/>
                <a:cs typeface="Arial"/>
              </a:rPr>
              <a:t>on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i="1" spc="-204" dirty="0">
                <a:solidFill>
                  <a:srgbClr val="0000CC"/>
                </a:solidFill>
                <a:latin typeface="Arial"/>
                <a:cs typeface="Arial"/>
              </a:rPr>
              <a:t>ex</a:t>
            </a:r>
            <a:r>
              <a:rPr sz="2000" b="1" i="1" spc="-1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42260" y="6814247"/>
            <a:ext cx="1403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7508" y="1120140"/>
            <a:ext cx="7848600" cy="2661285"/>
          </a:xfrm>
          <a:custGeom>
            <a:avLst/>
            <a:gdLst/>
            <a:ahLst/>
            <a:cxnLst/>
            <a:rect l="l" t="t" r="r" b="b"/>
            <a:pathLst>
              <a:path w="7848600" h="2661285">
                <a:moveTo>
                  <a:pt x="7848599" y="2660903"/>
                </a:moveTo>
                <a:lnTo>
                  <a:pt x="7848599" y="0"/>
                </a:lnTo>
                <a:lnTo>
                  <a:pt x="0" y="0"/>
                </a:lnTo>
                <a:lnTo>
                  <a:pt x="0" y="2660903"/>
                </a:lnTo>
                <a:lnTo>
                  <a:pt x="7848599" y="2660903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3791" y="1107948"/>
            <a:ext cx="7876540" cy="2673350"/>
          </a:xfrm>
          <a:custGeom>
            <a:avLst/>
            <a:gdLst/>
            <a:ahLst/>
            <a:cxnLst/>
            <a:rect l="l" t="t" r="r" b="b"/>
            <a:pathLst>
              <a:path w="7876540" h="2673350">
                <a:moveTo>
                  <a:pt x="7871459" y="0"/>
                </a:moveTo>
                <a:lnTo>
                  <a:pt x="6095" y="0"/>
                </a:lnTo>
                <a:lnTo>
                  <a:pt x="0" y="4571"/>
                </a:lnTo>
                <a:lnTo>
                  <a:pt x="0" y="2673095"/>
                </a:lnTo>
                <a:lnTo>
                  <a:pt x="25907" y="2673095"/>
                </a:lnTo>
                <a:lnTo>
                  <a:pt x="25907" y="24383"/>
                </a:lnTo>
                <a:lnTo>
                  <a:pt x="13715" y="24383"/>
                </a:lnTo>
                <a:lnTo>
                  <a:pt x="25907" y="12191"/>
                </a:lnTo>
                <a:lnTo>
                  <a:pt x="7876031" y="12191"/>
                </a:lnTo>
                <a:lnTo>
                  <a:pt x="7876031" y="4571"/>
                </a:lnTo>
                <a:lnTo>
                  <a:pt x="7871459" y="0"/>
                </a:lnTo>
                <a:close/>
              </a:path>
              <a:path w="7876540" h="2673350">
                <a:moveTo>
                  <a:pt x="7851647" y="12191"/>
                </a:moveTo>
                <a:lnTo>
                  <a:pt x="7851647" y="2673095"/>
                </a:lnTo>
                <a:lnTo>
                  <a:pt x="7876031" y="2673095"/>
                </a:lnTo>
                <a:lnTo>
                  <a:pt x="7876031" y="24383"/>
                </a:lnTo>
                <a:lnTo>
                  <a:pt x="7863839" y="24383"/>
                </a:lnTo>
                <a:lnTo>
                  <a:pt x="7851647" y="12191"/>
                </a:lnTo>
                <a:close/>
              </a:path>
              <a:path w="7876540" h="2673350">
                <a:moveTo>
                  <a:pt x="25907" y="12191"/>
                </a:moveTo>
                <a:lnTo>
                  <a:pt x="13715" y="24383"/>
                </a:lnTo>
                <a:lnTo>
                  <a:pt x="25907" y="24383"/>
                </a:lnTo>
                <a:lnTo>
                  <a:pt x="25907" y="12191"/>
                </a:lnTo>
                <a:close/>
              </a:path>
              <a:path w="7876540" h="2673350">
                <a:moveTo>
                  <a:pt x="7851647" y="12191"/>
                </a:moveTo>
                <a:lnTo>
                  <a:pt x="25907" y="12191"/>
                </a:lnTo>
                <a:lnTo>
                  <a:pt x="25907" y="24383"/>
                </a:lnTo>
                <a:lnTo>
                  <a:pt x="7851647" y="24383"/>
                </a:lnTo>
                <a:lnTo>
                  <a:pt x="7851647" y="12191"/>
                </a:lnTo>
                <a:close/>
              </a:path>
              <a:path w="7876540" h="2673350">
                <a:moveTo>
                  <a:pt x="7876031" y="12191"/>
                </a:moveTo>
                <a:lnTo>
                  <a:pt x="7851647" y="12191"/>
                </a:lnTo>
                <a:lnTo>
                  <a:pt x="7863839" y="24383"/>
                </a:lnTo>
                <a:lnTo>
                  <a:pt x="7876031" y="24383"/>
                </a:lnTo>
                <a:lnTo>
                  <a:pt x="787603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086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r>
              <a:rPr spc="-5" dirty="0">
                <a:solidFill>
                  <a:srgbClr val="0000CC"/>
                </a:solidFill>
              </a:rPr>
              <a:t>E</a:t>
            </a:r>
            <a:r>
              <a:rPr dirty="0">
                <a:solidFill>
                  <a:srgbClr val="0000CC"/>
                </a:solidFill>
              </a:rPr>
              <a:t>l</a:t>
            </a:r>
            <a:r>
              <a:rPr spc="-5" dirty="0">
                <a:solidFill>
                  <a:srgbClr val="0000CC"/>
                </a:solidFill>
              </a:rPr>
              <a:t>e</a:t>
            </a:r>
            <a:r>
              <a:rPr dirty="0">
                <a:solidFill>
                  <a:srgbClr val="0000CC"/>
                </a:solidFill>
              </a:rPr>
              <a:t>m</a:t>
            </a:r>
            <a:r>
              <a:rPr spc="-5" dirty="0">
                <a:solidFill>
                  <a:srgbClr val="0000CC"/>
                </a:solidFill>
              </a:rPr>
              <a:t>e</a:t>
            </a:r>
            <a:r>
              <a:rPr spc="-30" dirty="0">
                <a:solidFill>
                  <a:srgbClr val="0000CC"/>
                </a:solidFill>
              </a:rPr>
              <a:t>n</a:t>
            </a:r>
            <a:r>
              <a:rPr dirty="0">
                <a:solidFill>
                  <a:srgbClr val="0000CC"/>
                </a:solidFill>
              </a:rPr>
              <a:t>ts</a:t>
            </a:r>
            <a:r>
              <a:rPr spc="-5" dirty="0">
                <a:solidFill>
                  <a:srgbClr val="0000CC"/>
                </a:solidFill>
              </a:rPr>
              <a:t> </a:t>
            </a:r>
            <a:r>
              <a:rPr dirty="0">
                <a:solidFill>
                  <a:srgbClr val="0000CC"/>
                </a:solidFill>
              </a:rPr>
              <a:t>of</a:t>
            </a:r>
            <a:r>
              <a:rPr spc="5" dirty="0">
                <a:solidFill>
                  <a:srgbClr val="0000CC"/>
                </a:solidFill>
              </a:rPr>
              <a:t> </a:t>
            </a:r>
            <a:r>
              <a:rPr spc="-10" dirty="0">
                <a:solidFill>
                  <a:srgbClr val="0000CC"/>
                </a:solidFill>
              </a:rPr>
              <a:t>c</a:t>
            </a:r>
            <a:r>
              <a:rPr dirty="0">
                <a:solidFill>
                  <a:srgbClr val="0000CC"/>
                </a:solidFill>
              </a:rPr>
              <a:t>oll</a:t>
            </a:r>
            <a:r>
              <a:rPr spc="-15" dirty="0">
                <a:solidFill>
                  <a:srgbClr val="0000CC"/>
                </a:solidFill>
              </a:rPr>
              <a:t>a</a:t>
            </a:r>
            <a:r>
              <a:rPr spc="-10" dirty="0">
                <a:solidFill>
                  <a:srgbClr val="0000CC"/>
                </a:solidFill>
              </a:rPr>
              <a:t>bo</a:t>
            </a:r>
            <a:r>
              <a:rPr spc="-85" dirty="0">
                <a:solidFill>
                  <a:srgbClr val="0000CC"/>
                </a:solidFill>
              </a:rPr>
              <a:t>r</a:t>
            </a:r>
            <a:r>
              <a:rPr spc="-40" dirty="0">
                <a:solidFill>
                  <a:srgbClr val="0000CC"/>
                </a:solidFill>
              </a:rPr>
              <a:t>a</a:t>
            </a:r>
            <a:r>
              <a:rPr spc="-10" dirty="0">
                <a:solidFill>
                  <a:srgbClr val="0000CC"/>
                </a:solidFill>
              </a:rPr>
              <a:t>tiv</a:t>
            </a:r>
            <a:r>
              <a:rPr dirty="0">
                <a:solidFill>
                  <a:srgbClr val="0000CC"/>
                </a:solidFill>
              </a:rPr>
              <a:t>e</a:t>
            </a:r>
            <a:r>
              <a:rPr spc="75" dirty="0">
                <a:solidFill>
                  <a:srgbClr val="0000CC"/>
                </a:solidFill>
              </a:rPr>
              <a:t> </a:t>
            </a:r>
            <a:r>
              <a:rPr spc="-10" dirty="0">
                <a:solidFill>
                  <a:srgbClr val="0000CC"/>
                </a:solidFill>
              </a:rPr>
              <a:t>p</a:t>
            </a:r>
            <a:r>
              <a:rPr spc="-75" dirty="0">
                <a:solidFill>
                  <a:srgbClr val="0000CC"/>
                </a:solidFill>
              </a:rPr>
              <a:t>r</a:t>
            </a:r>
            <a:r>
              <a:rPr spc="-5" dirty="0">
                <a:solidFill>
                  <a:srgbClr val="0000CC"/>
                </a:solidFill>
              </a:rPr>
              <a:t>a</a:t>
            </a:r>
            <a:r>
              <a:rPr dirty="0">
                <a:solidFill>
                  <a:srgbClr val="0000CC"/>
                </a:solidFill>
              </a:rPr>
              <a:t>ctice</a:t>
            </a:r>
          </a:p>
        </p:txBody>
      </p:sp>
      <p:sp>
        <p:nvSpPr>
          <p:cNvPr id="6" name="object 6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7508" y="3779520"/>
            <a:ext cx="7848600" cy="1679575"/>
          </a:xfrm>
          <a:custGeom>
            <a:avLst/>
            <a:gdLst/>
            <a:ahLst/>
            <a:cxnLst/>
            <a:rect l="l" t="t" r="r" b="b"/>
            <a:pathLst>
              <a:path w="7848600" h="1679575">
                <a:moveTo>
                  <a:pt x="0" y="1679448"/>
                </a:moveTo>
                <a:lnTo>
                  <a:pt x="7848599" y="1679448"/>
                </a:lnTo>
                <a:lnTo>
                  <a:pt x="7848599" y="0"/>
                </a:lnTo>
                <a:lnTo>
                  <a:pt x="0" y="0"/>
                </a:lnTo>
                <a:lnTo>
                  <a:pt x="0" y="1679448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3791" y="3779520"/>
            <a:ext cx="7876540" cy="1693545"/>
          </a:xfrm>
          <a:custGeom>
            <a:avLst/>
            <a:gdLst/>
            <a:ahLst/>
            <a:cxnLst/>
            <a:rect l="l" t="t" r="r" b="b"/>
            <a:pathLst>
              <a:path w="7876540" h="1693545">
                <a:moveTo>
                  <a:pt x="25907" y="0"/>
                </a:moveTo>
                <a:lnTo>
                  <a:pt x="0" y="0"/>
                </a:lnTo>
                <a:lnTo>
                  <a:pt x="0" y="1687068"/>
                </a:lnTo>
                <a:lnTo>
                  <a:pt x="6095" y="1693164"/>
                </a:lnTo>
                <a:lnTo>
                  <a:pt x="7871459" y="1693164"/>
                </a:lnTo>
                <a:lnTo>
                  <a:pt x="7876031" y="1687068"/>
                </a:lnTo>
                <a:lnTo>
                  <a:pt x="7876031" y="1680972"/>
                </a:lnTo>
                <a:lnTo>
                  <a:pt x="25907" y="1680972"/>
                </a:lnTo>
                <a:lnTo>
                  <a:pt x="13715" y="1667256"/>
                </a:lnTo>
                <a:lnTo>
                  <a:pt x="25907" y="1667256"/>
                </a:lnTo>
                <a:lnTo>
                  <a:pt x="25907" y="0"/>
                </a:lnTo>
                <a:close/>
              </a:path>
              <a:path w="7876540" h="1693545">
                <a:moveTo>
                  <a:pt x="25907" y="1667256"/>
                </a:moveTo>
                <a:lnTo>
                  <a:pt x="13715" y="1667256"/>
                </a:lnTo>
                <a:lnTo>
                  <a:pt x="25907" y="1680972"/>
                </a:lnTo>
                <a:lnTo>
                  <a:pt x="25907" y="1667256"/>
                </a:lnTo>
                <a:close/>
              </a:path>
              <a:path w="7876540" h="1693545">
                <a:moveTo>
                  <a:pt x="7851647" y="1667256"/>
                </a:moveTo>
                <a:lnTo>
                  <a:pt x="25907" y="1667256"/>
                </a:lnTo>
                <a:lnTo>
                  <a:pt x="25907" y="1680972"/>
                </a:lnTo>
                <a:lnTo>
                  <a:pt x="7851647" y="1680972"/>
                </a:lnTo>
                <a:lnTo>
                  <a:pt x="7851647" y="1667256"/>
                </a:lnTo>
                <a:close/>
              </a:path>
              <a:path w="7876540" h="1693545">
                <a:moveTo>
                  <a:pt x="7876031" y="0"/>
                </a:moveTo>
                <a:lnTo>
                  <a:pt x="7851647" y="0"/>
                </a:lnTo>
                <a:lnTo>
                  <a:pt x="7851647" y="1680972"/>
                </a:lnTo>
                <a:lnTo>
                  <a:pt x="7863839" y="1667256"/>
                </a:lnTo>
                <a:lnTo>
                  <a:pt x="7876031" y="1667256"/>
                </a:lnTo>
                <a:lnTo>
                  <a:pt x="7876031" y="0"/>
                </a:lnTo>
                <a:close/>
              </a:path>
              <a:path w="7876540" h="1693545">
                <a:moveTo>
                  <a:pt x="7876031" y="1667256"/>
                </a:moveTo>
                <a:lnTo>
                  <a:pt x="7863839" y="1667256"/>
                </a:lnTo>
                <a:lnTo>
                  <a:pt x="7851647" y="1680972"/>
                </a:lnTo>
                <a:lnTo>
                  <a:pt x="7876031" y="1680972"/>
                </a:lnTo>
                <a:lnTo>
                  <a:pt x="7876031" y="1667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69376" y="1828979"/>
            <a:ext cx="2901315" cy="289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Arial"/>
              <a:buAutoNum type="arabicPeriod"/>
              <a:tabLst>
                <a:tab pos="526415" algn="l"/>
              </a:tabLst>
            </a:pPr>
            <a:r>
              <a:rPr sz="2400" b="1" spc="-210" dirty="0">
                <a:latin typeface="Arial"/>
                <a:cs typeface="Arial"/>
              </a:rPr>
              <a:t>T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nggun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j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w</a:t>
            </a:r>
            <a:r>
              <a:rPr sz="2400" b="1" spc="-15" dirty="0">
                <a:latin typeface="Arial"/>
                <a:cs typeface="Arial"/>
              </a:rPr>
              <a:t>ab</a:t>
            </a:r>
            <a:endParaRPr sz="2400">
              <a:latin typeface="Arial"/>
              <a:cs typeface="Arial"/>
            </a:endParaRPr>
          </a:p>
          <a:p>
            <a:pPr marL="525780" indent="-513080">
              <a:lnSpc>
                <a:spcPct val="100000"/>
              </a:lnSpc>
              <a:buFont typeface="Arial"/>
              <a:buAutoNum type="arabicPeriod"/>
              <a:tabLst>
                <a:tab pos="526415" algn="l"/>
              </a:tabLst>
            </a:pPr>
            <a:r>
              <a:rPr sz="2400" b="1" spc="-20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k</a:t>
            </a:r>
            <a:r>
              <a:rPr sz="2400" b="1" spc="-30" dirty="0">
                <a:latin typeface="Arial"/>
                <a:cs typeface="Arial"/>
              </a:rPr>
              <a:t>un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b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525780" indent="-513080">
              <a:lnSpc>
                <a:spcPct val="100000"/>
              </a:lnSpc>
              <a:buFont typeface="Arial"/>
              <a:buAutoNum type="arabicPeriod"/>
              <a:tabLst>
                <a:tab pos="526415" algn="l"/>
              </a:tabLst>
            </a:pP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spc="-20" dirty="0">
                <a:latin typeface="Arial"/>
                <a:cs typeface="Arial"/>
              </a:rPr>
              <a:t>oo</a:t>
            </a:r>
            <a:r>
              <a:rPr sz="2400" b="1" spc="-5" dirty="0">
                <a:latin typeface="Arial"/>
                <a:cs typeface="Arial"/>
              </a:rPr>
              <a:t>rd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525780" indent="-513080">
              <a:lnSpc>
                <a:spcPct val="100000"/>
              </a:lnSpc>
              <a:buFont typeface="Arial"/>
              <a:buAutoNum type="arabicPeriod"/>
              <a:tabLst>
                <a:tab pos="526415" algn="l"/>
              </a:tabLst>
            </a:pP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mu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kas</a:t>
            </a:r>
            <a:r>
              <a:rPr sz="2400" b="1" spc="-10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525780" indent="-513080">
              <a:lnSpc>
                <a:spcPct val="100000"/>
              </a:lnSpc>
              <a:buFont typeface="Arial"/>
              <a:buAutoNum type="arabicPeriod"/>
              <a:tabLst>
                <a:tab pos="526415" algn="l"/>
              </a:tabLst>
            </a:pP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j</a:t>
            </a:r>
            <a:r>
              <a:rPr sz="2400" b="1" spc="-5" dirty="0">
                <a:latin typeface="Arial"/>
                <a:cs typeface="Arial"/>
              </a:rPr>
              <a:t>asama</a:t>
            </a:r>
            <a:endParaRPr sz="2400">
              <a:latin typeface="Arial"/>
              <a:cs typeface="Arial"/>
            </a:endParaRPr>
          </a:p>
          <a:p>
            <a:pPr marL="525780" indent="-513080">
              <a:lnSpc>
                <a:spcPct val="100000"/>
              </a:lnSpc>
              <a:buFont typeface="Arial"/>
              <a:buAutoNum type="arabicPeriod"/>
              <a:tabLst>
                <a:tab pos="526415" algn="l"/>
              </a:tabLst>
            </a:pP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asa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 marR="1122680">
              <a:lnSpc>
                <a:spcPct val="100000"/>
              </a:lnSpc>
              <a:buFont typeface="Arial"/>
              <a:buAutoNum type="arabicPeriod"/>
              <a:tabLst>
                <a:tab pos="526415" algn="l"/>
              </a:tabLst>
            </a:pPr>
            <a:r>
              <a:rPr sz="2400" b="1" spc="-30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spc="-30" dirty="0">
                <a:latin typeface="Arial"/>
                <a:cs typeface="Arial"/>
              </a:rPr>
              <a:t>ono</a:t>
            </a:r>
            <a:r>
              <a:rPr sz="2400" b="1" spc="-10" dirty="0">
                <a:latin typeface="Arial"/>
                <a:cs typeface="Arial"/>
              </a:rPr>
              <a:t>mi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8</a:t>
            </a:r>
            <a:r>
              <a:rPr sz="2400" b="1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51491" y="1911718"/>
            <a:ext cx="1541145" cy="2423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620" indent="-121920">
              <a:lnSpc>
                <a:spcPct val="100000"/>
              </a:lnSpc>
              <a:buFont typeface="Arial"/>
              <a:buChar char="-"/>
              <a:tabLst>
                <a:tab pos="134620" algn="l"/>
              </a:tabLst>
            </a:pPr>
            <a:r>
              <a:rPr sz="1600" spc="-30" dirty="0">
                <a:latin typeface="Arial"/>
                <a:cs typeface="Arial"/>
              </a:rPr>
              <a:t>R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25" dirty="0">
                <a:latin typeface="Arial"/>
                <a:cs typeface="Arial"/>
              </a:rPr>
              <a:t>pon</a:t>
            </a:r>
            <a:r>
              <a:rPr sz="1600" spc="-15" dirty="0">
                <a:latin typeface="Arial"/>
                <a:cs typeface="Arial"/>
              </a:rPr>
              <a:t>si</a:t>
            </a:r>
            <a:r>
              <a:rPr sz="1600" spc="-25" dirty="0">
                <a:latin typeface="Arial"/>
                <a:cs typeface="Arial"/>
              </a:rPr>
              <a:t>bili</a:t>
            </a:r>
            <a:r>
              <a:rPr sz="1600" spc="-20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960"/>
              </a:spcBef>
              <a:buFont typeface="Arial"/>
              <a:buChar char="-"/>
              <a:tabLst>
                <a:tab pos="122555" algn="l"/>
              </a:tabLst>
            </a:pPr>
            <a:r>
              <a:rPr sz="1600" spc="-25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cc</a:t>
            </a:r>
            <a:r>
              <a:rPr sz="1600" spc="-25" dirty="0">
                <a:latin typeface="Arial"/>
                <a:cs typeface="Arial"/>
              </a:rPr>
              <a:t>oun</a:t>
            </a:r>
            <a:r>
              <a:rPr sz="1600" spc="-20" dirty="0">
                <a:latin typeface="Arial"/>
                <a:cs typeface="Arial"/>
              </a:rPr>
              <a:t>t</a:t>
            </a:r>
            <a:r>
              <a:rPr sz="1600" spc="-25" dirty="0">
                <a:latin typeface="Arial"/>
                <a:cs typeface="Arial"/>
              </a:rPr>
              <a:t>ab</a:t>
            </a:r>
            <a:r>
              <a:rPr sz="1600" spc="-15" dirty="0">
                <a:latin typeface="Arial"/>
                <a:cs typeface="Arial"/>
              </a:rPr>
              <a:t>ili</a:t>
            </a:r>
            <a:r>
              <a:rPr sz="1600" spc="-20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  <a:p>
            <a:pPr marL="134620" indent="-121920">
              <a:lnSpc>
                <a:spcPct val="100000"/>
              </a:lnSpc>
              <a:spcBef>
                <a:spcPts val="960"/>
              </a:spcBef>
              <a:buFont typeface="Arial"/>
              <a:buChar char="-"/>
              <a:tabLst>
                <a:tab pos="134620" algn="l"/>
              </a:tabLst>
            </a:pPr>
            <a:r>
              <a:rPr sz="1600" spc="-30" dirty="0">
                <a:latin typeface="Arial"/>
                <a:cs typeface="Arial"/>
              </a:rPr>
              <a:t>C</a:t>
            </a:r>
            <a:r>
              <a:rPr sz="1600" spc="-25" dirty="0">
                <a:latin typeface="Arial"/>
                <a:cs typeface="Arial"/>
              </a:rPr>
              <a:t>oord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25" dirty="0">
                <a:latin typeface="Arial"/>
                <a:cs typeface="Arial"/>
              </a:rPr>
              <a:t>na</a:t>
            </a:r>
            <a:r>
              <a:rPr sz="1600" spc="-2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134620" indent="-121920">
              <a:lnSpc>
                <a:spcPct val="100000"/>
              </a:lnSpc>
              <a:spcBef>
                <a:spcPts val="960"/>
              </a:spcBef>
              <a:buFont typeface="Arial"/>
              <a:buChar char="-"/>
              <a:tabLst>
                <a:tab pos="134620" algn="l"/>
              </a:tabLst>
            </a:pPr>
            <a:r>
              <a:rPr sz="1600" spc="-30" dirty="0">
                <a:latin typeface="Arial"/>
                <a:cs typeface="Arial"/>
              </a:rPr>
              <a:t>C</a:t>
            </a:r>
            <a:r>
              <a:rPr sz="1600" spc="-25" dirty="0">
                <a:latin typeface="Arial"/>
                <a:cs typeface="Arial"/>
              </a:rPr>
              <a:t>ommun</a:t>
            </a:r>
            <a:r>
              <a:rPr sz="1600" spc="-15" dirty="0">
                <a:latin typeface="Arial"/>
                <a:cs typeface="Arial"/>
              </a:rPr>
              <a:t>ic</a:t>
            </a:r>
            <a:r>
              <a:rPr sz="1600" spc="-25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134620" indent="-121920">
              <a:lnSpc>
                <a:spcPct val="100000"/>
              </a:lnSpc>
              <a:spcBef>
                <a:spcPts val="960"/>
              </a:spcBef>
              <a:buFont typeface="Arial"/>
              <a:buChar char="-"/>
              <a:tabLst>
                <a:tab pos="134620" algn="l"/>
              </a:tabLst>
            </a:pPr>
            <a:r>
              <a:rPr sz="1600" spc="-30" dirty="0">
                <a:latin typeface="Arial"/>
                <a:cs typeface="Arial"/>
              </a:rPr>
              <a:t>C</a:t>
            </a:r>
            <a:r>
              <a:rPr sz="1600" spc="-25" dirty="0">
                <a:latin typeface="Arial"/>
                <a:cs typeface="Arial"/>
              </a:rPr>
              <a:t>oopera</a:t>
            </a:r>
            <a:r>
              <a:rPr sz="1600" spc="-2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960"/>
              </a:spcBef>
              <a:buFont typeface="Arial"/>
              <a:buChar char="-"/>
              <a:tabLst>
                <a:tab pos="122555" algn="l"/>
              </a:tabLst>
            </a:pPr>
            <a:r>
              <a:rPr sz="1600" spc="-25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ss</a:t>
            </a:r>
            <a:r>
              <a:rPr sz="1600" spc="-25" dirty="0">
                <a:latin typeface="Arial"/>
                <a:cs typeface="Arial"/>
              </a:rPr>
              <a:t>er</a:t>
            </a:r>
            <a:r>
              <a:rPr sz="1600" spc="-2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iv</a:t>
            </a:r>
            <a:r>
              <a:rPr sz="1600" spc="-25" dirty="0">
                <a:latin typeface="Arial"/>
                <a:cs typeface="Arial"/>
              </a:rPr>
              <a:t>ene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960"/>
              </a:spcBef>
              <a:buFont typeface="Arial"/>
              <a:buChar char="-"/>
              <a:tabLst>
                <a:tab pos="122555" algn="l"/>
              </a:tabLst>
            </a:pPr>
            <a:r>
              <a:rPr sz="1600" spc="-25" dirty="0">
                <a:latin typeface="Arial"/>
                <a:cs typeface="Arial"/>
              </a:rPr>
              <a:t>Au</a:t>
            </a:r>
            <a:r>
              <a:rPr sz="1600" spc="-20" dirty="0">
                <a:latin typeface="Arial"/>
                <a:cs typeface="Arial"/>
              </a:rPr>
              <a:t>t</a:t>
            </a:r>
            <a:r>
              <a:rPr sz="1600" spc="-25" dirty="0">
                <a:latin typeface="Arial"/>
                <a:cs typeface="Arial"/>
              </a:rPr>
              <a:t>onom</a:t>
            </a:r>
            <a:r>
              <a:rPr sz="1600" spc="-10" dirty="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4824" y="6619970"/>
            <a:ext cx="773938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5" dirty="0">
                <a:latin typeface="Arial"/>
                <a:cs typeface="Arial"/>
              </a:rPr>
              <a:t>(</a:t>
            </a:r>
            <a:r>
              <a:rPr sz="1400" spc="-170" dirty="0">
                <a:latin typeface="Arial"/>
                <a:cs typeface="Arial"/>
              </a:rPr>
              <a:t>K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125" dirty="0">
                <a:latin typeface="Arial"/>
                <a:cs typeface="Arial"/>
              </a:rPr>
              <a:t>s</a:t>
            </a:r>
            <a:r>
              <a:rPr sz="1400" spc="-160" dirty="0">
                <a:latin typeface="Arial"/>
                <a:cs typeface="Arial"/>
              </a:rPr>
              <a:t>pe</a:t>
            </a:r>
            <a:r>
              <a:rPr sz="1400" spc="-100" dirty="0">
                <a:latin typeface="Arial"/>
                <a:cs typeface="Arial"/>
              </a:rPr>
              <a:t>r</a:t>
            </a:r>
            <a:r>
              <a:rPr sz="1400" spc="-140" dirty="0">
                <a:latin typeface="Arial"/>
                <a:cs typeface="Arial"/>
              </a:rPr>
              <a:t>sk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215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80" dirty="0">
                <a:latin typeface="Arial"/>
                <a:cs typeface="Arial"/>
              </a:rPr>
              <a:t>I</a:t>
            </a:r>
            <a:r>
              <a:rPr sz="1400" spc="-225" dirty="0">
                <a:latin typeface="Arial"/>
                <a:cs typeface="Arial"/>
              </a:rPr>
              <a:t>m</a:t>
            </a:r>
            <a:r>
              <a:rPr sz="1400" spc="-160" dirty="0">
                <a:latin typeface="Arial"/>
                <a:cs typeface="Arial"/>
              </a:rPr>
              <a:t>p</a:t>
            </a:r>
            <a:r>
              <a:rPr sz="1400" spc="-75" dirty="0">
                <a:latin typeface="Arial"/>
                <a:cs typeface="Arial"/>
              </a:rPr>
              <a:t>l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225" dirty="0">
                <a:latin typeface="Arial"/>
                <a:cs typeface="Arial"/>
              </a:rPr>
              <a:t>m</a:t>
            </a:r>
            <a:r>
              <a:rPr sz="1400" spc="-160" dirty="0">
                <a:latin typeface="Arial"/>
                <a:cs typeface="Arial"/>
              </a:rPr>
              <a:t>en</a:t>
            </a:r>
            <a:r>
              <a:rPr sz="1400" spc="-80" dirty="0">
                <a:latin typeface="Arial"/>
                <a:cs typeface="Arial"/>
              </a:rPr>
              <a:t>t</a:t>
            </a:r>
            <a:r>
              <a:rPr sz="1400" spc="-165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4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80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eg</a:t>
            </a:r>
            <a:r>
              <a:rPr sz="1400" spc="-75" dirty="0">
                <a:latin typeface="Arial"/>
                <a:cs typeface="Arial"/>
              </a:rPr>
              <a:t>i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4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Arial"/>
                <a:cs typeface="Arial"/>
              </a:rPr>
              <a:t>‘</a:t>
            </a:r>
            <a:r>
              <a:rPr sz="1400" spc="-200" dirty="0">
                <a:latin typeface="Arial"/>
                <a:cs typeface="Arial"/>
              </a:rPr>
              <a:t>C</a:t>
            </a:r>
            <a:r>
              <a:rPr sz="1400" spc="-160" dirty="0">
                <a:latin typeface="Arial"/>
                <a:cs typeface="Arial"/>
              </a:rPr>
              <a:t>o</a:t>
            </a:r>
            <a:r>
              <a:rPr sz="1400" spc="-75" dirty="0">
                <a:latin typeface="Arial"/>
                <a:cs typeface="Arial"/>
              </a:rPr>
              <a:t>ll</a:t>
            </a:r>
            <a:r>
              <a:rPr sz="1400" spc="-160" dirty="0">
                <a:latin typeface="Arial"/>
                <a:cs typeface="Arial"/>
              </a:rPr>
              <a:t>a</a:t>
            </a:r>
            <a:r>
              <a:rPr sz="1400" spc="-145" dirty="0">
                <a:latin typeface="Arial"/>
                <a:cs typeface="Arial"/>
              </a:rPr>
              <a:t>bo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4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p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215" dirty="0">
                <a:latin typeface="Arial"/>
                <a:cs typeface="Arial"/>
              </a:rPr>
              <a:t>m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114" dirty="0">
                <a:latin typeface="Arial"/>
                <a:cs typeface="Arial"/>
              </a:rPr>
              <a:t>y</a:t>
            </a:r>
            <a:r>
              <a:rPr sz="1400" spc="-130" dirty="0">
                <a:latin typeface="Arial"/>
                <a:cs typeface="Arial"/>
              </a:rPr>
              <a:t>c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10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195" dirty="0">
                <a:latin typeface="Times New Roman"/>
                <a:cs typeface="Times New Roman"/>
              </a:rPr>
              <a:t> </a:t>
            </a:r>
            <a:r>
              <a:rPr sz="1400" spc="-80" dirty="0">
                <a:latin typeface="Arial"/>
                <a:cs typeface="Arial"/>
              </a:rPr>
              <a:t>f</a:t>
            </a:r>
            <a:r>
              <a:rPr sz="1400" spc="-160" dirty="0">
                <a:latin typeface="Arial"/>
                <a:cs typeface="Arial"/>
              </a:rPr>
              <a:t>a</a:t>
            </a:r>
            <a:r>
              <a:rPr sz="1400" spc="-225" dirty="0">
                <a:latin typeface="Arial"/>
                <a:cs typeface="Arial"/>
              </a:rPr>
              <a:t>m</a:t>
            </a:r>
            <a:r>
              <a:rPr sz="1400" spc="-75" dirty="0">
                <a:latin typeface="Arial"/>
                <a:cs typeface="Arial"/>
              </a:rPr>
              <a:t>il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229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do</a:t>
            </a:r>
            <a:r>
              <a:rPr sz="1400" spc="-130" dirty="0">
                <a:latin typeface="Arial"/>
                <a:cs typeface="Arial"/>
              </a:rPr>
              <a:t>c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145" dirty="0">
                <a:latin typeface="Arial"/>
                <a:cs typeface="Arial"/>
              </a:rPr>
              <a:t>o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2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an</a:t>
            </a:r>
            <a:r>
              <a:rPr sz="1400" spc="105" dirty="0">
                <a:latin typeface="Arial"/>
                <a:cs typeface="Arial"/>
              </a:rPr>
              <a:t>d</a:t>
            </a:r>
            <a:r>
              <a:rPr sz="1400" spc="-160" dirty="0">
                <a:latin typeface="Arial"/>
                <a:cs typeface="Arial"/>
              </a:rPr>
              <a:t>nu</a:t>
            </a:r>
            <a:r>
              <a:rPr sz="1400" spc="-100" dirty="0">
                <a:latin typeface="Arial"/>
                <a:cs typeface="Arial"/>
              </a:rPr>
              <a:t>r</a:t>
            </a:r>
            <a:r>
              <a:rPr sz="1400" spc="-140" dirty="0">
                <a:latin typeface="Arial"/>
                <a:cs typeface="Arial"/>
              </a:rPr>
              <a:t>s</a:t>
            </a:r>
            <a:r>
              <a:rPr sz="1400" spc="80" dirty="0">
                <a:latin typeface="Arial"/>
                <a:cs typeface="Arial"/>
              </a:rPr>
              <a:t>e</a:t>
            </a:r>
            <a:r>
              <a:rPr sz="1400" spc="-145" dirty="0">
                <a:latin typeface="Arial"/>
                <a:cs typeface="Arial"/>
              </a:rPr>
              <a:t>p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130" dirty="0">
                <a:latin typeface="Arial"/>
                <a:cs typeface="Arial"/>
              </a:rPr>
              <a:t>c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45" dirty="0">
                <a:latin typeface="Arial"/>
                <a:cs typeface="Arial"/>
              </a:rPr>
              <a:t>one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10" dirty="0">
                <a:latin typeface="Times New Roman"/>
                <a:cs typeface="Times New Roman"/>
              </a:rPr>
              <a:t> </a:t>
            </a:r>
            <a:r>
              <a:rPr sz="1400" spc="-160" dirty="0">
                <a:latin typeface="Arial"/>
                <a:cs typeface="Arial"/>
              </a:rPr>
              <a:t>de</a:t>
            </a:r>
            <a:r>
              <a:rPr sz="1400" spc="-75" dirty="0">
                <a:latin typeface="Arial"/>
                <a:cs typeface="Arial"/>
              </a:rPr>
              <a:t>li</a:t>
            </a:r>
            <a:r>
              <a:rPr sz="1400" spc="-140" dirty="0">
                <a:latin typeface="Arial"/>
                <a:cs typeface="Arial"/>
              </a:rPr>
              <a:t>v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00" dirty="0">
                <a:latin typeface="Arial"/>
                <a:cs typeface="Arial"/>
              </a:rPr>
              <a:t>r</a:t>
            </a:r>
            <a:r>
              <a:rPr sz="1400" spc="-75" dirty="0">
                <a:latin typeface="Arial"/>
                <a:cs typeface="Arial"/>
              </a:rPr>
              <a:t>i</a:t>
            </a:r>
            <a:r>
              <a:rPr sz="1400" spc="-16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  <a:p>
            <a:pPr marL="3049905">
              <a:lnSpc>
                <a:spcPct val="100000"/>
              </a:lnSpc>
            </a:pPr>
            <a:r>
              <a:rPr sz="1800" spc="-7" baseline="18518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-705" baseline="18518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400" spc="-240" dirty="0">
                <a:latin typeface="Arial"/>
                <a:cs typeface="Arial"/>
              </a:rPr>
              <a:t>s</a:t>
            </a:r>
            <a:r>
              <a:rPr sz="1800" spc="-817" baseline="18518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400" spc="-254" dirty="0">
                <a:latin typeface="Arial"/>
                <a:cs typeface="Arial"/>
              </a:rPr>
              <a:t>h</a:t>
            </a:r>
            <a:r>
              <a:rPr sz="1800" spc="-667" baseline="18518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400" dirty="0">
                <a:latin typeface="Arial"/>
                <a:cs typeface="Arial"/>
              </a:rPr>
              <a:t>r</a:t>
            </a:r>
            <a:r>
              <a:rPr sz="1800" spc="-637" baseline="18518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400" spc="-355" dirty="0">
                <a:latin typeface="Arial"/>
                <a:cs typeface="Arial"/>
              </a:rPr>
              <a:t>e</a:t>
            </a:r>
            <a:r>
              <a:rPr sz="1800" spc="-337" baseline="18518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400" spc="-680" dirty="0">
                <a:latin typeface="Arial"/>
                <a:cs typeface="Arial"/>
              </a:rPr>
              <a:t>d</a:t>
            </a:r>
            <a:r>
              <a:rPr sz="1800" spc="-7" baseline="18518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-300" baseline="18518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400" spc="-505" dirty="0">
                <a:latin typeface="Arial"/>
                <a:cs typeface="Arial"/>
              </a:rPr>
              <a:t>c</a:t>
            </a:r>
            <a:r>
              <a:rPr sz="1800" baseline="18518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800" spc="-630" baseline="18518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400" spc="-380" dirty="0">
                <a:latin typeface="Arial"/>
                <a:cs typeface="Arial"/>
              </a:rPr>
              <a:t>a</a:t>
            </a:r>
            <a:r>
              <a:rPr sz="1800" spc="-615" baseline="18518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400" spc="-100" dirty="0">
                <a:latin typeface="Arial"/>
                <a:cs typeface="Arial"/>
              </a:rPr>
              <a:t>r</a:t>
            </a:r>
            <a:r>
              <a:rPr sz="1400" spc="-480" dirty="0">
                <a:latin typeface="Arial"/>
                <a:cs typeface="Arial"/>
              </a:rPr>
              <a:t>e</a:t>
            </a:r>
            <a:r>
              <a:rPr sz="1800" spc="-277" baseline="18518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400" spc="-210" dirty="0">
                <a:latin typeface="Arial"/>
                <a:cs typeface="Arial"/>
              </a:rPr>
              <a:t>.</a:t>
            </a:r>
            <a:r>
              <a:rPr sz="1800" spc="-750" baseline="18518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400" dirty="0">
                <a:latin typeface="Arial"/>
                <a:cs typeface="Arial"/>
              </a:rPr>
              <a:t>’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800" spc="-1395" baseline="18518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400" spc="-310" dirty="0">
                <a:latin typeface="Arial"/>
                <a:cs typeface="Arial"/>
              </a:rPr>
              <a:t>T</a:t>
            </a:r>
            <a:r>
              <a:rPr sz="1400" spc="-409" dirty="0">
                <a:latin typeface="Arial"/>
                <a:cs typeface="Arial"/>
              </a:rPr>
              <a:t>o</a:t>
            </a:r>
            <a:r>
              <a:rPr sz="1800" spc="-540" baseline="18518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400" spc="-110" dirty="0">
                <a:latin typeface="Arial"/>
                <a:cs typeface="Arial"/>
              </a:rPr>
              <a:t>r</a:t>
            </a:r>
            <a:r>
              <a:rPr sz="1400" spc="-780" dirty="0">
                <a:latin typeface="Arial"/>
                <a:cs typeface="Arial"/>
              </a:rPr>
              <a:t>o</a:t>
            </a:r>
            <a:r>
              <a:rPr sz="1800" spc="-30" baseline="18518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400" spc="-770" dirty="0">
                <a:latin typeface="Arial"/>
                <a:cs typeface="Arial"/>
              </a:rPr>
              <a:t>n</a:t>
            </a:r>
            <a:r>
              <a:rPr sz="1800" spc="-15" baseline="18518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800" spc="-562" baseline="18518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400" spc="-90" dirty="0">
                <a:latin typeface="Arial"/>
                <a:cs typeface="Arial"/>
              </a:rPr>
              <a:t>t</a:t>
            </a:r>
            <a:r>
              <a:rPr sz="1400" spc="-170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95" dirty="0">
                <a:latin typeface="Arial"/>
                <a:cs typeface="Arial"/>
              </a:rPr>
              <a:t>O</a:t>
            </a:r>
            <a:r>
              <a:rPr sz="1400" spc="-19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95" dirty="0">
                <a:latin typeface="Arial"/>
                <a:cs typeface="Arial"/>
              </a:rPr>
              <a:t>O</a:t>
            </a:r>
            <a:r>
              <a:rPr sz="1400" spc="-145" dirty="0">
                <a:latin typeface="Arial"/>
                <a:cs typeface="Arial"/>
              </a:rPr>
              <a:t>n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-190" dirty="0">
                <a:latin typeface="Arial"/>
                <a:cs typeface="Arial"/>
              </a:rPr>
              <a:t>C</a:t>
            </a:r>
            <a:r>
              <a:rPr sz="1400" spc="-145" dirty="0">
                <a:latin typeface="Arial"/>
                <a:cs typeface="Arial"/>
              </a:rPr>
              <a:t>o</a:t>
            </a:r>
            <a:r>
              <a:rPr sz="1400" spc="-60" dirty="0">
                <a:latin typeface="Arial"/>
                <a:cs typeface="Arial"/>
              </a:rPr>
              <a:t>ll</a:t>
            </a:r>
            <a:r>
              <a:rPr sz="1400" spc="-145" dirty="0">
                <a:latin typeface="Arial"/>
                <a:cs typeface="Arial"/>
              </a:rPr>
              <a:t>eg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65" dirty="0">
                <a:latin typeface="Arial"/>
                <a:cs typeface="Arial"/>
              </a:rPr>
              <a:t>F</a:t>
            </a:r>
            <a:r>
              <a:rPr sz="1400" spc="-170" dirty="0">
                <a:latin typeface="Arial"/>
                <a:cs typeface="Arial"/>
              </a:rPr>
              <a:t>a</a:t>
            </a:r>
            <a:r>
              <a:rPr sz="1400" spc="-235" dirty="0">
                <a:latin typeface="Arial"/>
                <a:cs typeface="Arial"/>
              </a:rPr>
              <a:t>m</a:t>
            </a:r>
            <a:r>
              <a:rPr sz="1400" spc="-85" dirty="0">
                <a:latin typeface="Arial"/>
                <a:cs typeface="Arial"/>
              </a:rPr>
              <a:t>il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-185" dirty="0">
                <a:latin typeface="Arial"/>
                <a:cs typeface="Arial"/>
              </a:rPr>
              <a:t>P</a:t>
            </a:r>
            <a:r>
              <a:rPr sz="1400" spc="-160" dirty="0">
                <a:latin typeface="Arial"/>
                <a:cs typeface="Arial"/>
              </a:rPr>
              <a:t>h</a:t>
            </a:r>
            <a:r>
              <a:rPr sz="1400" spc="-140" dirty="0">
                <a:latin typeface="Arial"/>
                <a:cs typeface="Arial"/>
              </a:rPr>
              <a:t>ys</a:t>
            </a:r>
            <a:r>
              <a:rPr sz="1400" spc="-75" dirty="0">
                <a:latin typeface="Arial"/>
                <a:cs typeface="Arial"/>
              </a:rPr>
              <a:t>i</a:t>
            </a:r>
            <a:r>
              <a:rPr sz="1400" spc="-140" dirty="0">
                <a:latin typeface="Arial"/>
                <a:cs typeface="Arial"/>
              </a:rPr>
              <a:t>c</a:t>
            </a:r>
            <a:r>
              <a:rPr sz="1400" spc="-75" dirty="0">
                <a:latin typeface="Arial"/>
                <a:cs typeface="Arial"/>
              </a:rPr>
              <a:t>i</a:t>
            </a:r>
            <a:r>
              <a:rPr sz="1400" spc="-160" dirty="0">
                <a:latin typeface="Arial"/>
                <a:cs typeface="Arial"/>
              </a:rPr>
              <a:t>an</a:t>
            </a:r>
            <a:r>
              <a:rPr sz="1400" spc="-140" dirty="0">
                <a:latin typeface="Arial"/>
                <a:cs typeface="Arial"/>
              </a:rPr>
              <a:t>s</a:t>
            </a:r>
            <a:r>
              <a:rPr sz="1400" spc="95" dirty="0">
                <a:latin typeface="Arial"/>
                <a:cs typeface="Arial"/>
              </a:rPr>
              <a:t>,</a:t>
            </a:r>
            <a:r>
              <a:rPr sz="1400" spc="-145" dirty="0">
                <a:latin typeface="Arial"/>
                <a:cs typeface="Arial"/>
              </a:rPr>
              <a:t>2000</a:t>
            </a:r>
            <a:r>
              <a:rPr sz="140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82965" y="4389301"/>
            <a:ext cx="49663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erca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es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k</a:t>
            </a:r>
            <a:r>
              <a:rPr sz="2400" b="1" spc="-3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-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Arial"/>
                <a:cs typeface="Arial"/>
              </a:rPr>
              <a:t>Mutua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Arial"/>
                <a:cs typeface="Arial"/>
              </a:rPr>
              <a:t>tru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Arial"/>
                <a:cs typeface="Arial"/>
              </a:rPr>
              <a:t>an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Arial"/>
                <a:cs typeface="Arial"/>
              </a:rPr>
              <a:t>re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25" dirty="0">
                <a:latin typeface="Arial"/>
                <a:cs typeface="Arial"/>
              </a:rPr>
              <a:t>pe</a:t>
            </a:r>
            <a:r>
              <a:rPr sz="1600" spc="-15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105" y="1136027"/>
            <a:ext cx="8647430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EL</a:t>
            </a:r>
            <a:r>
              <a:rPr sz="2400" b="1" spc="-195" dirty="0">
                <a:latin typeface="Calibri"/>
                <a:cs typeface="Calibri"/>
              </a:rPr>
              <a:t>A</a:t>
            </a:r>
            <a:r>
              <a:rPr sz="2400" b="1" spc="-204" dirty="0">
                <a:latin typeface="Calibri"/>
                <a:cs typeface="Calibri"/>
              </a:rPr>
              <a:t>Y</a:t>
            </a:r>
            <a:r>
              <a:rPr sz="2400" b="1" spc="-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75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EN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400" b="1" spc="-114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GG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D</a:t>
            </a:r>
            <a:r>
              <a:rPr sz="2400" b="1" spc="-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-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ED</a:t>
            </a:r>
            <a:r>
              <a:rPr sz="2400" b="1" spc="-5" dirty="0">
                <a:latin typeface="Calibri"/>
                <a:cs typeface="Calibri"/>
              </a:rPr>
              <a:t>IAA</a:t>
            </a:r>
            <a:r>
              <a:rPr sz="2400" b="1" dirty="0">
                <a:latin typeface="Calibri"/>
                <a:cs typeface="Calibri"/>
              </a:rPr>
              <a:t>N 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EL</a:t>
            </a:r>
            <a:r>
              <a:rPr sz="2400" b="1" spc="-19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400" b="1" spc="-204" dirty="0">
                <a:solidFill>
                  <a:srgbClr val="0000CC"/>
                </a:solidFill>
                <a:latin typeface="Calibri"/>
                <a:cs typeface="Calibri"/>
              </a:rPr>
              <a:t>Y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N R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400" b="1" spc="-114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O</a:t>
            </a:r>
            <a:r>
              <a:rPr sz="2400" b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GG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1105" y="2261103"/>
            <a:ext cx="8627110" cy="473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875">
              <a:lnSpc>
                <a:spcPct val="100000"/>
              </a:lnSpc>
              <a:tabLst>
                <a:tab pos="2194560" algn="l"/>
              </a:tabLst>
            </a:pPr>
            <a:r>
              <a:rPr sz="2800" b="1" spc="-15" dirty="0">
                <a:latin typeface="Calibri"/>
                <a:cs typeface="Calibri"/>
              </a:rPr>
              <a:t>*</a:t>
            </a:r>
            <a:r>
              <a:rPr sz="2800" b="1" spc="-20" dirty="0">
                <a:latin typeface="Calibri"/>
                <a:cs typeface="Calibri"/>
              </a:rPr>
              <a:t>S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anda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330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.3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75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ebi</a:t>
            </a:r>
            <a:r>
              <a:rPr sz="2800" b="1" spc="-5" dirty="0">
                <a:solidFill>
                  <a:srgbClr val="0000CC"/>
                </a:solidFill>
                <a:latin typeface="Calibri"/>
                <a:cs typeface="Calibri"/>
              </a:rPr>
              <a:t>j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800" b="1" spc="-55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800" b="1" spc="-1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800" b="1" spc="4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da</a:t>
            </a:r>
            <a:r>
              <a:rPr sz="2800" b="1" spc="-1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800" b="1" spc="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800" b="1" spc="-45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00CC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sedu</a:t>
            </a: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800" b="1" spc="4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</a:t>
            </a:r>
            <a:r>
              <a:rPr sz="2800" b="1" spc="-20" dirty="0">
                <a:latin typeface="Calibri"/>
                <a:cs typeface="Calibri"/>
              </a:rPr>
              <a:t>en</a:t>
            </a:r>
            <a:r>
              <a:rPr sz="2800" b="1" spc="-70" dirty="0">
                <a:latin typeface="Calibri"/>
                <a:cs typeface="Calibri"/>
              </a:rPr>
              <a:t>g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7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ah</a:t>
            </a:r>
            <a:r>
              <a:rPr sz="2800" b="1" spc="-55" dirty="0">
                <a:latin typeface="Calibri"/>
                <a:cs typeface="Calibri"/>
              </a:rPr>
              <a:t>k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asuha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pasie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isi</a:t>
            </a:r>
            <a:r>
              <a:rPr sz="2800" b="1" spc="-100" dirty="0">
                <a:latin typeface="Calibri"/>
                <a:cs typeface="Calibri"/>
              </a:rPr>
              <a:t>k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tin</a:t>
            </a:r>
            <a:r>
              <a:rPr sz="2800" b="1" dirty="0">
                <a:latin typeface="Calibri"/>
                <a:cs typeface="Calibri"/>
              </a:rPr>
              <a:t>g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90" dirty="0">
                <a:latin typeface="Calibri"/>
                <a:cs typeface="Calibri"/>
              </a:rPr>
              <a:t>k</a:t>
            </a:r>
            <a:r>
              <a:rPr sz="2800" b="1" spc="-45" dirty="0">
                <a:latin typeface="Calibri"/>
                <a:cs typeface="Calibri"/>
              </a:rPr>
              <a:t>et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tua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pel</a:t>
            </a:r>
            <a:r>
              <a:rPr sz="2800" b="1" spc="-70" dirty="0">
                <a:latin typeface="Calibri"/>
                <a:cs typeface="Calibri"/>
              </a:rPr>
              <a:t>ay</a:t>
            </a:r>
            <a:r>
              <a:rPr sz="2800" b="1" spc="-20" dirty="0">
                <a:latin typeface="Calibri"/>
                <a:cs typeface="Calibri"/>
              </a:rPr>
              <a:t>ana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isi</a:t>
            </a:r>
            <a:r>
              <a:rPr sz="2800" b="1" spc="-100" dirty="0">
                <a:latin typeface="Calibri"/>
                <a:cs typeface="Calibri"/>
              </a:rPr>
              <a:t>k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tin</a:t>
            </a:r>
            <a:r>
              <a:rPr sz="2800" b="1" dirty="0">
                <a:latin typeface="Calibri"/>
                <a:cs typeface="Calibri"/>
              </a:rPr>
              <a:t>g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</a:pP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emen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4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nil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270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.</a:t>
            </a:r>
            <a:r>
              <a:rPr sz="2400" b="1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469900" marR="5080" indent="-457200">
              <a:lnSpc>
                <a:spcPts val="3360"/>
              </a:lnSpc>
              <a:spcBef>
                <a:spcPts val="95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impinan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elah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CC"/>
                </a:solidFill>
                <a:latin typeface="Calibri"/>
                <a:cs typeface="Calibri"/>
              </a:rPr>
              <a:t>men</a:t>
            </a:r>
            <a:r>
              <a:rPr sz="2400" spc="-5" dirty="0">
                <a:solidFill>
                  <a:srgbClr val="0000CC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000CC"/>
                </a:solidFill>
                <a:latin typeface="Calibri"/>
                <a:cs typeface="Calibri"/>
              </a:rPr>
              <a:t>ide</a:t>
            </a:r>
            <a:r>
              <a:rPr sz="2400" spc="-2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00CC"/>
                </a:solidFill>
                <a:latin typeface="Calibri"/>
                <a:cs typeface="Calibri"/>
              </a:rPr>
              <a:t>ifi</a:t>
            </a:r>
            <a:r>
              <a:rPr sz="2400" spc="-40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0000CC"/>
                </a:solidFill>
                <a:latin typeface="Calibri"/>
                <a:cs typeface="Calibri"/>
              </a:rPr>
              <a:t>an</a:t>
            </a:r>
            <a:r>
              <a:rPr sz="2400" spc="-1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u="heavy" spc="-20" dirty="0">
                <a:latin typeface="Calibri"/>
                <a:cs typeface="Calibri"/>
              </a:rPr>
              <a:t>pas</a:t>
            </a:r>
            <a:r>
              <a:rPr sz="2800" b="1" u="heavy" spc="-15" dirty="0">
                <a:latin typeface="Calibri"/>
                <a:cs typeface="Calibri"/>
              </a:rPr>
              <a:t>i</a:t>
            </a:r>
            <a:r>
              <a:rPr sz="2800" b="1" u="heavy" spc="-20" dirty="0">
                <a:latin typeface="Calibri"/>
                <a:cs typeface="Calibri"/>
              </a:rPr>
              <a:t>e</a:t>
            </a:r>
            <a:r>
              <a:rPr sz="2800" b="1" u="heavy" spc="-15" dirty="0">
                <a:latin typeface="Calibri"/>
                <a:cs typeface="Calibri"/>
              </a:rPr>
              <a:t>n</a:t>
            </a:r>
            <a:r>
              <a:rPr sz="2800" b="1" u="heavy" spc="20" dirty="0">
                <a:latin typeface="Calibri"/>
                <a:cs typeface="Calibri"/>
              </a:rPr>
              <a:t> </a:t>
            </a:r>
            <a:r>
              <a:rPr sz="2800" b="1" u="heavy" spc="-10" dirty="0">
                <a:latin typeface="Calibri"/>
                <a:cs typeface="Calibri"/>
              </a:rPr>
              <a:t>r</a:t>
            </a:r>
            <a:r>
              <a:rPr sz="2800" b="1" u="heavy" spc="-15" dirty="0">
                <a:latin typeface="Calibri"/>
                <a:cs typeface="Calibri"/>
              </a:rPr>
              <a:t>i</a:t>
            </a:r>
            <a:r>
              <a:rPr sz="2800" b="1" u="heavy" spc="-20" dirty="0">
                <a:latin typeface="Calibri"/>
                <a:cs typeface="Calibri"/>
              </a:rPr>
              <a:t>s</a:t>
            </a:r>
            <a:r>
              <a:rPr sz="2800" b="1" u="heavy" spc="-15" dirty="0">
                <a:latin typeface="Calibri"/>
                <a:cs typeface="Calibri"/>
              </a:rPr>
              <a:t>i</a:t>
            </a:r>
            <a:r>
              <a:rPr sz="2800" b="1" u="heavy" spc="-100" dirty="0">
                <a:latin typeface="Calibri"/>
                <a:cs typeface="Calibri"/>
              </a:rPr>
              <a:t>k</a:t>
            </a:r>
            <a:r>
              <a:rPr sz="2800" b="1" u="heavy" spc="-15" dirty="0">
                <a:latin typeface="Calibri"/>
                <a:cs typeface="Calibri"/>
              </a:rPr>
              <a:t>o</a:t>
            </a:r>
            <a:r>
              <a:rPr sz="2800" b="1" u="heavy" spc="-5" dirty="0">
                <a:latin typeface="Calibri"/>
                <a:cs typeface="Calibri"/>
              </a:rPr>
              <a:t> </a:t>
            </a:r>
            <a:r>
              <a:rPr sz="2800" b="1" u="heavy" spc="-15" dirty="0">
                <a:latin typeface="Calibri"/>
                <a:cs typeface="Calibri"/>
              </a:rPr>
              <a:t>ti</a:t>
            </a:r>
            <a:r>
              <a:rPr sz="2800" b="1" u="heavy" spc="-20" dirty="0">
                <a:latin typeface="Calibri"/>
                <a:cs typeface="Calibri"/>
              </a:rPr>
              <a:t>n</a:t>
            </a:r>
            <a:r>
              <a:rPr sz="2800" b="1" u="heavy" dirty="0">
                <a:latin typeface="Calibri"/>
                <a:cs typeface="Calibri"/>
              </a:rPr>
              <a:t>g</a:t>
            </a:r>
            <a:r>
              <a:rPr sz="2800" b="1" u="heavy" spc="-25" dirty="0">
                <a:latin typeface="Calibri"/>
                <a:cs typeface="Calibri"/>
              </a:rPr>
              <a:t>g</a:t>
            </a:r>
            <a:r>
              <a:rPr sz="2800" b="1" u="heavy" spc="-10" dirty="0">
                <a:latin typeface="Calibri"/>
                <a:cs typeface="Calibri"/>
              </a:rPr>
              <a:t>i</a:t>
            </a:r>
            <a:r>
              <a:rPr sz="2800" b="1" u="heavy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 </a:t>
            </a:r>
            <a:r>
              <a:rPr sz="2800" b="1" u="heavy" spc="-20" dirty="0">
                <a:latin typeface="Calibri"/>
                <a:cs typeface="Calibri"/>
              </a:rPr>
              <a:t>pe</a:t>
            </a:r>
            <a:r>
              <a:rPr sz="2800" b="1" u="heavy" spc="-15" dirty="0">
                <a:latin typeface="Calibri"/>
                <a:cs typeface="Calibri"/>
              </a:rPr>
              <a:t>l</a:t>
            </a:r>
            <a:r>
              <a:rPr sz="2800" b="1" u="heavy" spc="-70" dirty="0">
                <a:latin typeface="Calibri"/>
                <a:cs typeface="Calibri"/>
              </a:rPr>
              <a:t>ay</a:t>
            </a:r>
            <a:r>
              <a:rPr sz="2800" b="1" u="heavy" spc="-20" dirty="0">
                <a:latin typeface="Calibri"/>
                <a:cs typeface="Calibri"/>
              </a:rPr>
              <a:t>ana</a:t>
            </a:r>
            <a:r>
              <a:rPr sz="2800" b="1" u="heavy" spc="-15" dirty="0">
                <a:latin typeface="Calibri"/>
                <a:cs typeface="Calibri"/>
              </a:rPr>
              <a:t>n</a:t>
            </a:r>
            <a:r>
              <a:rPr sz="2800" b="1" u="heavy" spc="25" dirty="0">
                <a:latin typeface="Calibri"/>
                <a:cs typeface="Calibri"/>
              </a:rPr>
              <a:t> </a:t>
            </a:r>
            <a:r>
              <a:rPr sz="2800" b="1" u="heavy" spc="-10" dirty="0">
                <a:latin typeface="Calibri"/>
                <a:cs typeface="Calibri"/>
              </a:rPr>
              <a:t>r</a:t>
            </a:r>
            <a:r>
              <a:rPr sz="2800" b="1" u="heavy" spc="-15" dirty="0">
                <a:latin typeface="Calibri"/>
                <a:cs typeface="Calibri"/>
              </a:rPr>
              <a:t>i</a:t>
            </a:r>
            <a:r>
              <a:rPr sz="2800" b="1" u="heavy" spc="-20" dirty="0">
                <a:latin typeface="Calibri"/>
                <a:cs typeface="Calibri"/>
              </a:rPr>
              <a:t>s</a:t>
            </a:r>
            <a:r>
              <a:rPr sz="2800" b="1" u="heavy" spc="-15" dirty="0">
                <a:latin typeface="Calibri"/>
                <a:cs typeface="Calibri"/>
              </a:rPr>
              <a:t>i</a:t>
            </a:r>
            <a:r>
              <a:rPr sz="2800" b="1" u="heavy" spc="-100" dirty="0">
                <a:latin typeface="Calibri"/>
                <a:cs typeface="Calibri"/>
              </a:rPr>
              <a:t>k</a:t>
            </a:r>
            <a:r>
              <a:rPr sz="2800" b="1" u="heavy" spc="-15" dirty="0">
                <a:latin typeface="Calibri"/>
                <a:cs typeface="Calibri"/>
              </a:rPr>
              <a:t>o</a:t>
            </a:r>
            <a:r>
              <a:rPr sz="2800" b="1" u="heavy" spc="15" dirty="0">
                <a:latin typeface="Calibri"/>
                <a:cs typeface="Calibri"/>
              </a:rPr>
              <a:t> </a:t>
            </a:r>
            <a:r>
              <a:rPr sz="2800" b="1" u="heavy" spc="-15" dirty="0">
                <a:latin typeface="Calibri"/>
                <a:cs typeface="Calibri"/>
              </a:rPr>
              <a:t>ti</a:t>
            </a:r>
            <a:r>
              <a:rPr sz="2800" b="1" u="heavy" spc="-20" dirty="0">
                <a:latin typeface="Calibri"/>
                <a:cs typeface="Calibri"/>
              </a:rPr>
              <a:t>n</a:t>
            </a:r>
            <a:r>
              <a:rPr sz="2800" b="1" u="heavy" dirty="0">
                <a:latin typeface="Calibri"/>
                <a:cs typeface="Calibri"/>
              </a:rPr>
              <a:t>g</a:t>
            </a:r>
            <a:r>
              <a:rPr sz="2800" b="1" u="heavy" spc="-25" dirty="0">
                <a:latin typeface="Calibri"/>
                <a:cs typeface="Calibri"/>
              </a:rPr>
              <a:t>g</a:t>
            </a:r>
            <a:r>
              <a:rPr sz="2800" b="1" u="heavy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(H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 1</a:t>
            </a:r>
            <a:r>
              <a:rPr sz="2400" spc="-5" dirty="0">
                <a:latin typeface="Calibri"/>
                <a:cs typeface="Calibri"/>
              </a:rPr>
              <a:t>.</a:t>
            </a:r>
            <a:r>
              <a:rPr sz="2400" spc="-20" dirty="0">
                <a:latin typeface="Calibri"/>
                <a:cs typeface="Calibri"/>
              </a:rPr>
              <a:t>5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1</a:t>
            </a:r>
            <a:r>
              <a:rPr sz="240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69900" marR="186055" indent="-457200">
              <a:lnSpc>
                <a:spcPts val="2880"/>
              </a:lnSpc>
              <a:spcBef>
                <a:spcPts val="10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impinan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</a:t>
            </a:r>
            <a:r>
              <a:rPr sz="2400" spc="15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una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os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erja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ama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uk men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emban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75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0000CC"/>
                </a:solidFill>
                <a:latin typeface="Calibri"/>
                <a:cs typeface="Calibri"/>
              </a:rPr>
              <a:t>ebija</a:t>
            </a:r>
            <a:r>
              <a:rPr sz="2400" spc="-40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0000CC"/>
                </a:solidFill>
                <a:latin typeface="Calibri"/>
                <a:cs typeface="Calibri"/>
              </a:rPr>
              <a:t>an</a:t>
            </a:r>
            <a:r>
              <a:rPr sz="2400" spc="-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CC"/>
                </a:solidFill>
                <a:latin typeface="Calibri"/>
                <a:cs typeface="Calibri"/>
              </a:rPr>
              <a:t>dan</a:t>
            </a:r>
            <a:r>
              <a:rPr sz="2400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000CC"/>
                </a:solidFill>
                <a:latin typeface="Calibri"/>
                <a:cs typeface="Calibri"/>
              </a:rPr>
              <a:t>os</a:t>
            </a:r>
            <a:r>
              <a:rPr sz="2400" dirty="0">
                <a:solidFill>
                  <a:srgbClr val="0000CC"/>
                </a:solidFill>
                <a:latin typeface="Calibri"/>
                <a:cs typeface="Calibri"/>
              </a:rPr>
              <a:t>edur</a:t>
            </a:r>
            <a:r>
              <a:rPr sz="2400" spc="1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dap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dila</a:t>
            </a:r>
            <a:r>
              <a:rPr sz="2400" spc="-2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ana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an.</a:t>
            </a:r>
            <a:endParaRPr sz="2400">
              <a:latin typeface="Calibri"/>
              <a:cs typeface="Calibri"/>
            </a:endParaRPr>
          </a:p>
          <a:p>
            <a:pPr marL="469900" marR="179705" indent="-457200">
              <a:lnSpc>
                <a:spcPts val="2880"/>
              </a:lnSpc>
              <a:buFont typeface="Calibri"/>
              <a:buAutoNum type="arabicPeriod"/>
              <a:tabLst>
                <a:tab pos="469900" algn="l"/>
              </a:tabLst>
            </a:pPr>
            <a:r>
              <a:rPr sz="2400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00CC"/>
                </a:solidFill>
                <a:latin typeface="Calibri"/>
                <a:cs typeface="Calibri"/>
              </a:rPr>
              <a:t>f</a:t>
            </a:r>
            <a:r>
              <a:rPr sz="2400" spc="-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00CC"/>
                </a:solidFill>
                <a:latin typeface="Calibri"/>
                <a:cs typeface="Calibri"/>
              </a:rPr>
              <a:t>udah</a:t>
            </a:r>
            <a:r>
              <a:rPr sz="2400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CC"/>
                </a:solidFill>
                <a:latin typeface="Calibri"/>
                <a:cs typeface="Calibri"/>
              </a:rPr>
              <a:t>dil</a:t>
            </a:r>
            <a:r>
              <a:rPr sz="2400" spc="-2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00CC"/>
                </a:solidFill>
                <a:latin typeface="Calibri"/>
                <a:cs typeface="Calibri"/>
              </a:rPr>
              <a:t>ih</a:t>
            </a:r>
            <a:r>
              <a:rPr sz="2400" spc="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</a:t>
            </a:r>
            <a:r>
              <a:rPr sz="2400" spc="15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una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ebija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os</a:t>
            </a:r>
            <a:r>
              <a:rPr sz="2400" dirty="0">
                <a:latin typeface="Calibri"/>
                <a:cs typeface="Calibri"/>
              </a:rPr>
              <a:t>edur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uk men</a:t>
            </a:r>
            <a:r>
              <a:rPr sz="2400" spc="-5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ah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uhan.</a:t>
            </a:r>
            <a:endParaRPr sz="2400">
              <a:latin typeface="Calibri"/>
              <a:cs typeface="Calibri"/>
            </a:endParaRPr>
          </a:p>
          <a:p>
            <a:pPr marR="243840" algn="r">
              <a:lnSpc>
                <a:spcPct val="100000"/>
              </a:lnSpc>
              <a:spcBef>
                <a:spcPts val="205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9703" y="6633971"/>
            <a:ext cx="1370075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1491" y="6621780"/>
            <a:ext cx="211835" cy="312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43015" y="6623304"/>
            <a:ext cx="208915" cy="309880"/>
          </a:xfrm>
          <a:custGeom>
            <a:avLst/>
            <a:gdLst/>
            <a:ahLst/>
            <a:cxnLst/>
            <a:rect l="l" t="t" r="r" b="b"/>
            <a:pathLst>
              <a:path w="208914" h="309879">
                <a:moveTo>
                  <a:pt x="35051" y="307847"/>
                </a:moveTo>
                <a:lnTo>
                  <a:pt x="6095" y="307847"/>
                </a:lnTo>
                <a:lnTo>
                  <a:pt x="9143" y="309371"/>
                </a:lnTo>
                <a:lnTo>
                  <a:pt x="33527" y="309371"/>
                </a:lnTo>
                <a:lnTo>
                  <a:pt x="35051" y="307847"/>
                </a:lnTo>
                <a:close/>
              </a:path>
              <a:path w="208914" h="309879">
                <a:moveTo>
                  <a:pt x="41147" y="306323"/>
                </a:moveTo>
                <a:lnTo>
                  <a:pt x="3047" y="306323"/>
                </a:lnTo>
                <a:lnTo>
                  <a:pt x="4571" y="307847"/>
                </a:lnTo>
                <a:lnTo>
                  <a:pt x="39623" y="307847"/>
                </a:lnTo>
                <a:lnTo>
                  <a:pt x="41147" y="306323"/>
                </a:lnTo>
                <a:close/>
              </a:path>
              <a:path w="208914" h="309879">
                <a:moveTo>
                  <a:pt x="207263" y="1523"/>
                </a:moveTo>
                <a:lnTo>
                  <a:pt x="169163" y="1523"/>
                </a:lnTo>
                <a:lnTo>
                  <a:pt x="167639" y="3047"/>
                </a:lnTo>
                <a:lnTo>
                  <a:pt x="166115" y="3047"/>
                </a:lnTo>
                <a:lnTo>
                  <a:pt x="166115" y="4571"/>
                </a:lnTo>
                <a:lnTo>
                  <a:pt x="163067" y="7619"/>
                </a:lnTo>
                <a:lnTo>
                  <a:pt x="1523" y="298703"/>
                </a:lnTo>
                <a:lnTo>
                  <a:pt x="1523" y="300227"/>
                </a:lnTo>
                <a:lnTo>
                  <a:pt x="0" y="301751"/>
                </a:lnTo>
                <a:lnTo>
                  <a:pt x="0" y="304799"/>
                </a:lnTo>
                <a:lnTo>
                  <a:pt x="1523" y="306323"/>
                </a:lnTo>
                <a:lnTo>
                  <a:pt x="42671" y="306323"/>
                </a:lnTo>
                <a:lnTo>
                  <a:pt x="44195" y="304799"/>
                </a:lnTo>
                <a:lnTo>
                  <a:pt x="44195" y="303275"/>
                </a:lnTo>
                <a:lnTo>
                  <a:pt x="45719" y="301751"/>
                </a:lnTo>
                <a:lnTo>
                  <a:pt x="207263" y="10667"/>
                </a:lnTo>
                <a:lnTo>
                  <a:pt x="208787" y="9143"/>
                </a:lnTo>
                <a:lnTo>
                  <a:pt x="208787" y="3047"/>
                </a:lnTo>
                <a:lnTo>
                  <a:pt x="207263" y="1523"/>
                </a:lnTo>
                <a:close/>
              </a:path>
              <a:path w="208914" h="309879">
                <a:moveTo>
                  <a:pt x="202691" y="0"/>
                </a:moveTo>
                <a:lnTo>
                  <a:pt x="173735" y="0"/>
                </a:lnTo>
                <a:lnTo>
                  <a:pt x="170687" y="1523"/>
                </a:lnTo>
                <a:lnTo>
                  <a:pt x="205739" y="1523"/>
                </a:lnTo>
                <a:lnTo>
                  <a:pt x="202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41491" y="6621780"/>
            <a:ext cx="211835" cy="3124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38444" y="6617208"/>
            <a:ext cx="219710" cy="321945"/>
          </a:xfrm>
          <a:custGeom>
            <a:avLst/>
            <a:gdLst/>
            <a:ahLst/>
            <a:cxnLst/>
            <a:rect l="l" t="t" r="r" b="b"/>
            <a:pathLst>
              <a:path w="219710" h="321945">
                <a:moveTo>
                  <a:pt x="36575" y="320039"/>
                </a:moveTo>
                <a:lnTo>
                  <a:pt x="13715" y="320039"/>
                </a:lnTo>
                <a:lnTo>
                  <a:pt x="18287" y="321563"/>
                </a:lnTo>
                <a:lnTo>
                  <a:pt x="32003" y="321563"/>
                </a:lnTo>
                <a:lnTo>
                  <a:pt x="36575" y="320039"/>
                </a:lnTo>
                <a:close/>
              </a:path>
              <a:path w="219710" h="321945">
                <a:moveTo>
                  <a:pt x="44195" y="318515"/>
                </a:moveTo>
                <a:lnTo>
                  <a:pt x="7619" y="318515"/>
                </a:lnTo>
                <a:lnTo>
                  <a:pt x="7619" y="320039"/>
                </a:lnTo>
                <a:lnTo>
                  <a:pt x="44195" y="320039"/>
                </a:lnTo>
                <a:lnTo>
                  <a:pt x="44195" y="318515"/>
                </a:lnTo>
                <a:close/>
              </a:path>
              <a:path w="219710" h="321945">
                <a:moveTo>
                  <a:pt x="47243" y="316991"/>
                </a:moveTo>
                <a:lnTo>
                  <a:pt x="4571" y="316991"/>
                </a:lnTo>
                <a:lnTo>
                  <a:pt x="4571" y="318515"/>
                </a:lnTo>
                <a:lnTo>
                  <a:pt x="47243" y="318515"/>
                </a:lnTo>
                <a:lnTo>
                  <a:pt x="47243" y="316991"/>
                </a:lnTo>
                <a:close/>
              </a:path>
              <a:path w="219710" h="321945">
                <a:moveTo>
                  <a:pt x="184403" y="10667"/>
                </a:moveTo>
                <a:lnTo>
                  <a:pt x="163067" y="10667"/>
                </a:lnTo>
                <a:lnTo>
                  <a:pt x="1523" y="301751"/>
                </a:lnTo>
                <a:lnTo>
                  <a:pt x="1523" y="303275"/>
                </a:lnTo>
                <a:lnTo>
                  <a:pt x="0" y="304799"/>
                </a:lnTo>
                <a:lnTo>
                  <a:pt x="0" y="313943"/>
                </a:lnTo>
                <a:lnTo>
                  <a:pt x="1523" y="313943"/>
                </a:lnTo>
                <a:lnTo>
                  <a:pt x="1523" y="315467"/>
                </a:lnTo>
                <a:lnTo>
                  <a:pt x="3047" y="316991"/>
                </a:lnTo>
                <a:lnTo>
                  <a:pt x="50291" y="316991"/>
                </a:lnTo>
                <a:lnTo>
                  <a:pt x="50291" y="315467"/>
                </a:lnTo>
                <a:lnTo>
                  <a:pt x="51815" y="315467"/>
                </a:lnTo>
                <a:lnTo>
                  <a:pt x="54863" y="312419"/>
                </a:lnTo>
                <a:lnTo>
                  <a:pt x="54863" y="310895"/>
                </a:lnTo>
                <a:lnTo>
                  <a:pt x="10667" y="310895"/>
                </a:lnTo>
                <a:lnTo>
                  <a:pt x="9143" y="307847"/>
                </a:lnTo>
                <a:lnTo>
                  <a:pt x="10667" y="307847"/>
                </a:lnTo>
                <a:lnTo>
                  <a:pt x="10667" y="306323"/>
                </a:lnTo>
                <a:lnTo>
                  <a:pt x="172882" y="16763"/>
                </a:lnTo>
                <a:lnTo>
                  <a:pt x="172211" y="16763"/>
                </a:lnTo>
                <a:lnTo>
                  <a:pt x="174243" y="13715"/>
                </a:lnTo>
                <a:lnTo>
                  <a:pt x="173735" y="13715"/>
                </a:lnTo>
                <a:lnTo>
                  <a:pt x="175259" y="12191"/>
                </a:lnTo>
                <a:lnTo>
                  <a:pt x="179831" y="12191"/>
                </a:lnTo>
                <a:lnTo>
                  <a:pt x="184403" y="10667"/>
                </a:lnTo>
                <a:close/>
              </a:path>
              <a:path w="219710" h="321945">
                <a:moveTo>
                  <a:pt x="9143" y="307847"/>
                </a:moveTo>
                <a:lnTo>
                  <a:pt x="10667" y="310895"/>
                </a:lnTo>
                <a:lnTo>
                  <a:pt x="10667" y="309371"/>
                </a:lnTo>
                <a:lnTo>
                  <a:pt x="9143" y="307847"/>
                </a:lnTo>
                <a:close/>
              </a:path>
              <a:path w="219710" h="321945">
                <a:moveTo>
                  <a:pt x="10667" y="308609"/>
                </a:moveTo>
                <a:lnTo>
                  <a:pt x="10667" y="310895"/>
                </a:lnTo>
                <a:lnTo>
                  <a:pt x="19811" y="310895"/>
                </a:lnTo>
                <a:lnTo>
                  <a:pt x="13715" y="309371"/>
                </a:lnTo>
                <a:lnTo>
                  <a:pt x="12191" y="309371"/>
                </a:lnTo>
                <a:lnTo>
                  <a:pt x="10667" y="308609"/>
                </a:lnTo>
                <a:close/>
              </a:path>
              <a:path w="219710" h="321945">
                <a:moveTo>
                  <a:pt x="42671" y="307847"/>
                </a:moveTo>
                <a:lnTo>
                  <a:pt x="41147" y="309371"/>
                </a:lnTo>
                <a:lnTo>
                  <a:pt x="35051" y="310895"/>
                </a:lnTo>
                <a:lnTo>
                  <a:pt x="54863" y="310895"/>
                </a:lnTo>
                <a:lnTo>
                  <a:pt x="55709" y="309371"/>
                </a:lnTo>
                <a:lnTo>
                  <a:pt x="42671" y="309371"/>
                </a:lnTo>
                <a:lnTo>
                  <a:pt x="42671" y="307847"/>
                </a:lnTo>
                <a:close/>
              </a:path>
              <a:path w="219710" h="321945">
                <a:moveTo>
                  <a:pt x="9143" y="307847"/>
                </a:moveTo>
                <a:lnTo>
                  <a:pt x="10667" y="309371"/>
                </a:lnTo>
                <a:lnTo>
                  <a:pt x="10667" y="308609"/>
                </a:lnTo>
                <a:lnTo>
                  <a:pt x="9143" y="307847"/>
                </a:lnTo>
                <a:close/>
              </a:path>
              <a:path w="219710" h="321945">
                <a:moveTo>
                  <a:pt x="45719" y="304799"/>
                </a:moveTo>
                <a:lnTo>
                  <a:pt x="42671" y="307847"/>
                </a:lnTo>
                <a:lnTo>
                  <a:pt x="44195" y="307847"/>
                </a:lnTo>
                <a:lnTo>
                  <a:pt x="42671" y="309371"/>
                </a:lnTo>
                <a:lnTo>
                  <a:pt x="55709" y="309371"/>
                </a:lnTo>
                <a:lnTo>
                  <a:pt x="57401" y="306323"/>
                </a:lnTo>
                <a:lnTo>
                  <a:pt x="45719" y="306323"/>
                </a:lnTo>
                <a:lnTo>
                  <a:pt x="45719" y="304799"/>
                </a:lnTo>
                <a:close/>
              </a:path>
              <a:path w="219710" h="321945">
                <a:moveTo>
                  <a:pt x="10667" y="307847"/>
                </a:moveTo>
                <a:lnTo>
                  <a:pt x="9143" y="307847"/>
                </a:lnTo>
                <a:lnTo>
                  <a:pt x="10667" y="308609"/>
                </a:lnTo>
                <a:lnTo>
                  <a:pt x="10667" y="307847"/>
                </a:lnTo>
                <a:close/>
              </a:path>
              <a:path w="219710" h="321945">
                <a:moveTo>
                  <a:pt x="208178" y="13411"/>
                </a:moveTo>
                <a:lnTo>
                  <a:pt x="207263" y="15239"/>
                </a:lnTo>
                <a:lnTo>
                  <a:pt x="45719" y="306323"/>
                </a:lnTo>
                <a:lnTo>
                  <a:pt x="57401" y="306323"/>
                </a:lnTo>
                <a:lnTo>
                  <a:pt x="216407" y="19811"/>
                </a:lnTo>
                <a:lnTo>
                  <a:pt x="217931" y="16763"/>
                </a:lnTo>
                <a:lnTo>
                  <a:pt x="217931" y="15239"/>
                </a:lnTo>
                <a:lnTo>
                  <a:pt x="218693" y="13715"/>
                </a:lnTo>
                <a:lnTo>
                  <a:pt x="208787" y="13715"/>
                </a:lnTo>
                <a:lnTo>
                  <a:pt x="208178" y="13411"/>
                </a:lnTo>
                <a:close/>
              </a:path>
              <a:path w="219710" h="321945">
                <a:moveTo>
                  <a:pt x="173735" y="15239"/>
                </a:moveTo>
                <a:lnTo>
                  <a:pt x="172211" y="16763"/>
                </a:lnTo>
                <a:lnTo>
                  <a:pt x="172882" y="16763"/>
                </a:lnTo>
                <a:lnTo>
                  <a:pt x="173735" y="15239"/>
                </a:lnTo>
                <a:close/>
              </a:path>
              <a:path w="219710" h="321945">
                <a:moveTo>
                  <a:pt x="175259" y="12191"/>
                </a:moveTo>
                <a:lnTo>
                  <a:pt x="173735" y="13715"/>
                </a:lnTo>
                <a:lnTo>
                  <a:pt x="174389" y="13498"/>
                </a:lnTo>
                <a:lnTo>
                  <a:pt x="175259" y="12191"/>
                </a:lnTo>
                <a:close/>
              </a:path>
              <a:path w="219710" h="321945">
                <a:moveTo>
                  <a:pt x="174389" y="13498"/>
                </a:moveTo>
                <a:lnTo>
                  <a:pt x="173735" y="13715"/>
                </a:lnTo>
                <a:lnTo>
                  <a:pt x="174243" y="13715"/>
                </a:lnTo>
                <a:lnTo>
                  <a:pt x="174389" y="13498"/>
                </a:lnTo>
                <a:close/>
              </a:path>
              <a:path w="219710" h="321945">
                <a:moveTo>
                  <a:pt x="207568" y="13106"/>
                </a:moveTo>
                <a:lnTo>
                  <a:pt x="207263" y="13715"/>
                </a:lnTo>
                <a:lnTo>
                  <a:pt x="207771" y="13207"/>
                </a:lnTo>
                <a:lnTo>
                  <a:pt x="207568" y="13106"/>
                </a:lnTo>
                <a:close/>
              </a:path>
              <a:path w="219710" h="321945">
                <a:moveTo>
                  <a:pt x="208279" y="13207"/>
                </a:moveTo>
                <a:lnTo>
                  <a:pt x="208178" y="13411"/>
                </a:lnTo>
                <a:lnTo>
                  <a:pt x="208787" y="13715"/>
                </a:lnTo>
                <a:lnTo>
                  <a:pt x="208279" y="13207"/>
                </a:lnTo>
                <a:close/>
              </a:path>
              <a:path w="219710" h="321945">
                <a:moveTo>
                  <a:pt x="208787" y="12191"/>
                </a:moveTo>
                <a:lnTo>
                  <a:pt x="208279" y="13207"/>
                </a:lnTo>
                <a:lnTo>
                  <a:pt x="208787" y="13715"/>
                </a:lnTo>
                <a:lnTo>
                  <a:pt x="208787" y="12191"/>
                </a:lnTo>
                <a:close/>
              </a:path>
              <a:path w="219710" h="321945">
                <a:moveTo>
                  <a:pt x="219455" y="10667"/>
                </a:moveTo>
                <a:lnTo>
                  <a:pt x="208787" y="10667"/>
                </a:lnTo>
                <a:lnTo>
                  <a:pt x="208787" y="13715"/>
                </a:lnTo>
                <a:lnTo>
                  <a:pt x="218693" y="13715"/>
                </a:lnTo>
                <a:lnTo>
                  <a:pt x="219455" y="12191"/>
                </a:lnTo>
                <a:lnTo>
                  <a:pt x="219455" y="10667"/>
                </a:lnTo>
                <a:close/>
              </a:path>
              <a:path w="219710" h="321945">
                <a:moveTo>
                  <a:pt x="178307" y="12191"/>
                </a:moveTo>
                <a:lnTo>
                  <a:pt x="175259" y="12191"/>
                </a:lnTo>
                <a:lnTo>
                  <a:pt x="174389" y="13498"/>
                </a:lnTo>
                <a:lnTo>
                  <a:pt x="178307" y="12191"/>
                </a:lnTo>
                <a:close/>
              </a:path>
              <a:path w="219710" h="321945">
                <a:moveTo>
                  <a:pt x="208025" y="12953"/>
                </a:moveTo>
                <a:lnTo>
                  <a:pt x="207771" y="13207"/>
                </a:lnTo>
                <a:lnTo>
                  <a:pt x="208178" y="13411"/>
                </a:lnTo>
                <a:lnTo>
                  <a:pt x="208279" y="13207"/>
                </a:lnTo>
                <a:lnTo>
                  <a:pt x="208025" y="12953"/>
                </a:lnTo>
                <a:close/>
              </a:path>
              <a:path w="219710" h="321945">
                <a:moveTo>
                  <a:pt x="207771" y="12699"/>
                </a:moveTo>
                <a:lnTo>
                  <a:pt x="207568" y="13106"/>
                </a:lnTo>
                <a:lnTo>
                  <a:pt x="207771" y="13207"/>
                </a:lnTo>
                <a:lnTo>
                  <a:pt x="208025" y="12953"/>
                </a:lnTo>
                <a:lnTo>
                  <a:pt x="207771" y="12699"/>
                </a:lnTo>
                <a:close/>
              </a:path>
              <a:path w="219710" h="321945">
                <a:moveTo>
                  <a:pt x="208787" y="12191"/>
                </a:moveTo>
                <a:lnTo>
                  <a:pt x="208025" y="12953"/>
                </a:lnTo>
                <a:lnTo>
                  <a:pt x="208279" y="13207"/>
                </a:lnTo>
                <a:lnTo>
                  <a:pt x="208787" y="12191"/>
                </a:lnTo>
                <a:close/>
              </a:path>
              <a:path w="219710" h="321945">
                <a:moveTo>
                  <a:pt x="207263" y="12191"/>
                </a:moveTo>
                <a:lnTo>
                  <a:pt x="205739" y="12191"/>
                </a:lnTo>
                <a:lnTo>
                  <a:pt x="207568" y="13106"/>
                </a:lnTo>
                <a:lnTo>
                  <a:pt x="207771" y="12699"/>
                </a:lnTo>
                <a:lnTo>
                  <a:pt x="207263" y="12191"/>
                </a:lnTo>
                <a:close/>
              </a:path>
              <a:path w="219710" h="321945">
                <a:moveTo>
                  <a:pt x="208787" y="10667"/>
                </a:moveTo>
                <a:lnTo>
                  <a:pt x="207771" y="12699"/>
                </a:lnTo>
                <a:lnTo>
                  <a:pt x="208025" y="12953"/>
                </a:lnTo>
                <a:lnTo>
                  <a:pt x="208787" y="12191"/>
                </a:lnTo>
                <a:lnTo>
                  <a:pt x="208787" y="10667"/>
                </a:lnTo>
                <a:close/>
              </a:path>
              <a:path w="219710" h="321945">
                <a:moveTo>
                  <a:pt x="208787" y="10667"/>
                </a:moveTo>
                <a:lnTo>
                  <a:pt x="199643" y="10667"/>
                </a:lnTo>
                <a:lnTo>
                  <a:pt x="204215" y="12191"/>
                </a:lnTo>
                <a:lnTo>
                  <a:pt x="207263" y="12191"/>
                </a:lnTo>
                <a:lnTo>
                  <a:pt x="207771" y="12699"/>
                </a:lnTo>
                <a:lnTo>
                  <a:pt x="208787" y="10667"/>
                </a:lnTo>
                <a:close/>
              </a:path>
              <a:path w="219710" h="321945">
                <a:moveTo>
                  <a:pt x="210311" y="1523"/>
                </a:moveTo>
                <a:lnTo>
                  <a:pt x="173735" y="1523"/>
                </a:lnTo>
                <a:lnTo>
                  <a:pt x="173735" y="3047"/>
                </a:lnTo>
                <a:lnTo>
                  <a:pt x="169163" y="4571"/>
                </a:lnTo>
                <a:lnTo>
                  <a:pt x="167639" y="4571"/>
                </a:lnTo>
                <a:lnTo>
                  <a:pt x="167639" y="6095"/>
                </a:lnTo>
                <a:lnTo>
                  <a:pt x="164591" y="10667"/>
                </a:lnTo>
                <a:lnTo>
                  <a:pt x="217931" y="10667"/>
                </a:lnTo>
                <a:lnTo>
                  <a:pt x="217931" y="6095"/>
                </a:lnTo>
                <a:lnTo>
                  <a:pt x="216407" y="6095"/>
                </a:lnTo>
                <a:lnTo>
                  <a:pt x="213359" y="3047"/>
                </a:lnTo>
                <a:lnTo>
                  <a:pt x="210311" y="1523"/>
                </a:lnTo>
                <a:close/>
              </a:path>
              <a:path w="219710" h="321945">
                <a:moveTo>
                  <a:pt x="199643" y="0"/>
                </a:moveTo>
                <a:lnTo>
                  <a:pt x="181355" y="0"/>
                </a:lnTo>
                <a:lnTo>
                  <a:pt x="178307" y="1523"/>
                </a:lnTo>
                <a:lnTo>
                  <a:pt x="205739" y="1523"/>
                </a:lnTo>
                <a:lnTo>
                  <a:pt x="199643" y="0"/>
                </a:lnTo>
                <a:close/>
              </a:path>
            </a:pathLst>
          </a:custGeom>
          <a:solidFill>
            <a:srgbClr val="4479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2847" y="6640068"/>
            <a:ext cx="1808987" cy="3093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85759" y="6635495"/>
            <a:ext cx="1289303" cy="2545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16406" y="498951"/>
            <a:ext cx="71577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6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155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400" b="1" spc="4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9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19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9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6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0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10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5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400" b="1" spc="1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5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45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10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1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1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19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9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10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4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10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110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400" b="1" spc="9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0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5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6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1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7883" y="960120"/>
            <a:ext cx="3100070" cy="699770"/>
          </a:xfrm>
          <a:custGeom>
            <a:avLst/>
            <a:gdLst/>
            <a:ahLst/>
            <a:cxnLst/>
            <a:rect l="l" t="t" r="r" b="b"/>
            <a:pathLst>
              <a:path w="3100070" h="699769">
                <a:moveTo>
                  <a:pt x="0" y="699515"/>
                </a:moveTo>
                <a:lnTo>
                  <a:pt x="3099815" y="699515"/>
                </a:lnTo>
                <a:lnTo>
                  <a:pt x="3099815" y="0"/>
                </a:lnTo>
                <a:lnTo>
                  <a:pt x="0" y="0"/>
                </a:lnTo>
                <a:lnTo>
                  <a:pt x="0" y="69951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9223" y="960120"/>
            <a:ext cx="4989830" cy="699770"/>
          </a:xfrm>
          <a:custGeom>
            <a:avLst/>
            <a:gdLst/>
            <a:ahLst/>
            <a:cxnLst/>
            <a:rect l="l" t="t" r="r" b="b"/>
            <a:pathLst>
              <a:path w="4989830" h="699769">
                <a:moveTo>
                  <a:pt x="0" y="699515"/>
                </a:moveTo>
                <a:lnTo>
                  <a:pt x="4989575" y="699515"/>
                </a:lnTo>
                <a:lnTo>
                  <a:pt x="4989575" y="0"/>
                </a:lnTo>
                <a:lnTo>
                  <a:pt x="0" y="0"/>
                </a:lnTo>
                <a:lnTo>
                  <a:pt x="0" y="699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7883" y="2301240"/>
            <a:ext cx="3100070" cy="394970"/>
          </a:xfrm>
          <a:custGeom>
            <a:avLst/>
            <a:gdLst/>
            <a:ahLst/>
            <a:cxnLst/>
            <a:rect l="l" t="t" r="r" b="b"/>
            <a:pathLst>
              <a:path w="3100070" h="394969">
                <a:moveTo>
                  <a:pt x="0" y="394715"/>
                </a:moveTo>
                <a:lnTo>
                  <a:pt x="3099815" y="394715"/>
                </a:lnTo>
                <a:lnTo>
                  <a:pt x="3099815" y="0"/>
                </a:lnTo>
                <a:lnTo>
                  <a:pt x="0" y="0"/>
                </a:lnTo>
                <a:lnTo>
                  <a:pt x="0" y="39471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9223" y="2301240"/>
            <a:ext cx="4989830" cy="394970"/>
          </a:xfrm>
          <a:custGeom>
            <a:avLst/>
            <a:gdLst/>
            <a:ahLst/>
            <a:cxnLst/>
            <a:rect l="l" t="t" r="r" b="b"/>
            <a:pathLst>
              <a:path w="4989830" h="394969">
                <a:moveTo>
                  <a:pt x="0" y="394715"/>
                </a:moveTo>
                <a:lnTo>
                  <a:pt x="4989575" y="394715"/>
                </a:lnTo>
                <a:lnTo>
                  <a:pt x="4989575" y="0"/>
                </a:lnTo>
                <a:lnTo>
                  <a:pt x="0" y="0"/>
                </a:lnTo>
                <a:lnTo>
                  <a:pt x="0" y="3947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7883" y="3611880"/>
            <a:ext cx="3100070" cy="169545"/>
          </a:xfrm>
          <a:custGeom>
            <a:avLst/>
            <a:gdLst/>
            <a:ahLst/>
            <a:cxnLst/>
            <a:rect l="l" t="t" r="r" b="b"/>
            <a:pathLst>
              <a:path w="3100070" h="169545">
                <a:moveTo>
                  <a:pt x="3099815" y="169163"/>
                </a:moveTo>
                <a:lnTo>
                  <a:pt x="3099815" y="0"/>
                </a:lnTo>
                <a:lnTo>
                  <a:pt x="0" y="0"/>
                </a:lnTo>
                <a:lnTo>
                  <a:pt x="0" y="169163"/>
                </a:lnTo>
                <a:lnTo>
                  <a:pt x="3099815" y="16916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59223" y="3611880"/>
            <a:ext cx="4989830" cy="169545"/>
          </a:xfrm>
          <a:custGeom>
            <a:avLst/>
            <a:gdLst/>
            <a:ahLst/>
            <a:cxnLst/>
            <a:rect l="l" t="t" r="r" b="b"/>
            <a:pathLst>
              <a:path w="4989830" h="169545">
                <a:moveTo>
                  <a:pt x="4989575" y="169163"/>
                </a:moveTo>
                <a:lnTo>
                  <a:pt x="4989575" y="0"/>
                </a:lnTo>
                <a:lnTo>
                  <a:pt x="0" y="0"/>
                </a:lnTo>
                <a:lnTo>
                  <a:pt x="0" y="169163"/>
                </a:lnTo>
                <a:lnTo>
                  <a:pt x="4989575" y="1691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7883" y="3779520"/>
            <a:ext cx="3100070" cy="227329"/>
          </a:xfrm>
          <a:custGeom>
            <a:avLst/>
            <a:gdLst/>
            <a:ahLst/>
            <a:cxnLst/>
            <a:rect l="l" t="t" r="r" b="b"/>
            <a:pathLst>
              <a:path w="3100070" h="227329">
                <a:moveTo>
                  <a:pt x="0" y="227076"/>
                </a:moveTo>
                <a:lnTo>
                  <a:pt x="3099815" y="227076"/>
                </a:lnTo>
                <a:lnTo>
                  <a:pt x="3099815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9223" y="3779520"/>
            <a:ext cx="4989830" cy="227329"/>
          </a:xfrm>
          <a:custGeom>
            <a:avLst/>
            <a:gdLst/>
            <a:ahLst/>
            <a:cxnLst/>
            <a:rect l="l" t="t" r="r" b="b"/>
            <a:pathLst>
              <a:path w="4989830" h="227329">
                <a:moveTo>
                  <a:pt x="0" y="227076"/>
                </a:moveTo>
                <a:lnTo>
                  <a:pt x="4989575" y="227076"/>
                </a:lnTo>
                <a:lnTo>
                  <a:pt x="4989575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7883" y="5196840"/>
            <a:ext cx="3100070" cy="394970"/>
          </a:xfrm>
          <a:custGeom>
            <a:avLst/>
            <a:gdLst/>
            <a:ahLst/>
            <a:cxnLst/>
            <a:rect l="l" t="t" r="r" b="b"/>
            <a:pathLst>
              <a:path w="3100070" h="394970">
                <a:moveTo>
                  <a:pt x="0" y="394715"/>
                </a:moveTo>
                <a:lnTo>
                  <a:pt x="3099815" y="394715"/>
                </a:lnTo>
                <a:lnTo>
                  <a:pt x="3099815" y="0"/>
                </a:lnTo>
                <a:lnTo>
                  <a:pt x="0" y="0"/>
                </a:lnTo>
                <a:lnTo>
                  <a:pt x="0" y="39471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9223" y="5196840"/>
            <a:ext cx="4989830" cy="394970"/>
          </a:xfrm>
          <a:custGeom>
            <a:avLst/>
            <a:gdLst/>
            <a:ahLst/>
            <a:cxnLst/>
            <a:rect l="l" t="t" r="r" b="b"/>
            <a:pathLst>
              <a:path w="4989830" h="394970">
                <a:moveTo>
                  <a:pt x="0" y="394715"/>
                </a:moveTo>
                <a:lnTo>
                  <a:pt x="4989575" y="394715"/>
                </a:lnTo>
                <a:lnTo>
                  <a:pt x="4989575" y="0"/>
                </a:lnTo>
                <a:lnTo>
                  <a:pt x="0" y="0"/>
                </a:lnTo>
                <a:lnTo>
                  <a:pt x="0" y="3947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207126" y="543278"/>
            <a:ext cx="5473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10" dirty="0">
                <a:latin typeface="Arial"/>
                <a:cs typeface="Arial"/>
              </a:rPr>
              <a:t>(</a:t>
            </a:r>
            <a:r>
              <a:rPr sz="2000" spc="215" dirty="0">
                <a:latin typeface="Arial"/>
                <a:cs typeface="Arial"/>
              </a:rPr>
              <a:t>3</a:t>
            </a:r>
            <a:r>
              <a:rPr sz="2000" dirty="0">
                <a:latin typeface="Arial"/>
                <a:cs typeface="Arial"/>
              </a:rPr>
              <a:t>8</a:t>
            </a:r>
            <a:r>
              <a:rPr sz="2000" spc="-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74748" y="6843537"/>
            <a:ext cx="654875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3610" marR="5080" indent="-931544">
              <a:lnSpc>
                <a:spcPct val="100000"/>
              </a:lnSpc>
            </a:pPr>
            <a:r>
              <a:rPr sz="1200" i="1" spc="-75" dirty="0">
                <a:solidFill>
                  <a:srgbClr val="002F5F"/>
                </a:solidFill>
                <a:latin typeface="Arial"/>
                <a:cs typeface="Arial"/>
              </a:rPr>
              <a:t>I</a:t>
            </a:r>
            <a:r>
              <a:rPr sz="1200" i="1" spc="-130" dirty="0">
                <a:solidFill>
                  <a:srgbClr val="002F5F"/>
                </a:solidFill>
                <a:latin typeface="Arial"/>
                <a:cs typeface="Arial"/>
              </a:rPr>
              <a:t>n</a:t>
            </a:r>
            <a:r>
              <a:rPr sz="1200" i="1" spc="-75" dirty="0">
                <a:solidFill>
                  <a:srgbClr val="002F5F"/>
                </a:solidFill>
                <a:latin typeface="Arial"/>
                <a:cs typeface="Arial"/>
              </a:rPr>
              <a:t>t</a:t>
            </a:r>
            <a:r>
              <a:rPr sz="1200" i="1" spc="-130" dirty="0">
                <a:solidFill>
                  <a:srgbClr val="002F5F"/>
                </a:solidFill>
                <a:latin typeface="Arial"/>
                <a:cs typeface="Arial"/>
              </a:rPr>
              <a:t>e</a:t>
            </a:r>
            <a:r>
              <a:rPr sz="1200" i="1" spc="-90" dirty="0">
                <a:solidFill>
                  <a:srgbClr val="002F5F"/>
                </a:solidFill>
                <a:latin typeface="Arial"/>
                <a:cs typeface="Arial"/>
              </a:rPr>
              <a:t>r</a:t>
            </a:r>
            <a:r>
              <a:rPr sz="1200" i="1" spc="-130" dirty="0">
                <a:solidFill>
                  <a:srgbClr val="002F5F"/>
                </a:solidFill>
                <a:latin typeface="Arial"/>
                <a:cs typeface="Arial"/>
              </a:rPr>
              <a:t>p</a:t>
            </a:r>
            <a:r>
              <a:rPr sz="1200" i="1" spc="-90" dirty="0">
                <a:solidFill>
                  <a:srgbClr val="002F5F"/>
                </a:solidFill>
                <a:latin typeface="Arial"/>
                <a:cs typeface="Arial"/>
              </a:rPr>
              <a:t>r</a:t>
            </a:r>
            <a:r>
              <a:rPr sz="1200" i="1" spc="-130" dirty="0">
                <a:solidFill>
                  <a:srgbClr val="002F5F"/>
                </a:solidFill>
                <a:latin typeface="Arial"/>
                <a:cs typeface="Arial"/>
              </a:rPr>
              <a:t>o</a:t>
            </a:r>
            <a:r>
              <a:rPr sz="1200" i="1" spc="-75" dirty="0">
                <a:solidFill>
                  <a:srgbClr val="002F5F"/>
                </a:solidFill>
                <a:latin typeface="Arial"/>
                <a:cs typeface="Arial"/>
              </a:rPr>
              <a:t>f</a:t>
            </a:r>
            <a:r>
              <a:rPr sz="1200" i="1" spc="-130" dirty="0">
                <a:solidFill>
                  <a:srgbClr val="002F5F"/>
                </a:solidFill>
                <a:latin typeface="Arial"/>
                <a:cs typeface="Arial"/>
              </a:rPr>
              <a:t>e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ss</a:t>
            </a:r>
            <a:r>
              <a:rPr sz="1200" i="1" spc="-65" dirty="0">
                <a:solidFill>
                  <a:srgbClr val="002F5F"/>
                </a:solidFill>
                <a:latin typeface="Arial"/>
                <a:cs typeface="Arial"/>
              </a:rPr>
              <a:t>i</a:t>
            </a:r>
            <a:r>
              <a:rPr sz="1200" i="1" spc="-130" dirty="0">
                <a:solidFill>
                  <a:srgbClr val="002F5F"/>
                </a:solidFill>
                <a:latin typeface="Arial"/>
                <a:cs typeface="Arial"/>
              </a:rPr>
              <a:t>ona</a:t>
            </a:r>
            <a:r>
              <a:rPr sz="1200" i="1" dirty="0">
                <a:solidFill>
                  <a:srgbClr val="002F5F"/>
                </a:solidFill>
                <a:latin typeface="Arial"/>
                <a:cs typeface="Arial"/>
              </a:rPr>
              <a:t>l</a:t>
            </a:r>
            <a:r>
              <a:rPr sz="1200" i="1" spc="-160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155" dirty="0">
                <a:solidFill>
                  <a:srgbClr val="002F5F"/>
                </a:solidFill>
                <a:latin typeface="Arial"/>
                <a:cs typeface="Arial"/>
              </a:rPr>
              <a:t>E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du</a:t>
            </a:r>
            <a:r>
              <a:rPr sz="1200" i="1" spc="-110" dirty="0">
                <a:solidFill>
                  <a:srgbClr val="002F5F"/>
                </a:solidFill>
                <a:latin typeface="Arial"/>
                <a:cs typeface="Arial"/>
              </a:rPr>
              <a:t>c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a</a:t>
            </a:r>
            <a:r>
              <a:rPr sz="1200" i="1" spc="-65" dirty="0">
                <a:solidFill>
                  <a:srgbClr val="002F5F"/>
                </a:solidFill>
                <a:latin typeface="Arial"/>
                <a:cs typeface="Arial"/>
              </a:rPr>
              <a:t>t</a:t>
            </a:r>
            <a:r>
              <a:rPr sz="1200" i="1" spc="-55" dirty="0">
                <a:solidFill>
                  <a:srgbClr val="002F5F"/>
                </a:solidFill>
                <a:latin typeface="Arial"/>
                <a:cs typeface="Arial"/>
              </a:rPr>
              <a:t>i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o</a:t>
            </a:r>
            <a:r>
              <a:rPr sz="1200" i="1" dirty="0">
                <a:solidFill>
                  <a:srgbClr val="002F5F"/>
                </a:solidFill>
                <a:latin typeface="Arial"/>
                <a:cs typeface="Arial"/>
              </a:rPr>
              <a:t>n</a:t>
            </a:r>
            <a:r>
              <a:rPr sz="1200" i="1" spc="-195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160" dirty="0">
                <a:solidFill>
                  <a:srgbClr val="002F5F"/>
                </a:solidFill>
                <a:latin typeface="Arial"/>
                <a:cs typeface="Arial"/>
              </a:rPr>
              <a:t>C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o</a:t>
            </a:r>
            <a:r>
              <a:rPr sz="1200" i="1" spc="-55" dirty="0">
                <a:solidFill>
                  <a:srgbClr val="002F5F"/>
                </a:solidFill>
                <a:latin typeface="Arial"/>
                <a:cs typeface="Arial"/>
              </a:rPr>
              <a:t>ll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abo</a:t>
            </a:r>
            <a:r>
              <a:rPr sz="1200" i="1" spc="-80" dirty="0">
                <a:solidFill>
                  <a:srgbClr val="002F5F"/>
                </a:solidFill>
                <a:latin typeface="Arial"/>
                <a:cs typeface="Arial"/>
              </a:rPr>
              <a:t>r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a</a:t>
            </a:r>
            <a:r>
              <a:rPr sz="1200" i="1" spc="-65" dirty="0">
                <a:solidFill>
                  <a:srgbClr val="002F5F"/>
                </a:solidFill>
                <a:latin typeface="Arial"/>
                <a:cs typeface="Arial"/>
              </a:rPr>
              <a:t>t</a:t>
            </a:r>
            <a:r>
              <a:rPr sz="1200" i="1" spc="-55" dirty="0">
                <a:solidFill>
                  <a:srgbClr val="002F5F"/>
                </a:solidFill>
                <a:latin typeface="Arial"/>
                <a:cs typeface="Arial"/>
              </a:rPr>
              <a:t>i</a:t>
            </a:r>
            <a:r>
              <a:rPr sz="1200" i="1" spc="-110" dirty="0">
                <a:solidFill>
                  <a:srgbClr val="002F5F"/>
                </a:solidFill>
                <a:latin typeface="Arial"/>
                <a:cs typeface="Arial"/>
              </a:rPr>
              <a:t>v</a:t>
            </a:r>
            <a:r>
              <a:rPr sz="1200" i="1" spc="80" dirty="0">
                <a:solidFill>
                  <a:srgbClr val="002F5F"/>
                </a:solidFill>
                <a:latin typeface="Arial"/>
                <a:cs typeface="Arial"/>
              </a:rPr>
              <a:t>e</a:t>
            </a:r>
            <a:r>
              <a:rPr sz="1200" i="1" spc="-155" dirty="0">
                <a:solidFill>
                  <a:srgbClr val="002F5F"/>
                </a:solidFill>
                <a:latin typeface="Arial"/>
                <a:cs typeface="Arial"/>
              </a:rPr>
              <a:t>E</a:t>
            </a:r>
            <a:r>
              <a:rPr sz="1200" i="1" spc="-110" dirty="0">
                <a:solidFill>
                  <a:srgbClr val="002F5F"/>
                </a:solidFill>
                <a:latin typeface="Arial"/>
                <a:cs typeface="Arial"/>
              </a:rPr>
              <a:t>x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pe</a:t>
            </a:r>
            <a:r>
              <a:rPr sz="1200" i="1" spc="-80" dirty="0">
                <a:solidFill>
                  <a:srgbClr val="002F5F"/>
                </a:solidFill>
                <a:latin typeface="Arial"/>
                <a:cs typeface="Arial"/>
              </a:rPr>
              <a:t>r</a:t>
            </a:r>
            <a:r>
              <a:rPr sz="1200" i="1" spc="-5" dirty="0">
                <a:solidFill>
                  <a:srgbClr val="002F5F"/>
                </a:solidFill>
                <a:latin typeface="Arial"/>
                <a:cs typeface="Arial"/>
              </a:rPr>
              <a:t>t</a:t>
            </a:r>
            <a:r>
              <a:rPr sz="1200" i="1" spc="-130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155" dirty="0">
                <a:solidFill>
                  <a:srgbClr val="002F5F"/>
                </a:solidFill>
                <a:latin typeface="Arial"/>
                <a:cs typeface="Arial"/>
              </a:rPr>
              <a:t>P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ane</a:t>
            </a:r>
            <a:r>
              <a:rPr sz="1200" i="1" spc="-55" dirty="0">
                <a:solidFill>
                  <a:srgbClr val="002F5F"/>
                </a:solidFill>
                <a:latin typeface="Arial"/>
                <a:cs typeface="Arial"/>
              </a:rPr>
              <a:t>l</a:t>
            </a:r>
            <a:r>
              <a:rPr sz="1200" i="1" spc="-60" dirty="0">
                <a:solidFill>
                  <a:srgbClr val="002F5F"/>
                </a:solidFill>
                <a:latin typeface="Arial"/>
                <a:cs typeface="Arial"/>
              </a:rPr>
              <a:t>.</a:t>
            </a:r>
            <a:r>
              <a:rPr sz="1200" i="1" spc="85" dirty="0">
                <a:solidFill>
                  <a:srgbClr val="002F5F"/>
                </a:solidFill>
                <a:latin typeface="Arial"/>
                <a:cs typeface="Arial"/>
              </a:rPr>
              <a:t>.</a:t>
            </a:r>
            <a:r>
              <a:rPr sz="1200" i="1" spc="-160" dirty="0">
                <a:solidFill>
                  <a:srgbClr val="002F5F"/>
                </a:solidFill>
                <a:latin typeface="Arial"/>
                <a:cs typeface="Arial"/>
              </a:rPr>
              <a:t>C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o</a:t>
            </a:r>
            <a:r>
              <a:rPr sz="1200" i="1" spc="-80" dirty="0">
                <a:solidFill>
                  <a:srgbClr val="002F5F"/>
                </a:solidFill>
                <a:latin typeface="Arial"/>
                <a:cs typeface="Arial"/>
              </a:rPr>
              <a:t>r</a:t>
            </a:r>
            <a:r>
              <a:rPr sz="1200" i="1" dirty="0">
                <a:solidFill>
                  <a:srgbClr val="002F5F"/>
                </a:solidFill>
                <a:latin typeface="Arial"/>
                <a:cs typeface="Arial"/>
              </a:rPr>
              <a:t>e</a:t>
            </a:r>
            <a:r>
              <a:rPr sz="1200" i="1" spc="-165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110" dirty="0">
                <a:solidFill>
                  <a:srgbClr val="002F5F"/>
                </a:solidFill>
                <a:latin typeface="Arial"/>
                <a:cs typeface="Arial"/>
              </a:rPr>
              <a:t>c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o</a:t>
            </a:r>
            <a:r>
              <a:rPr sz="1200" i="1" spc="-185" dirty="0">
                <a:solidFill>
                  <a:srgbClr val="002F5F"/>
                </a:solidFill>
                <a:latin typeface="Arial"/>
                <a:cs typeface="Arial"/>
              </a:rPr>
              <a:t>m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pe</a:t>
            </a:r>
            <a:r>
              <a:rPr sz="1200" i="1" spc="-65" dirty="0">
                <a:solidFill>
                  <a:srgbClr val="002F5F"/>
                </a:solidFill>
                <a:latin typeface="Arial"/>
                <a:cs typeface="Arial"/>
              </a:rPr>
              <a:t>t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en</a:t>
            </a:r>
            <a:r>
              <a:rPr sz="1200" i="1" spc="-110" dirty="0">
                <a:solidFill>
                  <a:srgbClr val="002F5F"/>
                </a:solidFill>
                <a:latin typeface="Arial"/>
                <a:cs typeface="Arial"/>
              </a:rPr>
              <a:t>c</a:t>
            </a:r>
            <a:r>
              <a:rPr sz="1200" i="1" spc="-55" dirty="0">
                <a:solidFill>
                  <a:srgbClr val="002F5F"/>
                </a:solidFill>
                <a:latin typeface="Arial"/>
                <a:cs typeface="Arial"/>
              </a:rPr>
              <a:t>i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e</a:t>
            </a:r>
            <a:r>
              <a:rPr sz="1200" i="1" dirty="0">
                <a:solidFill>
                  <a:srgbClr val="002F5F"/>
                </a:solidFill>
                <a:latin typeface="Arial"/>
                <a:cs typeface="Arial"/>
              </a:rPr>
              <a:t>s</a:t>
            </a:r>
            <a:r>
              <a:rPr sz="1200" i="1" spc="-160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65" dirty="0">
                <a:solidFill>
                  <a:srgbClr val="002F5F"/>
                </a:solidFill>
                <a:latin typeface="Arial"/>
                <a:cs typeface="Arial"/>
              </a:rPr>
              <a:t>f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o</a:t>
            </a:r>
            <a:r>
              <a:rPr sz="1200" i="1" dirty="0">
                <a:solidFill>
                  <a:srgbClr val="002F5F"/>
                </a:solidFill>
                <a:latin typeface="Arial"/>
                <a:cs typeface="Arial"/>
              </a:rPr>
              <a:t>r</a:t>
            </a:r>
            <a:r>
              <a:rPr sz="1200" i="1" spc="-110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55" dirty="0">
                <a:solidFill>
                  <a:srgbClr val="002F5F"/>
                </a:solidFill>
                <a:latin typeface="Arial"/>
                <a:cs typeface="Arial"/>
              </a:rPr>
              <a:t>i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n</a:t>
            </a:r>
            <a:r>
              <a:rPr sz="1200" i="1" spc="-65" dirty="0">
                <a:solidFill>
                  <a:srgbClr val="002F5F"/>
                </a:solidFill>
                <a:latin typeface="Arial"/>
                <a:cs typeface="Arial"/>
              </a:rPr>
              <a:t>t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e</a:t>
            </a:r>
            <a:r>
              <a:rPr sz="1200" i="1" spc="-80" dirty="0">
                <a:solidFill>
                  <a:srgbClr val="002F5F"/>
                </a:solidFill>
                <a:latin typeface="Arial"/>
                <a:cs typeface="Arial"/>
              </a:rPr>
              <a:t>r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p</a:t>
            </a:r>
            <a:r>
              <a:rPr sz="1200" i="1" spc="-80" dirty="0">
                <a:solidFill>
                  <a:srgbClr val="002F5F"/>
                </a:solidFill>
                <a:latin typeface="Arial"/>
                <a:cs typeface="Arial"/>
              </a:rPr>
              <a:t>r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o</a:t>
            </a:r>
            <a:r>
              <a:rPr sz="1200" i="1" spc="-65" dirty="0">
                <a:solidFill>
                  <a:srgbClr val="002F5F"/>
                </a:solidFill>
                <a:latin typeface="Arial"/>
                <a:cs typeface="Arial"/>
              </a:rPr>
              <a:t>f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e</a:t>
            </a:r>
            <a:r>
              <a:rPr sz="1200" i="1" spc="-110" dirty="0">
                <a:solidFill>
                  <a:srgbClr val="002F5F"/>
                </a:solidFill>
                <a:latin typeface="Arial"/>
                <a:cs typeface="Arial"/>
              </a:rPr>
              <a:t>ss</a:t>
            </a:r>
            <a:r>
              <a:rPr sz="1200" i="1" spc="-55" dirty="0">
                <a:solidFill>
                  <a:srgbClr val="002F5F"/>
                </a:solidFill>
                <a:latin typeface="Arial"/>
                <a:cs typeface="Arial"/>
              </a:rPr>
              <a:t>i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ona</a:t>
            </a:r>
            <a:r>
              <a:rPr sz="1200" i="1" dirty="0">
                <a:solidFill>
                  <a:srgbClr val="002F5F"/>
                </a:solidFill>
                <a:latin typeface="Arial"/>
                <a:cs typeface="Arial"/>
              </a:rPr>
              <a:t>l</a:t>
            </a:r>
            <a:r>
              <a:rPr sz="1200" i="1" spc="-125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110" dirty="0">
                <a:solidFill>
                  <a:srgbClr val="002F5F"/>
                </a:solidFill>
                <a:latin typeface="Arial"/>
                <a:cs typeface="Arial"/>
              </a:rPr>
              <a:t>c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o</a:t>
            </a:r>
            <a:r>
              <a:rPr sz="1200" i="1" spc="-55" dirty="0">
                <a:solidFill>
                  <a:srgbClr val="002F5F"/>
                </a:solidFill>
                <a:latin typeface="Arial"/>
                <a:cs typeface="Arial"/>
              </a:rPr>
              <a:t>ll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abo</a:t>
            </a:r>
            <a:r>
              <a:rPr sz="1200" i="1" spc="-80" dirty="0">
                <a:solidFill>
                  <a:srgbClr val="002F5F"/>
                </a:solidFill>
                <a:latin typeface="Arial"/>
                <a:cs typeface="Arial"/>
              </a:rPr>
              <a:t>r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a</a:t>
            </a:r>
            <a:r>
              <a:rPr sz="1200" i="1" spc="-65" dirty="0">
                <a:solidFill>
                  <a:srgbClr val="002F5F"/>
                </a:solidFill>
                <a:latin typeface="Arial"/>
                <a:cs typeface="Arial"/>
              </a:rPr>
              <a:t>t</a:t>
            </a:r>
            <a:r>
              <a:rPr sz="1200" i="1" spc="-55" dirty="0">
                <a:solidFill>
                  <a:srgbClr val="002F5F"/>
                </a:solidFill>
                <a:latin typeface="Arial"/>
                <a:cs typeface="Arial"/>
              </a:rPr>
              <a:t>i</a:t>
            </a:r>
            <a:r>
              <a:rPr sz="1200" i="1" spc="-110" dirty="0">
                <a:solidFill>
                  <a:srgbClr val="002F5F"/>
                </a:solidFill>
                <a:latin typeface="Arial"/>
                <a:cs typeface="Arial"/>
              </a:rPr>
              <a:t>v</a:t>
            </a:r>
            <a:r>
              <a:rPr sz="1200" i="1" dirty="0">
                <a:solidFill>
                  <a:srgbClr val="002F5F"/>
                </a:solidFill>
                <a:latin typeface="Arial"/>
                <a:cs typeface="Arial"/>
              </a:rPr>
              <a:t>e</a:t>
            </a:r>
            <a:r>
              <a:rPr sz="1200" i="1" spc="-180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p</a:t>
            </a:r>
            <a:r>
              <a:rPr sz="1200" i="1" spc="-80" dirty="0">
                <a:solidFill>
                  <a:srgbClr val="002F5F"/>
                </a:solidFill>
                <a:latin typeface="Arial"/>
                <a:cs typeface="Arial"/>
              </a:rPr>
              <a:t>r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a</a:t>
            </a:r>
            <a:r>
              <a:rPr sz="1200" i="1" spc="-110" dirty="0">
                <a:solidFill>
                  <a:srgbClr val="002F5F"/>
                </a:solidFill>
                <a:latin typeface="Arial"/>
                <a:cs typeface="Arial"/>
              </a:rPr>
              <a:t>c</a:t>
            </a:r>
            <a:r>
              <a:rPr sz="1200" i="1" spc="-65" dirty="0">
                <a:solidFill>
                  <a:srgbClr val="002F5F"/>
                </a:solidFill>
                <a:latin typeface="Arial"/>
                <a:cs typeface="Arial"/>
              </a:rPr>
              <a:t>t</a:t>
            </a:r>
            <a:r>
              <a:rPr sz="1200" i="1" spc="-55" dirty="0">
                <a:solidFill>
                  <a:srgbClr val="002F5F"/>
                </a:solidFill>
                <a:latin typeface="Arial"/>
                <a:cs typeface="Arial"/>
              </a:rPr>
              <a:t>i</a:t>
            </a:r>
            <a:r>
              <a:rPr sz="1200" i="1" spc="-110" dirty="0">
                <a:solidFill>
                  <a:srgbClr val="002F5F"/>
                </a:solidFill>
                <a:latin typeface="Arial"/>
                <a:cs typeface="Arial"/>
              </a:rPr>
              <a:t>c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e</a:t>
            </a:r>
            <a:r>
              <a:rPr sz="1200" i="1" spc="-5" dirty="0">
                <a:solidFill>
                  <a:srgbClr val="002F5F"/>
                </a:solidFill>
                <a:latin typeface="Arial"/>
                <a:cs typeface="Arial"/>
              </a:rPr>
              <a:t>:</a:t>
            </a:r>
            <a:r>
              <a:rPr sz="1200" i="1" spc="-5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160" dirty="0">
                <a:solidFill>
                  <a:srgbClr val="002F5F"/>
                </a:solidFill>
                <a:latin typeface="Arial"/>
                <a:cs typeface="Arial"/>
              </a:rPr>
              <a:t>R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epo</a:t>
            </a:r>
            <a:r>
              <a:rPr sz="1200" i="1" spc="-80" dirty="0">
                <a:solidFill>
                  <a:srgbClr val="002F5F"/>
                </a:solidFill>
                <a:latin typeface="Arial"/>
                <a:cs typeface="Arial"/>
              </a:rPr>
              <a:t>r</a:t>
            </a:r>
            <a:r>
              <a:rPr sz="1200" i="1" spc="-5" dirty="0">
                <a:solidFill>
                  <a:srgbClr val="002F5F"/>
                </a:solidFill>
                <a:latin typeface="Arial"/>
                <a:cs typeface="Arial"/>
              </a:rPr>
              <a:t>t</a:t>
            </a:r>
            <a:r>
              <a:rPr sz="1200" i="1" spc="-105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o</a:t>
            </a:r>
            <a:r>
              <a:rPr sz="1200" i="1" spc="-5" dirty="0">
                <a:solidFill>
                  <a:srgbClr val="002F5F"/>
                </a:solidFill>
                <a:latin typeface="Arial"/>
                <a:cs typeface="Arial"/>
              </a:rPr>
              <a:t>f</a:t>
            </a:r>
            <a:r>
              <a:rPr sz="1200" i="1" spc="-105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a</a:t>
            </a:r>
            <a:r>
              <a:rPr sz="1200" i="1" dirty="0">
                <a:solidFill>
                  <a:srgbClr val="002F5F"/>
                </a:solidFill>
                <a:latin typeface="Arial"/>
                <a:cs typeface="Arial"/>
              </a:rPr>
              <a:t>n</a:t>
            </a:r>
            <a:r>
              <a:rPr sz="1200" i="1" spc="-145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e</a:t>
            </a:r>
            <a:r>
              <a:rPr sz="1200" i="1" spc="-110" dirty="0">
                <a:solidFill>
                  <a:srgbClr val="002F5F"/>
                </a:solidFill>
                <a:latin typeface="Arial"/>
                <a:cs typeface="Arial"/>
              </a:rPr>
              <a:t>x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pe</a:t>
            </a:r>
            <a:r>
              <a:rPr sz="1200" i="1" spc="-80" dirty="0">
                <a:solidFill>
                  <a:srgbClr val="002F5F"/>
                </a:solidFill>
                <a:latin typeface="Arial"/>
                <a:cs typeface="Arial"/>
              </a:rPr>
              <a:t>r</a:t>
            </a:r>
            <a:r>
              <a:rPr sz="1200" i="1" spc="-5" dirty="0">
                <a:solidFill>
                  <a:srgbClr val="002F5F"/>
                </a:solidFill>
                <a:latin typeface="Arial"/>
                <a:cs typeface="Arial"/>
              </a:rPr>
              <a:t>t</a:t>
            </a:r>
            <a:r>
              <a:rPr sz="1200" i="1" spc="-95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pane</a:t>
            </a:r>
            <a:r>
              <a:rPr sz="1200" i="1" spc="-55" dirty="0">
                <a:solidFill>
                  <a:srgbClr val="002F5F"/>
                </a:solidFill>
                <a:latin typeface="Arial"/>
                <a:cs typeface="Arial"/>
              </a:rPr>
              <a:t>l</a:t>
            </a:r>
            <a:r>
              <a:rPr sz="1200" i="1" spc="-5" dirty="0">
                <a:solidFill>
                  <a:srgbClr val="002F5F"/>
                </a:solidFill>
                <a:latin typeface="Arial"/>
                <a:cs typeface="Arial"/>
              </a:rPr>
              <a:t>.</a:t>
            </a:r>
            <a:r>
              <a:rPr sz="1200" i="1" spc="-80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275" dirty="0">
                <a:solidFill>
                  <a:srgbClr val="002F5F"/>
                </a:solidFill>
                <a:latin typeface="Arial"/>
                <a:cs typeface="Arial"/>
              </a:rPr>
              <a:t>W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a</a:t>
            </a:r>
            <a:r>
              <a:rPr sz="1200" i="1" spc="-110" dirty="0">
                <a:solidFill>
                  <a:srgbClr val="002F5F"/>
                </a:solidFill>
                <a:latin typeface="Arial"/>
                <a:cs typeface="Arial"/>
              </a:rPr>
              <a:t>s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h</a:t>
            </a:r>
            <a:r>
              <a:rPr sz="1200" i="1" spc="-55" dirty="0">
                <a:solidFill>
                  <a:srgbClr val="002F5F"/>
                </a:solidFill>
                <a:latin typeface="Arial"/>
                <a:cs typeface="Arial"/>
              </a:rPr>
              <a:t>i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ng</a:t>
            </a:r>
            <a:r>
              <a:rPr sz="1200" i="1" spc="-65" dirty="0">
                <a:solidFill>
                  <a:srgbClr val="002F5F"/>
                </a:solidFill>
                <a:latin typeface="Arial"/>
                <a:cs typeface="Arial"/>
              </a:rPr>
              <a:t>t</a:t>
            </a:r>
            <a:r>
              <a:rPr sz="1200" i="1" spc="-130" dirty="0">
                <a:solidFill>
                  <a:srgbClr val="002F5F"/>
                </a:solidFill>
                <a:latin typeface="Arial"/>
                <a:cs typeface="Arial"/>
              </a:rPr>
              <a:t>o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n</a:t>
            </a:r>
            <a:r>
              <a:rPr sz="1200" i="1" spc="-5" dirty="0">
                <a:solidFill>
                  <a:srgbClr val="002F5F"/>
                </a:solidFill>
                <a:latin typeface="Arial"/>
                <a:cs typeface="Arial"/>
              </a:rPr>
              <a:t>,</a:t>
            </a:r>
            <a:r>
              <a:rPr sz="1200" i="1" spc="-90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160" dirty="0">
                <a:solidFill>
                  <a:srgbClr val="002F5F"/>
                </a:solidFill>
                <a:latin typeface="Arial"/>
                <a:cs typeface="Arial"/>
              </a:rPr>
              <a:t>D</a:t>
            </a:r>
            <a:r>
              <a:rPr sz="1200" i="1" spc="-65" dirty="0">
                <a:solidFill>
                  <a:srgbClr val="002F5F"/>
                </a:solidFill>
                <a:latin typeface="Arial"/>
                <a:cs typeface="Arial"/>
              </a:rPr>
              <a:t>.</a:t>
            </a:r>
            <a:r>
              <a:rPr sz="1200" i="1" spc="-160" dirty="0">
                <a:solidFill>
                  <a:srgbClr val="002F5F"/>
                </a:solidFill>
                <a:latin typeface="Arial"/>
                <a:cs typeface="Arial"/>
              </a:rPr>
              <a:t>C</a:t>
            </a:r>
            <a:r>
              <a:rPr sz="1200" i="1" spc="-65" dirty="0">
                <a:solidFill>
                  <a:srgbClr val="002F5F"/>
                </a:solidFill>
                <a:latin typeface="Arial"/>
                <a:cs typeface="Arial"/>
              </a:rPr>
              <a:t>.</a:t>
            </a:r>
            <a:r>
              <a:rPr sz="1200" i="1" spc="-5" dirty="0">
                <a:solidFill>
                  <a:srgbClr val="002F5F"/>
                </a:solidFill>
                <a:latin typeface="Arial"/>
                <a:cs typeface="Arial"/>
              </a:rPr>
              <a:t>:</a:t>
            </a:r>
            <a:r>
              <a:rPr sz="1200" i="1" spc="-114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75" dirty="0">
                <a:solidFill>
                  <a:srgbClr val="002F5F"/>
                </a:solidFill>
                <a:latin typeface="Arial"/>
                <a:cs typeface="Arial"/>
              </a:rPr>
              <a:t>I</a:t>
            </a:r>
            <a:r>
              <a:rPr sz="1200" i="1" spc="-130" dirty="0">
                <a:solidFill>
                  <a:srgbClr val="002F5F"/>
                </a:solidFill>
                <a:latin typeface="Arial"/>
                <a:cs typeface="Arial"/>
              </a:rPr>
              <a:t>n</a:t>
            </a:r>
            <a:r>
              <a:rPr sz="1200" i="1" spc="-75" dirty="0">
                <a:solidFill>
                  <a:srgbClr val="002F5F"/>
                </a:solidFill>
                <a:latin typeface="Arial"/>
                <a:cs typeface="Arial"/>
              </a:rPr>
              <a:t>t</a:t>
            </a:r>
            <a:r>
              <a:rPr sz="1200" i="1" spc="-130" dirty="0">
                <a:solidFill>
                  <a:srgbClr val="002F5F"/>
                </a:solidFill>
                <a:latin typeface="Arial"/>
                <a:cs typeface="Arial"/>
              </a:rPr>
              <a:t>e</a:t>
            </a:r>
            <a:r>
              <a:rPr sz="1200" i="1" spc="-90" dirty="0">
                <a:solidFill>
                  <a:srgbClr val="002F5F"/>
                </a:solidFill>
                <a:latin typeface="Arial"/>
                <a:cs typeface="Arial"/>
              </a:rPr>
              <a:t>r</a:t>
            </a:r>
            <a:r>
              <a:rPr sz="1200" i="1" spc="-130" dirty="0">
                <a:solidFill>
                  <a:srgbClr val="002F5F"/>
                </a:solidFill>
                <a:latin typeface="Arial"/>
                <a:cs typeface="Arial"/>
              </a:rPr>
              <a:t>p</a:t>
            </a:r>
            <a:r>
              <a:rPr sz="1200" i="1" spc="-90" dirty="0">
                <a:solidFill>
                  <a:srgbClr val="002F5F"/>
                </a:solidFill>
                <a:latin typeface="Arial"/>
                <a:cs typeface="Arial"/>
              </a:rPr>
              <a:t>r</a:t>
            </a:r>
            <a:r>
              <a:rPr sz="1200" i="1" spc="-130" dirty="0">
                <a:solidFill>
                  <a:srgbClr val="002F5F"/>
                </a:solidFill>
                <a:latin typeface="Arial"/>
                <a:cs typeface="Arial"/>
              </a:rPr>
              <a:t>o</a:t>
            </a:r>
            <a:r>
              <a:rPr sz="1200" i="1" spc="-75" dirty="0">
                <a:solidFill>
                  <a:srgbClr val="002F5F"/>
                </a:solidFill>
                <a:latin typeface="Arial"/>
                <a:cs typeface="Arial"/>
              </a:rPr>
              <a:t>f</a:t>
            </a:r>
            <a:r>
              <a:rPr sz="1200" i="1" spc="-130" dirty="0">
                <a:solidFill>
                  <a:srgbClr val="002F5F"/>
                </a:solidFill>
                <a:latin typeface="Arial"/>
                <a:cs typeface="Arial"/>
              </a:rPr>
              <a:t>e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ss</a:t>
            </a:r>
            <a:r>
              <a:rPr sz="1200" i="1" spc="-65" dirty="0">
                <a:solidFill>
                  <a:srgbClr val="002F5F"/>
                </a:solidFill>
                <a:latin typeface="Arial"/>
                <a:cs typeface="Arial"/>
              </a:rPr>
              <a:t>i</a:t>
            </a:r>
            <a:r>
              <a:rPr sz="1200" i="1" spc="-130" dirty="0">
                <a:solidFill>
                  <a:srgbClr val="002F5F"/>
                </a:solidFill>
                <a:latin typeface="Arial"/>
                <a:cs typeface="Arial"/>
              </a:rPr>
              <a:t>ona</a:t>
            </a:r>
            <a:r>
              <a:rPr sz="1200" i="1" dirty="0">
                <a:solidFill>
                  <a:srgbClr val="002F5F"/>
                </a:solidFill>
                <a:latin typeface="Arial"/>
                <a:cs typeface="Arial"/>
              </a:rPr>
              <a:t>l</a:t>
            </a:r>
            <a:r>
              <a:rPr sz="1200" i="1" spc="-90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155" dirty="0">
                <a:solidFill>
                  <a:srgbClr val="002F5F"/>
                </a:solidFill>
                <a:latin typeface="Arial"/>
                <a:cs typeface="Arial"/>
              </a:rPr>
              <a:t>E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du</a:t>
            </a:r>
            <a:r>
              <a:rPr sz="1200" i="1" spc="-110" dirty="0">
                <a:solidFill>
                  <a:srgbClr val="002F5F"/>
                </a:solidFill>
                <a:latin typeface="Arial"/>
                <a:cs typeface="Arial"/>
              </a:rPr>
              <a:t>c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a</a:t>
            </a:r>
            <a:r>
              <a:rPr sz="1200" i="1" spc="-65" dirty="0">
                <a:solidFill>
                  <a:srgbClr val="002F5F"/>
                </a:solidFill>
                <a:latin typeface="Arial"/>
                <a:cs typeface="Arial"/>
              </a:rPr>
              <a:t>t</a:t>
            </a:r>
            <a:r>
              <a:rPr sz="1200" i="1" spc="-55" dirty="0">
                <a:solidFill>
                  <a:srgbClr val="002F5F"/>
                </a:solidFill>
                <a:latin typeface="Arial"/>
                <a:cs typeface="Arial"/>
              </a:rPr>
              <a:t>i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o</a:t>
            </a:r>
            <a:r>
              <a:rPr sz="1200" i="1" dirty="0">
                <a:solidFill>
                  <a:srgbClr val="002F5F"/>
                </a:solidFill>
                <a:latin typeface="Arial"/>
                <a:cs typeface="Arial"/>
              </a:rPr>
              <a:t>n</a:t>
            </a:r>
            <a:r>
              <a:rPr sz="1200" i="1" spc="-145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160" dirty="0">
                <a:solidFill>
                  <a:srgbClr val="002F5F"/>
                </a:solidFill>
                <a:latin typeface="Arial"/>
                <a:cs typeface="Arial"/>
              </a:rPr>
              <a:t>C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o</a:t>
            </a:r>
            <a:r>
              <a:rPr sz="1200" i="1" spc="-55" dirty="0">
                <a:solidFill>
                  <a:srgbClr val="002F5F"/>
                </a:solidFill>
                <a:latin typeface="Arial"/>
                <a:cs typeface="Arial"/>
              </a:rPr>
              <a:t>ll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abo</a:t>
            </a:r>
            <a:r>
              <a:rPr sz="1200" i="1" spc="-80" dirty="0">
                <a:solidFill>
                  <a:srgbClr val="002F5F"/>
                </a:solidFill>
                <a:latin typeface="Arial"/>
                <a:cs typeface="Arial"/>
              </a:rPr>
              <a:t>r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a</a:t>
            </a:r>
            <a:r>
              <a:rPr sz="1200" i="1" spc="-65" dirty="0">
                <a:solidFill>
                  <a:srgbClr val="002F5F"/>
                </a:solidFill>
                <a:latin typeface="Arial"/>
                <a:cs typeface="Arial"/>
              </a:rPr>
              <a:t>t</a:t>
            </a:r>
            <a:r>
              <a:rPr sz="1200" i="1" spc="-55" dirty="0">
                <a:solidFill>
                  <a:srgbClr val="002F5F"/>
                </a:solidFill>
                <a:latin typeface="Arial"/>
                <a:cs typeface="Arial"/>
              </a:rPr>
              <a:t>i</a:t>
            </a:r>
            <a:r>
              <a:rPr sz="1200" i="1" spc="-110" dirty="0">
                <a:solidFill>
                  <a:srgbClr val="002F5F"/>
                </a:solidFill>
                <a:latin typeface="Arial"/>
                <a:cs typeface="Arial"/>
              </a:rPr>
              <a:t>v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e</a:t>
            </a:r>
            <a:r>
              <a:rPr sz="1200" i="1" spc="-5" dirty="0">
                <a:solidFill>
                  <a:srgbClr val="002F5F"/>
                </a:solidFill>
                <a:latin typeface="Arial"/>
                <a:cs typeface="Arial"/>
              </a:rPr>
              <a:t>,</a:t>
            </a:r>
            <a:r>
              <a:rPr sz="1200" i="1" spc="-110" dirty="0">
                <a:solidFill>
                  <a:srgbClr val="002F5F"/>
                </a:solidFill>
                <a:latin typeface="Times New Roman"/>
                <a:cs typeface="Times New Roman"/>
              </a:rPr>
              <a:t> </a:t>
            </a:r>
            <a:r>
              <a:rPr sz="1200" i="1" spc="-80" dirty="0">
                <a:solidFill>
                  <a:srgbClr val="002F5F"/>
                </a:solidFill>
                <a:latin typeface="Arial"/>
                <a:cs typeface="Arial"/>
              </a:rPr>
              <a:t>(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20</a:t>
            </a:r>
            <a:r>
              <a:rPr sz="1200" i="1" spc="-200" dirty="0">
                <a:solidFill>
                  <a:srgbClr val="002F5F"/>
                </a:solidFill>
                <a:latin typeface="Arial"/>
                <a:cs typeface="Arial"/>
              </a:rPr>
              <a:t>1</a:t>
            </a:r>
            <a:r>
              <a:rPr sz="1200" i="1" spc="-120" dirty="0">
                <a:solidFill>
                  <a:srgbClr val="002F5F"/>
                </a:solidFill>
                <a:latin typeface="Arial"/>
                <a:cs typeface="Arial"/>
              </a:rPr>
              <a:t>1</a:t>
            </a:r>
            <a:r>
              <a:rPr sz="1200" i="1" dirty="0">
                <a:solidFill>
                  <a:srgbClr val="002F5F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348104" y="950341"/>
          <a:ext cx="8092439" cy="58216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92439"/>
              </a:tblGrid>
              <a:tr h="134111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tabLst>
                          <a:tab pos="3496945" algn="l"/>
                        </a:tabLst>
                      </a:pPr>
                      <a:r>
                        <a:rPr sz="3000" b="1" baseline="-333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3000" b="1" spc="-7" baseline="-333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ana</a:t>
                      </a:r>
                      <a:r>
                        <a:rPr sz="3000" b="1" baseline="-333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3000" b="1" spc="44" baseline="-33333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b="1" baseline="-333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3000" b="1" spc="-7" baseline="-333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ompe</a:t>
                      </a:r>
                      <a:r>
                        <a:rPr sz="3000" b="1" baseline="-333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3000" b="1" spc="-7" baseline="-333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ens</a:t>
                      </a:r>
                      <a:r>
                        <a:rPr sz="3000" b="1" baseline="-333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3000" b="1" spc="44" baseline="-33333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b="1" spc="-7" baseline="-333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3000" b="1" baseline="-333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3000" b="1" baseline="-33333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b="1" spc="-114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ues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/E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erpro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ess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onal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090795">
                        <a:lnSpc>
                          <a:spcPct val="100000"/>
                        </a:lnSpc>
                        <a:tabLst>
                          <a:tab pos="7496809" algn="l"/>
                        </a:tabLst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rac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spc="135" baseline="5208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2400" spc="262" baseline="5208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400" baseline="5208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spc="-337" baseline="5208" dirty="0">
                          <a:solidFill>
                            <a:srgbClr val="7F7F7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aseline="5208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2400" baseline="5208">
                        <a:latin typeface="Arial"/>
                        <a:cs typeface="Arial"/>
                      </a:endParaRPr>
                    </a:p>
                    <a:p>
                      <a:pPr marL="80645" marR="26416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i="1" spc="-5" dirty="0">
                          <a:latin typeface="Arial"/>
                          <a:cs typeface="Arial"/>
                        </a:rPr>
                        <a:t>Beker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ja</a:t>
                      </a:r>
                      <a:r>
                        <a:rPr sz="180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ersam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Nake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untuk</a:t>
                      </a:r>
                      <a:r>
                        <a:rPr sz="1800" b="1" i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meme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lih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lim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ling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res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me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ngho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rma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800" b="1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gi</a:t>
                      </a:r>
                      <a:r>
                        <a:rPr sz="1800" b="1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nil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557">
                      <a:solidFill>
                        <a:srgbClr val="000000"/>
                      </a:solidFill>
                      <a:prstDash val="solid"/>
                    </a:lnL>
                    <a:lnR w="19557">
                      <a:solidFill>
                        <a:srgbClr val="000000"/>
                      </a:solidFill>
                      <a:prstDash val="solid"/>
                    </a:lnR>
                    <a:lnT w="21081">
                      <a:solidFill>
                        <a:srgbClr val="000000"/>
                      </a:solidFill>
                      <a:prstDash val="solid"/>
                    </a:lnT>
                    <a:lnB w="2108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31063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tabLst>
                          <a:tab pos="4229735" algn="l"/>
                          <a:tab pos="7668259" algn="l"/>
                        </a:tabLst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ana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ompe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ens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espons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ili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spc="135" baseline="5208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2400" baseline="5208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2400" spc="-337" baseline="5208" dirty="0">
                          <a:solidFill>
                            <a:srgbClr val="7F7F7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aseline="5208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2400" baseline="5208">
                        <a:latin typeface="Arial"/>
                        <a:cs typeface="Arial"/>
                      </a:endParaRPr>
                    </a:p>
                    <a:p>
                      <a:pPr marL="80645" marR="2012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i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nggun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aka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hu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era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mas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ing2</a:t>
                      </a:r>
                      <a:r>
                        <a:rPr sz="1800" b="1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guna</a:t>
                      </a:r>
                      <a:r>
                        <a:rPr sz="1800" b="1" i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mem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ol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me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ke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butuh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aya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kese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popul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i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ya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dil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aya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557">
                      <a:solidFill>
                        <a:srgbClr val="000000"/>
                      </a:solidFill>
                      <a:prstDash val="solid"/>
                    </a:lnL>
                    <a:lnR w="19557">
                      <a:solidFill>
                        <a:srgbClr val="000000"/>
                      </a:solidFill>
                      <a:prstDash val="solid"/>
                    </a:lnR>
                    <a:lnT w="21081">
                      <a:solidFill>
                        <a:srgbClr val="000000"/>
                      </a:solidFill>
                      <a:prstDash val="solid"/>
                    </a:lnT>
                    <a:lnB w="210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495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tabLst>
                          <a:tab pos="3525520" algn="l"/>
                          <a:tab pos="5723255" algn="l"/>
                        </a:tabLst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ana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ompe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ens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erpro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ona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ommun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35" baseline="13888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2400" baseline="13888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2400" spc="-337" baseline="13888" dirty="0">
                          <a:solidFill>
                            <a:srgbClr val="7F7F7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aseline="13888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2400" baseline="13888">
                        <a:latin typeface="Arial"/>
                        <a:cs typeface="Arial"/>
                      </a:endParaRPr>
                    </a:p>
                    <a:p>
                      <a:pPr marL="80645" marR="869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i="1" spc="-5" dirty="0">
                          <a:latin typeface="Arial"/>
                          <a:cs typeface="Arial"/>
                        </a:rPr>
                        <a:t>Berk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uni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kas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ke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lu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unit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s,</a:t>
                      </a:r>
                      <a:r>
                        <a:rPr sz="180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ion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kese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car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ya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res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pon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180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nggung</a:t>
                      </a:r>
                      <a:r>
                        <a:rPr sz="180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ya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me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ndu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ung</a:t>
                      </a:r>
                      <a:r>
                        <a:rPr sz="1800" b="1" i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tu</a:t>
                      </a:r>
                      <a:r>
                        <a:rPr sz="180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eka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tim</a:t>
                      </a:r>
                      <a:r>
                        <a:rPr sz="1800" b="1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eme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lih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araa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kese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ser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ta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ngob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yak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it.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557">
                      <a:solidFill>
                        <a:srgbClr val="000000"/>
                      </a:solidFill>
                      <a:prstDash val="solid"/>
                    </a:lnL>
                    <a:lnR w="19557">
                      <a:solidFill>
                        <a:srgbClr val="000000"/>
                      </a:solidFill>
                      <a:prstDash val="solid"/>
                    </a:lnR>
                    <a:lnT w="21081">
                      <a:solidFill>
                        <a:srgbClr val="000000"/>
                      </a:solidFill>
                      <a:prstDash val="solid"/>
                    </a:lnT>
                    <a:lnB w="210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495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tabLst>
                          <a:tab pos="4275455" algn="l"/>
                          <a:tab pos="7563484" algn="l"/>
                        </a:tabLst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ana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ompe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ens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b="1" spc="-14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eam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4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4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spc="135" baseline="6944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2400" spc="262" baseline="6944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400" baseline="6944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400" spc="-337" baseline="6944" dirty="0">
                          <a:solidFill>
                            <a:srgbClr val="7F7F7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aseline="6944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2400" baseline="6944">
                        <a:latin typeface="Arial"/>
                        <a:cs typeface="Arial"/>
                      </a:endParaRPr>
                    </a:p>
                    <a:p>
                      <a:pPr marL="80645" marR="31813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i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era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ka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nil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i2</a:t>
                      </a:r>
                      <a:r>
                        <a:rPr sz="1800" b="1" i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mem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ngu</a:t>
                      </a:r>
                      <a:r>
                        <a:rPr sz="1800" b="1" i="1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ip2</a:t>
                      </a:r>
                      <a:r>
                        <a:rPr sz="180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din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am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tim</a:t>
                      </a:r>
                      <a:r>
                        <a:rPr sz="1800" b="1" i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untuk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ja</a:t>
                      </a:r>
                      <a:r>
                        <a:rPr sz="1800" b="1" i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ek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tif</a:t>
                      </a:r>
                      <a:r>
                        <a:rPr sz="1800" b="1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tim</a:t>
                      </a:r>
                      <a:r>
                        <a:rPr sz="1800" b="1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dgn</a:t>
                      </a:r>
                      <a:r>
                        <a:rPr sz="1800" b="1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era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ya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80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800" b="1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untuk</a:t>
                      </a:r>
                      <a:r>
                        <a:rPr sz="1800" b="1" i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mere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aka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mem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ka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uh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fo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us</a:t>
                      </a:r>
                      <a:r>
                        <a:rPr sz="1800" b="1" i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-/popul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i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ya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ama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n,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ak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tu,</a:t>
                      </a:r>
                      <a:r>
                        <a:rPr sz="1800" b="1" i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fi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i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spc="-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557">
                      <a:solidFill>
                        <a:srgbClr val="000000"/>
                      </a:solidFill>
                      <a:prstDash val="solid"/>
                    </a:lnL>
                    <a:lnR w="19557">
                      <a:solidFill>
                        <a:srgbClr val="000000"/>
                      </a:solidFill>
                      <a:prstDash val="solid"/>
                    </a:lnR>
                    <a:lnT w="21081">
                      <a:solidFill>
                        <a:srgbClr val="000000"/>
                      </a:solidFill>
                      <a:prstDash val="solid"/>
                    </a:lnT>
                    <a:lnB w="210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291" y="2947416"/>
            <a:ext cx="8366759" cy="833755"/>
          </a:xfrm>
          <a:custGeom>
            <a:avLst/>
            <a:gdLst/>
            <a:ahLst/>
            <a:cxnLst/>
            <a:rect l="l" t="t" r="r" b="b"/>
            <a:pathLst>
              <a:path w="8366759" h="833754">
                <a:moveTo>
                  <a:pt x="8366759" y="833627"/>
                </a:moveTo>
                <a:lnTo>
                  <a:pt x="8366759" y="0"/>
                </a:lnTo>
                <a:lnTo>
                  <a:pt x="0" y="0"/>
                </a:lnTo>
                <a:lnTo>
                  <a:pt x="0" y="833627"/>
                </a:lnTo>
                <a:lnTo>
                  <a:pt x="8366759" y="833627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3288" y="3255264"/>
            <a:ext cx="274319" cy="278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8596" y="3259836"/>
            <a:ext cx="283463" cy="269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0347" y="3259836"/>
            <a:ext cx="91439" cy="2697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07508" y="3259836"/>
            <a:ext cx="251459" cy="2697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1828" y="3259836"/>
            <a:ext cx="228599" cy="2697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3777996"/>
            <a:ext cx="9137903" cy="34320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3291" y="3779520"/>
            <a:ext cx="8366759" cy="728980"/>
          </a:xfrm>
          <a:custGeom>
            <a:avLst/>
            <a:gdLst/>
            <a:ahLst/>
            <a:cxnLst/>
            <a:rect l="l" t="t" r="r" b="b"/>
            <a:pathLst>
              <a:path w="8366759" h="728979">
                <a:moveTo>
                  <a:pt x="0" y="728472"/>
                </a:moveTo>
                <a:lnTo>
                  <a:pt x="8366759" y="728472"/>
                </a:lnTo>
                <a:lnTo>
                  <a:pt x="8366759" y="0"/>
                </a:lnTo>
                <a:lnTo>
                  <a:pt x="0" y="0"/>
                </a:lnTo>
                <a:lnTo>
                  <a:pt x="0" y="728472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5395" y="3840480"/>
            <a:ext cx="548639" cy="27431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87852" y="3840480"/>
            <a:ext cx="274319" cy="27431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94176" y="3840480"/>
            <a:ext cx="777239" cy="27431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40779" y="3840480"/>
            <a:ext cx="539495" cy="27431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92340" y="3840480"/>
            <a:ext cx="237743" cy="27431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90104" y="3840480"/>
            <a:ext cx="274319" cy="2743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0611" y="3845052"/>
            <a:ext cx="498347" cy="26517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2676" y="3845052"/>
            <a:ext cx="242315" cy="26517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3420" y="3845052"/>
            <a:ext cx="91439" cy="26517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68596" y="3845052"/>
            <a:ext cx="91439" cy="26517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01184" y="3845052"/>
            <a:ext cx="256031" cy="2651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80076" y="3845052"/>
            <a:ext cx="251459" cy="26517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54396" y="3845052"/>
            <a:ext cx="228599" cy="26517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0428" y="3845052"/>
            <a:ext cx="260603" cy="26517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84747" y="3845052"/>
            <a:ext cx="228599" cy="26517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07707" y="3845052"/>
            <a:ext cx="210311" cy="26517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45452" y="3845052"/>
            <a:ext cx="228599" cy="26517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66659" y="3845052"/>
            <a:ext cx="86867" cy="26517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96428" y="3845052"/>
            <a:ext cx="256031" cy="2651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61604" y="3845052"/>
            <a:ext cx="292607" cy="26517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67928" y="3845052"/>
            <a:ext cx="210311" cy="26517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6275" y="2601468"/>
            <a:ext cx="7961630" cy="1179830"/>
          </a:xfrm>
          <a:custGeom>
            <a:avLst/>
            <a:gdLst/>
            <a:ahLst/>
            <a:cxnLst/>
            <a:rect l="l" t="t" r="r" b="b"/>
            <a:pathLst>
              <a:path w="7961630" h="1179829">
                <a:moveTo>
                  <a:pt x="7961375" y="1179575"/>
                </a:moveTo>
                <a:lnTo>
                  <a:pt x="7961375" y="0"/>
                </a:lnTo>
                <a:lnTo>
                  <a:pt x="0" y="0"/>
                </a:lnTo>
                <a:lnTo>
                  <a:pt x="0" y="1179575"/>
                </a:lnTo>
                <a:lnTo>
                  <a:pt x="7961375" y="1179575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6275" y="3779520"/>
            <a:ext cx="7961630" cy="1175385"/>
          </a:xfrm>
          <a:custGeom>
            <a:avLst/>
            <a:gdLst/>
            <a:ahLst/>
            <a:cxnLst/>
            <a:rect l="l" t="t" r="r" b="b"/>
            <a:pathLst>
              <a:path w="7961630" h="1175385">
                <a:moveTo>
                  <a:pt x="0" y="1175004"/>
                </a:moveTo>
                <a:lnTo>
                  <a:pt x="7961375" y="1175004"/>
                </a:lnTo>
                <a:lnTo>
                  <a:pt x="7961375" y="0"/>
                </a:lnTo>
                <a:lnTo>
                  <a:pt x="0" y="0"/>
                </a:lnTo>
                <a:lnTo>
                  <a:pt x="0" y="1175004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05026" y="3585307"/>
            <a:ext cx="704786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84885" algn="l"/>
              </a:tabLst>
            </a:pPr>
            <a:r>
              <a:rPr sz="3600" b="1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.	</a:t>
            </a:r>
            <a:r>
              <a:rPr sz="3600" b="1" spc="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spc="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600" b="1" spc="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1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7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13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b="1" spc="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600" b="1" spc="7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600" b="1" spc="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1675" y="765048"/>
            <a:ext cx="5416550" cy="561340"/>
          </a:xfrm>
          <a:custGeom>
            <a:avLst/>
            <a:gdLst/>
            <a:ahLst/>
            <a:cxnLst/>
            <a:rect l="l" t="t" r="r" b="b"/>
            <a:pathLst>
              <a:path w="5416550" h="561340">
                <a:moveTo>
                  <a:pt x="5384291" y="0"/>
                </a:moveTo>
                <a:lnTo>
                  <a:pt x="24721" y="754"/>
                </a:lnTo>
                <a:lnTo>
                  <a:pt x="11855" y="6621"/>
                </a:lnTo>
                <a:lnTo>
                  <a:pt x="3180" y="17036"/>
                </a:lnTo>
                <a:lnTo>
                  <a:pt x="0" y="30479"/>
                </a:lnTo>
                <a:lnTo>
                  <a:pt x="993" y="537128"/>
                </a:lnTo>
                <a:lnTo>
                  <a:pt x="7150" y="549488"/>
                </a:lnTo>
                <a:lnTo>
                  <a:pt x="17891" y="557794"/>
                </a:lnTo>
                <a:lnTo>
                  <a:pt x="32003" y="560831"/>
                </a:lnTo>
                <a:lnTo>
                  <a:pt x="5392592" y="559838"/>
                </a:lnTo>
                <a:lnTo>
                  <a:pt x="5404952" y="553681"/>
                </a:lnTo>
                <a:lnTo>
                  <a:pt x="5413258" y="542940"/>
                </a:lnTo>
                <a:lnTo>
                  <a:pt x="5416295" y="528827"/>
                </a:lnTo>
                <a:lnTo>
                  <a:pt x="64007" y="528827"/>
                </a:lnTo>
                <a:lnTo>
                  <a:pt x="32003" y="496823"/>
                </a:lnTo>
                <a:lnTo>
                  <a:pt x="64007" y="496823"/>
                </a:lnTo>
                <a:lnTo>
                  <a:pt x="64007" y="62483"/>
                </a:lnTo>
                <a:lnTo>
                  <a:pt x="32003" y="62483"/>
                </a:lnTo>
                <a:lnTo>
                  <a:pt x="64007" y="30479"/>
                </a:lnTo>
                <a:lnTo>
                  <a:pt x="5415547" y="30479"/>
                </a:lnTo>
                <a:lnTo>
                  <a:pt x="5415537" y="23745"/>
                </a:lnTo>
                <a:lnTo>
                  <a:pt x="5409556" y="11565"/>
                </a:lnTo>
                <a:lnTo>
                  <a:pt x="5398707" y="3144"/>
                </a:lnTo>
                <a:lnTo>
                  <a:pt x="5384291" y="0"/>
                </a:lnTo>
                <a:close/>
              </a:path>
              <a:path w="5416550" h="561340">
                <a:moveTo>
                  <a:pt x="64007" y="496823"/>
                </a:moveTo>
                <a:lnTo>
                  <a:pt x="32003" y="496823"/>
                </a:lnTo>
                <a:lnTo>
                  <a:pt x="64007" y="528827"/>
                </a:lnTo>
                <a:lnTo>
                  <a:pt x="64007" y="496823"/>
                </a:lnTo>
                <a:close/>
              </a:path>
              <a:path w="5416550" h="561340">
                <a:moveTo>
                  <a:pt x="5353811" y="496823"/>
                </a:moveTo>
                <a:lnTo>
                  <a:pt x="64007" y="496823"/>
                </a:lnTo>
                <a:lnTo>
                  <a:pt x="64007" y="528827"/>
                </a:lnTo>
                <a:lnTo>
                  <a:pt x="5353811" y="528827"/>
                </a:lnTo>
                <a:lnTo>
                  <a:pt x="5353811" y="496823"/>
                </a:lnTo>
                <a:close/>
              </a:path>
              <a:path w="5416550" h="561340">
                <a:moveTo>
                  <a:pt x="5353811" y="30479"/>
                </a:moveTo>
                <a:lnTo>
                  <a:pt x="5353811" y="528827"/>
                </a:lnTo>
                <a:lnTo>
                  <a:pt x="5384291" y="496823"/>
                </a:lnTo>
                <a:lnTo>
                  <a:pt x="5416247" y="496823"/>
                </a:lnTo>
                <a:lnTo>
                  <a:pt x="5415595" y="62483"/>
                </a:lnTo>
                <a:lnTo>
                  <a:pt x="5384291" y="62483"/>
                </a:lnTo>
                <a:lnTo>
                  <a:pt x="5353811" y="30479"/>
                </a:lnTo>
                <a:close/>
              </a:path>
              <a:path w="5416550" h="561340">
                <a:moveTo>
                  <a:pt x="5416247" y="496823"/>
                </a:moveTo>
                <a:lnTo>
                  <a:pt x="5384291" y="496823"/>
                </a:lnTo>
                <a:lnTo>
                  <a:pt x="5353811" y="528827"/>
                </a:lnTo>
                <a:lnTo>
                  <a:pt x="5416295" y="528827"/>
                </a:lnTo>
                <a:lnTo>
                  <a:pt x="5416247" y="496823"/>
                </a:lnTo>
                <a:close/>
              </a:path>
              <a:path w="5416550" h="561340">
                <a:moveTo>
                  <a:pt x="64007" y="30479"/>
                </a:moveTo>
                <a:lnTo>
                  <a:pt x="32003" y="62483"/>
                </a:lnTo>
                <a:lnTo>
                  <a:pt x="64007" y="62483"/>
                </a:lnTo>
                <a:lnTo>
                  <a:pt x="64007" y="30479"/>
                </a:lnTo>
                <a:close/>
              </a:path>
              <a:path w="5416550" h="561340">
                <a:moveTo>
                  <a:pt x="5353811" y="30479"/>
                </a:moveTo>
                <a:lnTo>
                  <a:pt x="64007" y="30479"/>
                </a:lnTo>
                <a:lnTo>
                  <a:pt x="64007" y="62483"/>
                </a:lnTo>
                <a:lnTo>
                  <a:pt x="5353811" y="62483"/>
                </a:lnTo>
                <a:lnTo>
                  <a:pt x="5353811" y="30479"/>
                </a:lnTo>
                <a:close/>
              </a:path>
              <a:path w="5416550" h="561340">
                <a:moveTo>
                  <a:pt x="5415547" y="30479"/>
                </a:moveTo>
                <a:lnTo>
                  <a:pt x="5353811" y="30479"/>
                </a:lnTo>
                <a:lnTo>
                  <a:pt x="5384291" y="62483"/>
                </a:lnTo>
                <a:lnTo>
                  <a:pt x="5415595" y="62483"/>
                </a:lnTo>
                <a:lnTo>
                  <a:pt x="5415547" y="3047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73679" y="795528"/>
            <a:ext cx="5351145" cy="49720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U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o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29</a:t>
            </a:r>
            <a:r>
              <a:rPr sz="2400" b="1" spc="-10" dirty="0">
                <a:latin typeface="Arial"/>
                <a:cs typeface="Arial"/>
              </a:rPr>
              <a:t>/</a:t>
            </a:r>
            <a:r>
              <a:rPr sz="2400" b="1" spc="-5" dirty="0">
                <a:latin typeface="Arial"/>
                <a:cs typeface="Arial"/>
              </a:rPr>
              <a:t>200</a:t>
            </a:r>
            <a:r>
              <a:rPr sz="2400" b="1" dirty="0">
                <a:latin typeface="Arial"/>
                <a:cs typeface="Arial"/>
              </a:rPr>
              <a:t>4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rak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k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do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era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6607" y="2072640"/>
            <a:ext cx="1531620" cy="439420"/>
          </a:xfrm>
          <a:custGeom>
            <a:avLst/>
            <a:gdLst/>
            <a:ahLst/>
            <a:cxnLst/>
            <a:rect l="l" t="t" r="r" b="b"/>
            <a:pathLst>
              <a:path w="1531620" h="439419">
                <a:moveTo>
                  <a:pt x="0" y="438911"/>
                </a:moveTo>
                <a:lnTo>
                  <a:pt x="1531619" y="438911"/>
                </a:lnTo>
                <a:lnTo>
                  <a:pt x="1531619" y="0"/>
                </a:lnTo>
                <a:lnTo>
                  <a:pt x="0" y="0"/>
                </a:lnTo>
                <a:lnTo>
                  <a:pt x="0" y="438911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0511" y="2066544"/>
            <a:ext cx="1545590" cy="452755"/>
          </a:xfrm>
          <a:custGeom>
            <a:avLst/>
            <a:gdLst/>
            <a:ahLst/>
            <a:cxnLst/>
            <a:rect l="l" t="t" r="r" b="b"/>
            <a:pathLst>
              <a:path w="1545589" h="452755">
                <a:moveTo>
                  <a:pt x="1542287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451103"/>
                </a:lnTo>
                <a:lnTo>
                  <a:pt x="3047" y="452627"/>
                </a:lnTo>
                <a:lnTo>
                  <a:pt x="1542287" y="452627"/>
                </a:lnTo>
                <a:lnTo>
                  <a:pt x="1545335" y="451103"/>
                </a:lnTo>
                <a:lnTo>
                  <a:pt x="1545335" y="446531"/>
                </a:lnTo>
                <a:lnTo>
                  <a:pt x="12191" y="446531"/>
                </a:lnTo>
                <a:lnTo>
                  <a:pt x="6095" y="440435"/>
                </a:lnTo>
                <a:lnTo>
                  <a:pt x="12191" y="440435"/>
                </a:lnTo>
                <a:lnTo>
                  <a:pt x="12191" y="12191"/>
                </a:lnTo>
                <a:lnTo>
                  <a:pt x="6095" y="12191"/>
                </a:lnTo>
                <a:lnTo>
                  <a:pt x="12191" y="6095"/>
                </a:lnTo>
                <a:lnTo>
                  <a:pt x="1545335" y="6095"/>
                </a:lnTo>
                <a:lnTo>
                  <a:pt x="1545335" y="3047"/>
                </a:lnTo>
                <a:lnTo>
                  <a:pt x="1542287" y="0"/>
                </a:lnTo>
                <a:close/>
              </a:path>
              <a:path w="1545589" h="452755">
                <a:moveTo>
                  <a:pt x="12191" y="440435"/>
                </a:moveTo>
                <a:lnTo>
                  <a:pt x="6095" y="440435"/>
                </a:lnTo>
                <a:lnTo>
                  <a:pt x="12191" y="446531"/>
                </a:lnTo>
                <a:lnTo>
                  <a:pt x="12191" y="440435"/>
                </a:lnTo>
                <a:close/>
              </a:path>
              <a:path w="1545589" h="452755">
                <a:moveTo>
                  <a:pt x="1533143" y="440435"/>
                </a:moveTo>
                <a:lnTo>
                  <a:pt x="12191" y="440435"/>
                </a:lnTo>
                <a:lnTo>
                  <a:pt x="12191" y="446531"/>
                </a:lnTo>
                <a:lnTo>
                  <a:pt x="1533143" y="446531"/>
                </a:lnTo>
                <a:lnTo>
                  <a:pt x="1533143" y="440435"/>
                </a:lnTo>
                <a:close/>
              </a:path>
              <a:path w="1545589" h="452755">
                <a:moveTo>
                  <a:pt x="1533143" y="6095"/>
                </a:moveTo>
                <a:lnTo>
                  <a:pt x="1533143" y="446531"/>
                </a:lnTo>
                <a:lnTo>
                  <a:pt x="1539239" y="440435"/>
                </a:lnTo>
                <a:lnTo>
                  <a:pt x="1545335" y="440435"/>
                </a:lnTo>
                <a:lnTo>
                  <a:pt x="1545335" y="12191"/>
                </a:lnTo>
                <a:lnTo>
                  <a:pt x="1539239" y="12191"/>
                </a:lnTo>
                <a:lnTo>
                  <a:pt x="1533143" y="6095"/>
                </a:lnTo>
                <a:close/>
              </a:path>
              <a:path w="1545589" h="452755">
                <a:moveTo>
                  <a:pt x="1545335" y="440435"/>
                </a:moveTo>
                <a:lnTo>
                  <a:pt x="1539239" y="440435"/>
                </a:lnTo>
                <a:lnTo>
                  <a:pt x="1533143" y="446531"/>
                </a:lnTo>
                <a:lnTo>
                  <a:pt x="1545335" y="446531"/>
                </a:lnTo>
                <a:lnTo>
                  <a:pt x="1545335" y="440435"/>
                </a:lnTo>
                <a:close/>
              </a:path>
              <a:path w="1545589" h="452755">
                <a:moveTo>
                  <a:pt x="12191" y="6095"/>
                </a:moveTo>
                <a:lnTo>
                  <a:pt x="6095" y="12191"/>
                </a:lnTo>
                <a:lnTo>
                  <a:pt x="12191" y="12191"/>
                </a:lnTo>
                <a:lnTo>
                  <a:pt x="12191" y="6095"/>
                </a:lnTo>
                <a:close/>
              </a:path>
              <a:path w="1545589" h="452755">
                <a:moveTo>
                  <a:pt x="1533143" y="6095"/>
                </a:moveTo>
                <a:lnTo>
                  <a:pt x="12191" y="6095"/>
                </a:lnTo>
                <a:lnTo>
                  <a:pt x="12191" y="12191"/>
                </a:lnTo>
                <a:lnTo>
                  <a:pt x="1533143" y="12191"/>
                </a:lnTo>
                <a:lnTo>
                  <a:pt x="1533143" y="6095"/>
                </a:lnTo>
                <a:close/>
              </a:path>
              <a:path w="1545589" h="452755">
                <a:moveTo>
                  <a:pt x="1545335" y="6095"/>
                </a:moveTo>
                <a:lnTo>
                  <a:pt x="1533143" y="6095"/>
                </a:lnTo>
                <a:lnTo>
                  <a:pt x="1539239" y="12191"/>
                </a:lnTo>
                <a:lnTo>
                  <a:pt x="1545335" y="12191"/>
                </a:lnTo>
                <a:lnTo>
                  <a:pt x="1545335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60589" y="2154988"/>
            <a:ext cx="124396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4</a:t>
            </a:r>
            <a:r>
              <a:rPr sz="2400" b="1" dirty="0"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24243" y="2066544"/>
            <a:ext cx="2456815" cy="452755"/>
          </a:xfrm>
          <a:custGeom>
            <a:avLst/>
            <a:gdLst/>
            <a:ahLst/>
            <a:cxnLst/>
            <a:rect l="l" t="t" r="r" b="b"/>
            <a:pathLst>
              <a:path w="2456815" h="452755">
                <a:moveTo>
                  <a:pt x="2453639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451103"/>
                </a:lnTo>
                <a:lnTo>
                  <a:pt x="3047" y="452627"/>
                </a:lnTo>
                <a:lnTo>
                  <a:pt x="2453639" y="452627"/>
                </a:lnTo>
                <a:lnTo>
                  <a:pt x="2456687" y="451103"/>
                </a:lnTo>
                <a:lnTo>
                  <a:pt x="2456687" y="446531"/>
                </a:lnTo>
                <a:lnTo>
                  <a:pt x="13715" y="446531"/>
                </a:lnTo>
                <a:lnTo>
                  <a:pt x="7619" y="440435"/>
                </a:lnTo>
                <a:lnTo>
                  <a:pt x="13715" y="440435"/>
                </a:lnTo>
                <a:lnTo>
                  <a:pt x="13715" y="12191"/>
                </a:lnTo>
                <a:lnTo>
                  <a:pt x="7619" y="12191"/>
                </a:lnTo>
                <a:lnTo>
                  <a:pt x="13715" y="6095"/>
                </a:lnTo>
                <a:lnTo>
                  <a:pt x="2456687" y="6095"/>
                </a:lnTo>
                <a:lnTo>
                  <a:pt x="2456687" y="3047"/>
                </a:lnTo>
                <a:lnTo>
                  <a:pt x="2453639" y="0"/>
                </a:lnTo>
                <a:close/>
              </a:path>
              <a:path w="2456815" h="452755">
                <a:moveTo>
                  <a:pt x="13715" y="440435"/>
                </a:moveTo>
                <a:lnTo>
                  <a:pt x="7619" y="440435"/>
                </a:lnTo>
                <a:lnTo>
                  <a:pt x="13715" y="446531"/>
                </a:lnTo>
                <a:lnTo>
                  <a:pt x="13715" y="440435"/>
                </a:lnTo>
                <a:close/>
              </a:path>
              <a:path w="2456815" h="452755">
                <a:moveTo>
                  <a:pt x="2444495" y="440435"/>
                </a:moveTo>
                <a:lnTo>
                  <a:pt x="13715" y="440435"/>
                </a:lnTo>
                <a:lnTo>
                  <a:pt x="13715" y="446531"/>
                </a:lnTo>
                <a:lnTo>
                  <a:pt x="2444495" y="446531"/>
                </a:lnTo>
                <a:lnTo>
                  <a:pt x="2444495" y="440435"/>
                </a:lnTo>
                <a:close/>
              </a:path>
              <a:path w="2456815" h="452755">
                <a:moveTo>
                  <a:pt x="2444495" y="6095"/>
                </a:moveTo>
                <a:lnTo>
                  <a:pt x="2444495" y="446531"/>
                </a:lnTo>
                <a:lnTo>
                  <a:pt x="2450591" y="440435"/>
                </a:lnTo>
                <a:lnTo>
                  <a:pt x="2456687" y="440435"/>
                </a:lnTo>
                <a:lnTo>
                  <a:pt x="2456687" y="12191"/>
                </a:lnTo>
                <a:lnTo>
                  <a:pt x="2450591" y="12191"/>
                </a:lnTo>
                <a:lnTo>
                  <a:pt x="2444495" y="6095"/>
                </a:lnTo>
                <a:close/>
              </a:path>
              <a:path w="2456815" h="452755">
                <a:moveTo>
                  <a:pt x="2456687" y="440435"/>
                </a:moveTo>
                <a:lnTo>
                  <a:pt x="2450591" y="440435"/>
                </a:lnTo>
                <a:lnTo>
                  <a:pt x="2444495" y="446531"/>
                </a:lnTo>
                <a:lnTo>
                  <a:pt x="2456687" y="446531"/>
                </a:lnTo>
                <a:lnTo>
                  <a:pt x="2456687" y="440435"/>
                </a:lnTo>
                <a:close/>
              </a:path>
              <a:path w="2456815" h="452755">
                <a:moveTo>
                  <a:pt x="13715" y="6095"/>
                </a:moveTo>
                <a:lnTo>
                  <a:pt x="7619" y="12191"/>
                </a:lnTo>
                <a:lnTo>
                  <a:pt x="13715" y="12191"/>
                </a:lnTo>
                <a:lnTo>
                  <a:pt x="13715" y="6095"/>
                </a:lnTo>
                <a:close/>
              </a:path>
              <a:path w="2456815" h="452755">
                <a:moveTo>
                  <a:pt x="2444495" y="6095"/>
                </a:moveTo>
                <a:lnTo>
                  <a:pt x="13715" y="6095"/>
                </a:lnTo>
                <a:lnTo>
                  <a:pt x="13715" y="12191"/>
                </a:lnTo>
                <a:lnTo>
                  <a:pt x="2444495" y="12191"/>
                </a:lnTo>
                <a:lnTo>
                  <a:pt x="2444495" y="6095"/>
                </a:lnTo>
                <a:close/>
              </a:path>
              <a:path w="2456815" h="452755">
                <a:moveTo>
                  <a:pt x="2456687" y="6095"/>
                </a:moveTo>
                <a:lnTo>
                  <a:pt x="2444495" y="6095"/>
                </a:lnTo>
                <a:lnTo>
                  <a:pt x="2450591" y="12191"/>
                </a:lnTo>
                <a:lnTo>
                  <a:pt x="2456687" y="12191"/>
                </a:lnTo>
                <a:lnTo>
                  <a:pt x="245668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32179" y="3153733"/>
            <a:ext cx="170053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2400" b="1" spc="-2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do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era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31864" y="2072640"/>
            <a:ext cx="2441575" cy="439420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0" rIns="0" bIns="0" rtlCol="0">
            <a:spAutoFit/>
          </a:bodyPr>
          <a:lstStyle/>
          <a:p>
            <a:pPr marL="247015">
              <a:lnSpc>
                <a:spcPct val="100000"/>
              </a:lnSpc>
            </a:pP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5</a:t>
            </a:r>
            <a:r>
              <a:rPr sz="2400" b="1" dirty="0">
                <a:latin typeface="Arial"/>
                <a:cs typeface="Arial"/>
              </a:rPr>
              <a:t>0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5</a:t>
            </a:r>
            <a:r>
              <a:rPr sz="2400" b="1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83179" y="1263396"/>
            <a:ext cx="2875915" cy="850900"/>
          </a:xfrm>
          <a:custGeom>
            <a:avLst/>
            <a:gdLst/>
            <a:ahLst/>
            <a:cxnLst/>
            <a:rect l="l" t="t" r="r" b="b"/>
            <a:pathLst>
              <a:path w="2875915" h="850900">
                <a:moveTo>
                  <a:pt x="158495" y="667511"/>
                </a:moveTo>
                <a:lnTo>
                  <a:pt x="0" y="809243"/>
                </a:lnTo>
                <a:lnTo>
                  <a:pt x="208787" y="850391"/>
                </a:lnTo>
                <a:lnTo>
                  <a:pt x="194538" y="798575"/>
                </a:lnTo>
                <a:lnTo>
                  <a:pt x="161543" y="798575"/>
                </a:lnTo>
                <a:lnTo>
                  <a:pt x="144779" y="737615"/>
                </a:lnTo>
                <a:lnTo>
                  <a:pt x="175480" y="729272"/>
                </a:lnTo>
                <a:lnTo>
                  <a:pt x="158495" y="667511"/>
                </a:lnTo>
                <a:close/>
              </a:path>
              <a:path w="2875915" h="850900">
                <a:moveTo>
                  <a:pt x="175480" y="729272"/>
                </a:moveTo>
                <a:lnTo>
                  <a:pt x="144779" y="737615"/>
                </a:lnTo>
                <a:lnTo>
                  <a:pt x="161543" y="798575"/>
                </a:lnTo>
                <a:lnTo>
                  <a:pt x="192244" y="790232"/>
                </a:lnTo>
                <a:lnTo>
                  <a:pt x="175480" y="729272"/>
                </a:lnTo>
                <a:close/>
              </a:path>
              <a:path w="2875915" h="850900">
                <a:moveTo>
                  <a:pt x="192244" y="790232"/>
                </a:moveTo>
                <a:lnTo>
                  <a:pt x="161543" y="798575"/>
                </a:lnTo>
                <a:lnTo>
                  <a:pt x="194538" y="798575"/>
                </a:lnTo>
                <a:lnTo>
                  <a:pt x="192244" y="790232"/>
                </a:lnTo>
                <a:close/>
              </a:path>
              <a:path w="2875915" h="850900">
                <a:moveTo>
                  <a:pt x="2859023" y="0"/>
                </a:moveTo>
                <a:lnTo>
                  <a:pt x="175480" y="729272"/>
                </a:lnTo>
                <a:lnTo>
                  <a:pt x="192244" y="790232"/>
                </a:lnTo>
                <a:lnTo>
                  <a:pt x="2875787" y="60959"/>
                </a:lnTo>
                <a:lnTo>
                  <a:pt x="2859023" y="0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40679" y="1263396"/>
            <a:ext cx="2312035" cy="838200"/>
          </a:xfrm>
          <a:custGeom>
            <a:avLst/>
            <a:gdLst/>
            <a:ahLst/>
            <a:cxnLst/>
            <a:rect l="l" t="t" r="r" b="b"/>
            <a:pathLst>
              <a:path w="2312034" h="838200">
                <a:moveTo>
                  <a:pt x="2122059" y="777831"/>
                </a:moveTo>
                <a:lnTo>
                  <a:pt x="2101595" y="838199"/>
                </a:lnTo>
                <a:lnTo>
                  <a:pt x="2311907" y="809243"/>
                </a:lnTo>
                <a:lnTo>
                  <a:pt x="2290787" y="787907"/>
                </a:lnTo>
                <a:lnTo>
                  <a:pt x="2151887" y="787907"/>
                </a:lnTo>
                <a:lnTo>
                  <a:pt x="2122059" y="777831"/>
                </a:lnTo>
                <a:close/>
              </a:path>
              <a:path w="2312034" h="838200">
                <a:moveTo>
                  <a:pt x="2142179" y="718478"/>
                </a:moveTo>
                <a:lnTo>
                  <a:pt x="2122059" y="777831"/>
                </a:lnTo>
                <a:lnTo>
                  <a:pt x="2151887" y="787907"/>
                </a:lnTo>
                <a:lnTo>
                  <a:pt x="2171699" y="728471"/>
                </a:lnTo>
                <a:lnTo>
                  <a:pt x="2142179" y="718478"/>
                </a:lnTo>
                <a:close/>
              </a:path>
              <a:path w="2312034" h="838200">
                <a:moveTo>
                  <a:pt x="2162555" y="658367"/>
                </a:moveTo>
                <a:lnTo>
                  <a:pt x="2142179" y="718478"/>
                </a:lnTo>
                <a:lnTo>
                  <a:pt x="2171699" y="728471"/>
                </a:lnTo>
                <a:lnTo>
                  <a:pt x="2151887" y="787907"/>
                </a:lnTo>
                <a:lnTo>
                  <a:pt x="2290787" y="787907"/>
                </a:lnTo>
                <a:lnTo>
                  <a:pt x="2162555" y="658367"/>
                </a:lnTo>
                <a:close/>
              </a:path>
              <a:path w="2312034" h="838200">
                <a:moveTo>
                  <a:pt x="19811" y="0"/>
                </a:moveTo>
                <a:lnTo>
                  <a:pt x="0" y="60959"/>
                </a:lnTo>
                <a:lnTo>
                  <a:pt x="2122059" y="777831"/>
                </a:lnTo>
                <a:lnTo>
                  <a:pt x="2142179" y="718478"/>
                </a:lnTo>
                <a:lnTo>
                  <a:pt x="19811" y="0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7167" y="2513076"/>
            <a:ext cx="190500" cy="558165"/>
          </a:xfrm>
          <a:custGeom>
            <a:avLst/>
            <a:gdLst/>
            <a:ahLst/>
            <a:cxnLst/>
            <a:rect l="l" t="t" r="r" b="b"/>
            <a:pathLst>
              <a:path w="190500" h="558164">
                <a:moveTo>
                  <a:pt x="64007" y="367283"/>
                </a:moveTo>
                <a:lnTo>
                  <a:pt x="0" y="367283"/>
                </a:lnTo>
                <a:lnTo>
                  <a:pt x="96011" y="557783"/>
                </a:lnTo>
                <a:lnTo>
                  <a:pt x="174626" y="399287"/>
                </a:lnTo>
                <a:lnTo>
                  <a:pt x="64007" y="399287"/>
                </a:lnTo>
                <a:lnTo>
                  <a:pt x="64007" y="367283"/>
                </a:lnTo>
                <a:close/>
              </a:path>
              <a:path w="190500" h="558164">
                <a:moveTo>
                  <a:pt x="128015" y="0"/>
                </a:moveTo>
                <a:lnTo>
                  <a:pt x="64007" y="0"/>
                </a:lnTo>
                <a:lnTo>
                  <a:pt x="64007" y="399287"/>
                </a:lnTo>
                <a:lnTo>
                  <a:pt x="128015" y="399287"/>
                </a:lnTo>
                <a:lnTo>
                  <a:pt x="128015" y="0"/>
                </a:lnTo>
                <a:close/>
              </a:path>
              <a:path w="190500" h="558164">
                <a:moveTo>
                  <a:pt x="190499" y="367283"/>
                </a:moveTo>
                <a:lnTo>
                  <a:pt x="128015" y="367283"/>
                </a:lnTo>
                <a:lnTo>
                  <a:pt x="128015" y="399287"/>
                </a:lnTo>
                <a:lnTo>
                  <a:pt x="174626" y="399287"/>
                </a:lnTo>
                <a:lnTo>
                  <a:pt x="190499" y="367283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8100" y="2513076"/>
            <a:ext cx="190500" cy="558165"/>
          </a:xfrm>
          <a:custGeom>
            <a:avLst/>
            <a:gdLst/>
            <a:ahLst/>
            <a:cxnLst/>
            <a:rect l="l" t="t" r="r" b="b"/>
            <a:pathLst>
              <a:path w="190500" h="558164">
                <a:moveTo>
                  <a:pt x="62483" y="367283"/>
                </a:moveTo>
                <a:lnTo>
                  <a:pt x="0" y="367283"/>
                </a:lnTo>
                <a:lnTo>
                  <a:pt x="94487" y="557783"/>
                </a:lnTo>
                <a:lnTo>
                  <a:pt x="174369" y="399287"/>
                </a:lnTo>
                <a:lnTo>
                  <a:pt x="62483" y="399287"/>
                </a:lnTo>
                <a:lnTo>
                  <a:pt x="62483" y="367283"/>
                </a:lnTo>
                <a:close/>
              </a:path>
              <a:path w="190500" h="558164">
                <a:moveTo>
                  <a:pt x="126491" y="0"/>
                </a:moveTo>
                <a:lnTo>
                  <a:pt x="62483" y="0"/>
                </a:lnTo>
                <a:lnTo>
                  <a:pt x="62483" y="399287"/>
                </a:lnTo>
                <a:lnTo>
                  <a:pt x="126491" y="399287"/>
                </a:lnTo>
                <a:lnTo>
                  <a:pt x="126491" y="0"/>
                </a:lnTo>
                <a:close/>
              </a:path>
              <a:path w="190500" h="558164">
                <a:moveTo>
                  <a:pt x="190499" y="367283"/>
                </a:moveTo>
                <a:lnTo>
                  <a:pt x="126491" y="367283"/>
                </a:lnTo>
                <a:lnTo>
                  <a:pt x="126491" y="399287"/>
                </a:lnTo>
                <a:lnTo>
                  <a:pt x="174369" y="399287"/>
                </a:lnTo>
                <a:lnTo>
                  <a:pt x="190499" y="367283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16032" y="3153733"/>
            <a:ext cx="257937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2400" b="1" spc="-2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ro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5" dirty="0">
                <a:latin typeface="Arial"/>
                <a:cs typeface="Arial"/>
              </a:rPr>
              <a:t>es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rose</a:t>
            </a:r>
            <a:r>
              <a:rPr sz="2400" b="1" spc="-20" dirty="0">
                <a:latin typeface="Arial"/>
                <a:cs typeface="Arial"/>
              </a:rPr>
              <a:t>du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Op</a:t>
            </a:r>
            <a:r>
              <a:rPr sz="2400" b="1" spc="-5" dirty="0">
                <a:latin typeface="Arial"/>
                <a:cs typeface="Arial"/>
              </a:rPr>
              <a:t>eras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on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38044" y="5801867"/>
            <a:ext cx="5404485" cy="548640"/>
          </a:xfrm>
          <a:custGeom>
            <a:avLst/>
            <a:gdLst/>
            <a:ahLst/>
            <a:cxnLst/>
            <a:rect l="l" t="t" r="r" b="b"/>
            <a:pathLst>
              <a:path w="5404484" h="548639">
                <a:moveTo>
                  <a:pt x="5379719" y="0"/>
                </a:moveTo>
                <a:lnTo>
                  <a:pt x="14760" y="2440"/>
                </a:lnTo>
                <a:lnTo>
                  <a:pt x="4175" y="11207"/>
                </a:lnTo>
                <a:lnTo>
                  <a:pt x="0" y="24383"/>
                </a:lnTo>
                <a:lnTo>
                  <a:pt x="3133" y="534616"/>
                </a:lnTo>
                <a:lnTo>
                  <a:pt x="12638" y="544689"/>
                </a:lnTo>
                <a:lnTo>
                  <a:pt x="25907" y="548639"/>
                </a:lnTo>
                <a:lnTo>
                  <a:pt x="5390564" y="545896"/>
                </a:lnTo>
                <a:lnTo>
                  <a:pt x="5400372" y="536352"/>
                </a:lnTo>
                <a:lnTo>
                  <a:pt x="5404103" y="522731"/>
                </a:lnTo>
                <a:lnTo>
                  <a:pt x="51815" y="522731"/>
                </a:lnTo>
                <a:lnTo>
                  <a:pt x="25907" y="496823"/>
                </a:lnTo>
                <a:lnTo>
                  <a:pt x="51815" y="496823"/>
                </a:lnTo>
                <a:lnTo>
                  <a:pt x="51815" y="50291"/>
                </a:lnTo>
                <a:lnTo>
                  <a:pt x="25907" y="50291"/>
                </a:lnTo>
                <a:lnTo>
                  <a:pt x="51815" y="24383"/>
                </a:lnTo>
                <a:lnTo>
                  <a:pt x="5402063" y="24383"/>
                </a:lnTo>
                <a:lnTo>
                  <a:pt x="5402022" y="14318"/>
                </a:lnTo>
                <a:lnTo>
                  <a:pt x="5393253" y="3960"/>
                </a:lnTo>
                <a:lnTo>
                  <a:pt x="5379719" y="0"/>
                </a:lnTo>
                <a:close/>
              </a:path>
              <a:path w="5404484" h="548639">
                <a:moveTo>
                  <a:pt x="51815" y="496823"/>
                </a:moveTo>
                <a:lnTo>
                  <a:pt x="25907" y="496823"/>
                </a:lnTo>
                <a:lnTo>
                  <a:pt x="51815" y="522731"/>
                </a:lnTo>
                <a:lnTo>
                  <a:pt x="51815" y="496823"/>
                </a:lnTo>
                <a:close/>
              </a:path>
              <a:path w="5404484" h="548639">
                <a:moveTo>
                  <a:pt x="5353811" y="496823"/>
                </a:moveTo>
                <a:lnTo>
                  <a:pt x="51815" y="496823"/>
                </a:lnTo>
                <a:lnTo>
                  <a:pt x="51815" y="522731"/>
                </a:lnTo>
                <a:lnTo>
                  <a:pt x="5353811" y="522731"/>
                </a:lnTo>
                <a:lnTo>
                  <a:pt x="5353811" y="496823"/>
                </a:lnTo>
                <a:close/>
              </a:path>
              <a:path w="5404484" h="548639">
                <a:moveTo>
                  <a:pt x="5353811" y="24383"/>
                </a:moveTo>
                <a:lnTo>
                  <a:pt x="5353811" y="522731"/>
                </a:lnTo>
                <a:lnTo>
                  <a:pt x="5379719" y="496823"/>
                </a:lnTo>
                <a:lnTo>
                  <a:pt x="5403997" y="496823"/>
                </a:lnTo>
                <a:lnTo>
                  <a:pt x="5402169" y="50291"/>
                </a:lnTo>
                <a:lnTo>
                  <a:pt x="5379719" y="50291"/>
                </a:lnTo>
                <a:lnTo>
                  <a:pt x="5353811" y="24383"/>
                </a:lnTo>
                <a:close/>
              </a:path>
              <a:path w="5404484" h="548639">
                <a:moveTo>
                  <a:pt x="5403997" y="496823"/>
                </a:moveTo>
                <a:lnTo>
                  <a:pt x="5379719" y="496823"/>
                </a:lnTo>
                <a:lnTo>
                  <a:pt x="5353811" y="522731"/>
                </a:lnTo>
                <a:lnTo>
                  <a:pt x="5404103" y="522731"/>
                </a:lnTo>
                <a:lnTo>
                  <a:pt x="5403997" y="496823"/>
                </a:lnTo>
                <a:close/>
              </a:path>
              <a:path w="5404484" h="548639">
                <a:moveTo>
                  <a:pt x="51815" y="24383"/>
                </a:moveTo>
                <a:lnTo>
                  <a:pt x="25907" y="50291"/>
                </a:lnTo>
                <a:lnTo>
                  <a:pt x="51815" y="50291"/>
                </a:lnTo>
                <a:lnTo>
                  <a:pt x="51815" y="24383"/>
                </a:lnTo>
                <a:close/>
              </a:path>
              <a:path w="5404484" h="548639">
                <a:moveTo>
                  <a:pt x="5353811" y="24383"/>
                </a:moveTo>
                <a:lnTo>
                  <a:pt x="51815" y="24383"/>
                </a:lnTo>
                <a:lnTo>
                  <a:pt x="51815" y="50291"/>
                </a:lnTo>
                <a:lnTo>
                  <a:pt x="5353811" y="50291"/>
                </a:lnTo>
                <a:lnTo>
                  <a:pt x="5353811" y="24383"/>
                </a:lnTo>
                <a:close/>
              </a:path>
              <a:path w="5404484" h="548639">
                <a:moveTo>
                  <a:pt x="5402063" y="24383"/>
                </a:moveTo>
                <a:lnTo>
                  <a:pt x="5353811" y="24383"/>
                </a:lnTo>
                <a:lnTo>
                  <a:pt x="5379719" y="50291"/>
                </a:lnTo>
                <a:lnTo>
                  <a:pt x="5402169" y="50291"/>
                </a:lnTo>
                <a:lnTo>
                  <a:pt x="5402063" y="2438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63951" y="5826252"/>
            <a:ext cx="5352415" cy="497205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99820">
              <a:lnSpc>
                <a:spcPct val="100000"/>
              </a:lnSpc>
            </a:pP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erme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ke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1438</a:t>
            </a:r>
            <a:r>
              <a:rPr sz="2400" b="1" spc="-10" dirty="0">
                <a:latin typeface="Arial"/>
                <a:cs typeface="Arial"/>
              </a:rPr>
              <a:t>/</a:t>
            </a:r>
            <a:r>
              <a:rPr sz="2400" b="1" spc="-5" dirty="0">
                <a:latin typeface="Arial"/>
                <a:cs typeface="Arial"/>
              </a:rPr>
              <a:t>201</a:t>
            </a:r>
            <a:r>
              <a:rPr sz="2400" b="1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89175" y="4361688"/>
            <a:ext cx="7198359" cy="1102360"/>
          </a:xfrm>
          <a:custGeom>
            <a:avLst/>
            <a:gdLst/>
            <a:ahLst/>
            <a:cxnLst/>
            <a:rect l="l" t="t" r="r" b="b"/>
            <a:pathLst>
              <a:path w="7198359" h="1102360">
                <a:moveTo>
                  <a:pt x="207263" y="525779"/>
                </a:moveTo>
                <a:lnTo>
                  <a:pt x="1523" y="525779"/>
                </a:lnTo>
                <a:lnTo>
                  <a:pt x="0" y="545591"/>
                </a:lnTo>
                <a:lnTo>
                  <a:pt x="3599687" y="1101851"/>
                </a:lnTo>
                <a:lnTo>
                  <a:pt x="3934859" y="1050035"/>
                </a:lnTo>
                <a:lnTo>
                  <a:pt x="3595115" y="1050035"/>
                </a:lnTo>
                <a:lnTo>
                  <a:pt x="3598925" y="1049447"/>
                </a:lnTo>
                <a:lnTo>
                  <a:pt x="532992" y="576071"/>
                </a:lnTo>
                <a:lnTo>
                  <a:pt x="202691" y="576071"/>
                </a:lnTo>
                <a:lnTo>
                  <a:pt x="207263" y="525779"/>
                </a:lnTo>
                <a:close/>
              </a:path>
              <a:path w="7198359" h="1102360">
                <a:moveTo>
                  <a:pt x="3598925" y="1049447"/>
                </a:moveTo>
                <a:lnTo>
                  <a:pt x="3595115" y="1050035"/>
                </a:lnTo>
                <a:lnTo>
                  <a:pt x="3602735" y="1050035"/>
                </a:lnTo>
                <a:lnTo>
                  <a:pt x="3598925" y="1049447"/>
                </a:lnTo>
                <a:close/>
              </a:path>
              <a:path w="7198359" h="1102360">
                <a:moveTo>
                  <a:pt x="6990587" y="525779"/>
                </a:moveTo>
                <a:lnTo>
                  <a:pt x="3598925" y="1049447"/>
                </a:lnTo>
                <a:lnTo>
                  <a:pt x="3602735" y="1050035"/>
                </a:lnTo>
                <a:lnTo>
                  <a:pt x="3934859" y="1050035"/>
                </a:lnTo>
                <a:lnTo>
                  <a:pt x="7000692" y="576071"/>
                </a:lnTo>
                <a:lnTo>
                  <a:pt x="6995159" y="576071"/>
                </a:lnTo>
                <a:lnTo>
                  <a:pt x="6990587" y="525779"/>
                </a:lnTo>
                <a:close/>
              </a:path>
              <a:path w="7198359" h="1102360">
                <a:moveTo>
                  <a:pt x="207263" y="525779"/>
                </a:moveTo>
                <a:lnTo>
                  <a:pt x="202691" y="576071"/>
                </a:lnTo>
                <a:lnTo>
                  <a:pt x="532992" y="576071"/>
                </a:lnTo>
                <a:lnTo>
                  <a:pt x="207263" y="525779"/>
                </a:lnTo>
                <a:close/>
              </a:path>
              <a:path w="7198359" h="1102360">
                <a:moveTo>
                  <a:pt x="1876043" y="525779"/>
                </a:moveTo>
                <a:lnTo>
                  <a:pt x="207263" y="525779"/>
                </a:lnTo>
                <a:lnTo>
                  <a:pt x="532992" y="576071"/>
                </a:lnTo>
                <a:lnTo>
                  <a:pt x="1926335" y="576071"/>
                </a:lnTo>
                <a:lnTo>
                  <a:pt x="1926335" y="550163"/>
                </a:lnTo>
                <a:lnTo>
                  <a:pt x="1876043" y="550163"/>
                </a:lnTo>
                <a:lnTo>
                  <a:pt x="1876043" y="525779"/>
                </a:lnTo>
                <a:close/>
              </a:path>
              <a:path w="7198359" h="1102360">
                <a:moveTo>
                  <a:pt x="5271515" y="25907"/>
                </a:moveTo>
                <a:lnTo>
                  <a:pt x="5271515" y="576071"/>
                </a:lnTo>
                <a:lnTo>
                  <a:pt x="6664859" y="576071"/>
                </a:lnTo>
                <a:lnTo>
                  <a:pt x="6832658" y="550163"/>
                </a:lnTo>
                <a:lnTo>
                  <a:pt x="5321807" y="550163"/>
                </a:lnTo>
                <a:lnTo>
                  <a:pt x="5297423" y="525779"/>
                </a:lnTo>
                <a:lnTo>
                  <a:pt x="5321807" y="525779"/>
                </a:lnTo>
                <a:lnTo>
                  <a:pt x="5321807" y="50291"/>
                </a:lnTo>
                <a:lnTo>
                  <a:pt x="5297423" y="50291"/>
                </a:lnTo>
                <a:lnTo>
                  <a:pt x="5271515" y="25907"/>
                </a:lnTo>
                <a:close/>
              </a:path>
              <a:path w="7198359" h="1102360">
                <a:moveTo>
                  <a:pt x="7196327" y="525779"/>
                </a:moveTo>
                <a:lnTo>
                  <a:pt x="6990587" y="525779"/>
                </a:lnTo>
                <a:lnTo>
                  <a:pt x="6995159" y="576071"/>
                </a:lnTo>
                <a:lnTo>
                  <a:pt x="7000692" y="576071"/>
                </a:lnTo>
                <a:lnTo>
                  <a:pt x="7197851" y="545591"/>
                </a:lnTo>
                <a:lnTo>
                  <a:pt x="7196327" y="525779"/>
                </a:lnTo>
                <a:close/>
              </a:path>
              <a:path w="7198359" h="1102360">
                <a:moveTo>
                  <a:pt x="5321807" y="0"/>
                </a:moveTo>
                <a:lnTo>
                  <a:pt x="1876043" y="0"/>
                </a:lnTo>
                <a:lnTo>
                  <a:pt x="1876043" y="550163"/>
                </a:lnTo>
                <a:lnTo>
                  <a:pt x="1901951" y="525779"/>
                </a:lnTo>
                <a:lnTo>
                  <a:pt x="1926335" y="525779"/>
                </a:lnTo>
                <a:lnTo>
                  <a:pt x="1926335" y="50291"/>
                </a:lnTo>
                <a:lnTo>
                  <a:pt x="1901951" y="50291"/>
                </a:lnTo>
                <a:lnTo>
                  <a:pt x="1926335" y="25907"/>
                </a:lnTo>
                <a:lnTo>
                  <a:pt x="5321807" y="25907"/>
                </a:lnTo>
                <a:lnTo>
                  <a:pt x="5321807" y="0"/>
                </a:lnTo>
                <a:close/>
              </a:path>
              <a:path w="7198359" h="1102360">
                <a:moveTo>
                  <a:pt x="1926335" y="525779"/>
                </a:moveTo>
                <a:lnTo>
                  <a:pt x="1901951" y="525779"/>
                </a:lnTo>
                <a:lnTo>
                  <a:pt x="1876043" y="550163"/>
                </a:lnTo>
                <a:lnTo>
                  <a:pt x="1926335" y="550163"/>
                </a:lnTo>
                <a:lnTo>
                  <a:pt x="1926335" y="525779"/>
                </a:lnTo>
                <a:close/>
              </a:path>
              <a:path w="7198359" h="1102360">
                <a:moveTo>
                  <a:pt x="5321807" y="525779"/>
                </a:moveTo>
                <a:lnTo>
                  <a:pt x="5297423" y="525779"/>
                </a:lnTo>
                <a:lnTo>
                  <a:pt x="5321807" y="550163"/>
                </a:lnTo>
                <a:lnTo>
                  <a:pt x="5321807" y="525779"/>
                </a:lnTo>
                <a:close/>
              </a:path>
              <a:path w="7198359" h="1102360">
                <a:moveTo>
                  <a:pt x="6990587" y="525779"/>
                </a:moveTo>
                <a:lnTo>
                  <a:pt x="5321807" y="525779"/>
                </a:lnTo>
                <a:lnTo>
                  <a:pt x="5321807" y="550163"/>
                </a:lnTo>
                <a:lnTo>
                  <a:pt x="6832658" y="550163"/>
                </a:lnTo>
                <a:lnTo>
                  <a:pt x="6990587" y="525779"/>
                </a:lnTo>
                <a:close/>
              </a:path>
              <a:path w="7198359" h="1102360">
                <a:moveTo>
                  <a:pt x="1926335" y="25907"/>
                </a:moveTo>
                <a:lnTo>
                  <a:pt x="1901951" y="50291"/>
                </a:lnTo>
                <a:lnTo>
                  <a:pt x="1926335" y="50291"/>
                </a:lnTo>
                <a:lnTo>
                  <a:pt x="1926335" y="25907"/>
                </a:lnTo>
                <a:close/>
              </a:path>
              <a:path w="7198359" h="1102360">
                <a:moveTo>
                  <a:pt x="5271515" y="25907"/>
                </a:moveTo>
                <a:lnTo>
                  <a:pt x="1926335" y="25907"/>
                </a:lnTo>
                <a:lnTo>
                  <a:pt x="1926335" y="50291"/>
                </a:lnTo>
                <a:lnTo>
                  <a:pt x="5271515" y="50291"/>
                </a:lnTo>
                <a:lnTo>
                  <a:pt x="5271515" y="25907"/>
                </a:lnTo>
                <a:close/>
              </a:path>
              <a:path w="7198359" h="1102360">
                <a:moveTo>
                  <a:pt x="5321807" y="25907"/>
                </a:moveTo>
                <a:lnTo>
                  <a:pt x="5271515" y="25907"/>
                </a:lnTo>
                <a:lnTo>
                  <a:pt x="5297423" y="50291"/>
                </a:lnTo>
                <a:lnTo>
                  <a:pt x="5321807" y="50291"/>
                </a:lnTo>
                <a:lnTo>
                  <a:pt x="5321807" y="25907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2179" y="2106168"/>
            <a:ext cx="2095500" cy="626745"/>
          </a:xfrm>
          <a:custGeom>
            <a:avLst/>
            <a:gdLst/>
            <a:ahLst/>
            <a:cxnLst/>
            <a:rect l="l" t="t" r="r" b="b"/>
            <a:pathLst>
              <a:path w="2095500" h="626744">
                <a:moveTo>
                  <a:pt x="2095499" y="0"/>
                </a:moveTo>
                <a:lnTo>
                  <a:pt x="0" y="0"/>
                </a:lnTo>
                <a:lnTo>
                  <a:pt x="0" y="626363"/>
                </a:lnTo>
                <a:lnTo>
                  <a:pt x="2095499" y="626363"/>
                </a:lnTo>
                <a:lnTo>
                  <a:pt x="2095499" y="606551"/>
                </a:lnTo>
                <a:lnTo>
                  <a:pt x="38099" y="606551"/>
                </a:lnTo>
                <a:lnTo>
                  <a:pt x="18287" y="588263"/>
                </a:lnTo>
                <a:lnTo>
                  <a:pt x="38099" y="588263"/>
                </a:lnTo>
                <a:lnTo>
                  <a:pt x="38099" y="38099"/>
                </a:lnTo>
                <a:lnTo>
                  <a:pt x="18287" y="38099"/>
                </a:lnTo>
                <a:lnTo>
                  <a:pt x="38099" y="18287"/>
                </a:lnTo>
                <a:lnTo>
                  <a:pt x="2095499" y="18287"/>
                </a:lnTo>
                <a:lnTo>
                  <a:pt x="2095499" y="0"/>
                </a:lnTo>
                <a:close/>
              </a:path>
              <a:path w="2095500" h="626744">
                <a:moveTo>
                  <a:pt x="38099" y="588263"/>
                </a:moveTo>
                <a:lnTo>
                  <a:pt x="18287" y="588263"/>
                </a:lnTo>
                <a:lnTo>
                  <a:pt x="38099" y="606551"/>
                </a:lnTo>
                <a:lnTo>
                  <a:pt x="38099" y="588263"/>
                </a:lnTo>
                <a:close/>
              </a:path>
              <a:path w="2095500" h="626744">
                <a:moveTo>
                  <a:pt x="2057399" y="588263"/>
                </a:moveTo>
                <a:lnTo>
                  <a:pt x="38099" y="588263"/>
                </a:lnTo>
                <a:lnTo>
                  <a:pt x="38099" y="606551"/>
                </a:lnTo>
                <a:lnTo>
                  <a:pt x="2057399" y="606551"/>
                </a:lnTo>
                <a:lnTo>
                  <a:pt x="2057399" y="588263"/>
                </a:lnTo>
                <a:close/>
              </a:path>
              <a:path w="2095500" h="626744">
                <a:moveTo>
                  <a:pt x="2057399" y="18287"/>
                </a:moveTo>
                <a:lnTo>
                  <a:pt x="2057399" y="606551"/>
                </a:lnTo>
                <a:lnTo>
                  <a:pt x="2075687" y="588263"/>
                </a:lnTo>
                <a:lnTo>
                  <a:pt x="2095499" y="588263"/>
                </a:lnTo>
                <a:lnTo>
                  <a:pt x="2095499" y="38099"/>
                </a:lnTo>
                <a:lnTo>
                  <a:pt x="2075687" y="38099"/>
                </a:lnTo>
                <a:lnTo>
                  <a:pt x="2057399" y="18287"/>
                </a:lnTo>
                <a:close/>
              </a:path>
              <a:path w="2095500" h="626744">
                <a:moveTo>
                  <a:pt x="2095499" y="588263"/>
                </a:moveTo>
                <a:lnTo>
                  <a:pt x="2075687" y="588263"/>
                </a:lnTo>
                <a:lnTo>
                  <a:pt x="2057399" y="606551"/>
                </a:lnTo>
                <a:lnTo>
                  <a:pt x="2095499" y="606551"/>
                </a:lnTo>
                <a:lnTo>
                  <a:pt x="2095499" y="588263"/>
                </a:lnTo>
                <a:close/>
              </a:path>
              <a:path w="2095500" h="626744">
                <a:moveTo>
                  <a:pt x="38099" y="18287"/>
                </a:moveTo>
                <a:lnTo>
                  <a:pt x="18287" y="38099"/>
                </a:lnTo>
                <a:lnTo>
                  <a:pt x="38099" y="38099"/>
                </a:lnTo>
                <a:lnTo>
                  <a:pt x="38099" y="18287"/>
                </a:lnTo>
                <a:close/>
              </a:path>
              <a:path w="2095500" h="626744">
                <a:moveTo>
                  <a:pt x="2057399" y="18287"/>
                </a:moveTo>
                <a:lnTo>
                  <a:pt x="38099" y="18287"/>
                </a:lnTo>
                <a:lnTo>
                  <a:pt x="38099" y="38099"/>
                </a:lnTo>
                <a:lnTo>
                  <a:pt x="2057399" y="38099"/>
                </a:lnTo>
                <a:lnTo>
                  <a:pt x="2057399" y="18287"/>
                </a:lnTo>
                <a:close/>
              </a:path>
              <a:path w="2095500" h="626744">
                <a:moveTo>
                  <a:pt x="2095499" y="18287"/>
                </a:moveTo>
                <a:lnTo>
                  <a:pt x="2057399" y="18287"/>
                </a:lnTo>
                <a:lnTo>
                  <a:pt x="2075687" y="38099"/>
                </a:lnTo>
                <a:lnTo>
                  <a:pt x="2095499" y="38099"/>
                </a:lnTo>
                <a:lnTo>
                  <a:pt x="2095499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20467" y="2124456"/>
            <a:ext cx="2056130" cy="586740"/>
          </a:xfrm>
          <a:prstGeom prst="rect">
            <a:avLst/>
          </a:prstGeom>
          <a:solidFill>
            <a:srgbClr val="98FF32"/>
          </a:solidFill>
        </p:spPr>
        <p:txBody>
          <a:bodyPr vert="horz" wrap="square" lIns="0" tIns="0" rIns="0" bIns="0" rtlCol="0">
            <a:spAutoFit/>
          </a:bodyPr>
          <a:lstStyle/>
          <a:p>
            <a:pPr marL="394970">
              <a:lnSpc>
                <a:spcPct val="100000"/>
              </a:lnSpc>
            </a:pPr>
            <a:r>
              <a:rPr sz="3200" b="1" spc="175" dirty="0">
                <a:latin typeface="Arial"/>
                <a:cs typeface="Arial"/>
              </a:rPr>
              <a:t>P</a:t>
            </a:r>
            <a:r>
              <a:rPr sz="3200" b="1" spc="350" dirty="0">
                <a:latin typeface="Arial"/>
                <a:cs typeface="Arial"/>
              </a:rPr>
              <a:t>N</a:t>
            </a:r>
            <a:r>
              <a:rPr sz="3200" b="1" spc="175" dirty="0">
                <a:latin typeface="Arial"/>
                <a:cs typeface="Arial"/>
              </a:rPr>
              <a:t>P</a:t>
            </a:r>
            <a:r>
              <a:rPr sz="3200" b="1" dirty="0">
                <a:latin typeface="Arial"/>
                <a:cs typeface="Arial"/>
              </a:rPr>
              <a:t>K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83907" y="1970532"/>
            <a:ext cx="2741930" cy="1752600"/>
          </a:xfrm>
          <a:custGeom>
            <a:avLst/>
            <a:gdLst/>
            <a:ahLst/>
            <a:cxnLst/>
            <a:rect l="l" t="t" r="r" b="b"/>
            <a:pathLst>
              <a:path w="2741929" h="1752600">
                <a:moveTo>
                  <a:pt x="0" y="1752599"/>
                </a:moveTo>
                <a:lnTo>
                  <a:pt x="2741675" y="1752599"/>
                </a:lnTo>
                <a:lnTo>
                  <a:pt x="2741675" y="0"/>
                </a:lnTo>
                <a:lnTo>
                  <a:pt x="0" y="0"/>
                </a:lnTo>
                <a:lnTo>
                  <a:pt x="0" y="1752599"/>
                </a:lnTo>
                <a:close/>
              </a:path>
            </a:pathLst>
          </a:custGeom>
          <a:solidFill>
            <a:srgbClr val="98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1716" y="1956816"/>
            <a:ext cx="2767965" cy="1780539"/>
          </a:xfrm>
          <a:custGeom>
            <a:avLst/>
            <a:gdLst/>
            <a:ahLst/>
            <a:cxnLst/>
            <a:rect l="l" t="t" r="r" b="b"/>
            <a:pathLst>
              <a:path w="2767965" h="1780539">
                <a:moveTo>
                  <a:pt x="2767583" y="0"/>
                </a:moveTo>
                <a:lnTo>
                  <a:pt x="0" y="0"/>
                </a:lnTo>
                <a:lnTo>
                  <a:pt x="0" y="1780031"/>
                </a:lnTo>
                <a:lnTo>
                  <a:pt x="2767583" y="1780031"/>
                </a:lnTo>
                <a:lnTo>
                  <a:pt x="2767583" y="1767839"/>
                </a:lnTo>
                <a:lnTo>
                  <a:pt x="24383" y="1767839"/>
                </a:lnTo>
                <a:lnTo>
                  <a:pt x="12191" y="1755647"/>
                </a:lnTo>
                <a:lnTo>
                  <a:pt x="24383" y="1755647"/>
                </a:lnTo>
                <a:lnTo>
                  <a:pt x="24383" y="25907"/>
                </a:lnTo>
                <a:lnTo>
                  <a:pt x="12191" y="25907"/>
                </a:lnTo>
                <a:lnTo>
                  <a:pt x="24383" y="13715"/>
                </a:lnTo>
                <a:lnTo>
                  <a:pt x="2767583" y="13715"/>
                </a:lnTo>
                <a:lnTo>
                  <a:pt x="2767583" y="0"/>
                </a:lnTo>
                <a:close/>
              </a:path>
              <a:path w="2767965" h="1780539">
                <a:moveTo>
                  <a:pt x="24383" y="1755647"/>
                </a:moveTo>
                <a:lnTo>
                  <a:pt x="12191" y="1755647"/>
                </a:lnTo>
                <a:lnTo>
                  <a:pt x="24383" y="1767839"/>
                </a:lnTo>
                <a:lnTo>
                  <a:pt x="24383" y="1755647"/>
                </a:lnTo>
                <a:close/>
              </a:path>
              <a:path w="2767965" h="1780539">
                <a:moveTo>
                  <a:pt x="2743199" y="1755647"/>
                </a:moveTo>
                <a:lnTo>
                  <a:pt x="24383" y="1755647"/>
                </a:lnTo>
                <a:lnTo>
                  <a:pt x="24383" y="1767839"/>
                </a:lnTo>
                <a:lnTo>
                  <a:pt x="2743199" y="1767839"/>
                </a:lnTo>
                <a:lnTo>
                  <a:pt x="2743199" y="1755647"/>
                </a:lnTo>
                <a:close/>
              </a:path>
              <a:path w="2767965" h="1780539">
                <a:moveTo>
                  <a:pt x="2743199" y="13715"/>
                </a:moveTo>
                <a:lnTo>
                  <a:pt x="2743199" y="1767839"/>
                </a:lnTo>
                <a:lnTo>
                  <a:pt x="2755391" y="1755647"/>
                </a:lnTo>
                <a:lnTo>
                  <a:pt x="2767583" y="1755647"/>
                </a:lnTo>
                <a:lnTo>
                  <a:pt x="2767583" y="25907"/>
                </a:lnTo>
                <a:lnTo>
                  <a:pt x="2755391" y="25907"/>
                </a:lnTo>
                <a:lnTo>
                  <a:pt x="2743199" y="13715"/>
                </a:lnTo>
                <a:close/>
              </a:path>
              <a:path w="2767965" h="1780539">
                <a:moveTo>
                  <a:pt x="2767583" y="1755647"/>
                </a:moveTo>
                <a:lnTo>
                  <a:pt x="2755391" y="1755647"/>
                </a:lnTo>
                <a:lnTo>
                  <a:pt x="2743199" y="1767839"/>
                </a:lnTo>
                <a:lnTo>
                  <a:pt x="2767583" y="1767839"/>
                </a:lnTo>
                <a:lnTo>
                  <a:pt x="2767583" y="1755647"/>
                </a:lnTo>
                <a:close/>
              </a:path>
              <a:path w="2767965" h="1780539">
                <a:moveTo>
                  <a:pt x="24383" y="13715"/>
                </a:moveTo>
                <a:lnTo>
                  <a:pt x="12191" y="25907"/>
                </a:lnTo>
                <a:lnTo>
                  <a:pt x="24383" y="25907"/>
                </a:lnTo>
                <a:lnTo>
                  <a:pt x="24383" y="13715"/>
                </a:lnTo>
                <a:close/>
              </a:path>
              <a:path w="2767965" h="1780539">
                <a:moveTo>
                  <a:pt x="2743199" y="13715"/>
                </a:moveTo>
                <a:lnTo>
                  <a:pt x="24383" y="13715"/>
                </a:lnTo>
                <a:lnTo>
                  <a:pt x="24383" y="25907"/>
                </a:lnTo>
                <a:lnTo>
                  <a:pt x="2743199" y="25907"/>
                </a:lnTo>
                <a:lnTo>
                  <a:pt x="2743199" y="13715"/>
                </a:lnTo>
                <a:close/>
              </a:path>
              <a:path w="2767965" h="1780539">
                <a:moveTo>
                  <a:pt x="2767583" y="13715"/>
                </a:moveTo>
                <a:lnTo>
                  <a:pt x="2743199" y="13715"/>
                </a:lnTo>
                <a:lnTo>
                  <a:pt x="2755391" y="25907"/>
                </a:lnTo>
                <a:lnTo>
                  <a:pt x="2767583" y="25907"/>
                </a:lnTo>
                <a:lnTo>
                  <a:pt x="2767583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74172" y="2041372"/>
            <a:ext cx="2184400" cy="162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1170" marR="464184" indent="-10795" algn="ctr">
              <a:lnSpc>
                <a:spcPct val="100000"/>
              </a:lnSpc>
            </a:pPr>
            <a:r>
              <a:rPr sz="1800" b="1" spc="-215" dirty="0">
                <a:latin typeface="Arial"/>
                <a:cs typeface="Arial"/>
              </a:rPr>
              <a:t>L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215" dirty="0">
                <a:latin typeface="Arial"/>
                <a:cs typeface="Arial"/>
              </a:rPr>
              <a:t>u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35" dirty="0">
                <a:latin typeface="Arial"/>
                <a:cs typeface="Arial"/>
              </a:rPr>
              <a:t>A</a:t>
            </a:r>
            <a:r>
              <a:rPr sz="1800" b="1" spc="-130" dirty="0">
                <a:latin typeface="Arial"/>
                <a:cs typeface="Arial"/>
              </a:rPr>
              <a:t>r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185" dirty="0">
                <a:latin typeface="Arial"/>
                <a:cs typeface="Arial"/>
              </a:rPr>
              <a:t>ke</a:t>
            </a:r>
            <a:r>
              <a:rPr sz="1800" b="1" spc="-5" dirty="0">
                <a:latin typeface="Arial"/>
                <a:cs typeface="Arial"/>
              </a:rPr>
              <a:t>l</a:t>
            </a:r>
            <a:r>
              <a:rPr sz="1800" b="1" spc="-125" dirty="0">
                <a:latin typeface="Times New Roman"/>
                <a:cs typeface="Times New Roman"/>
              </a:rPr>
              <a:t> </a:t>
            </a:r>
            <a:r>
              <a:rPr sz="1800" b="1" spc="-185" dirty="0">
                <a:latin typeface="Arial"/>
                <a:cs typeface="Arial"/>
              </a:rPr>
              <a:t>as</a:t>
            </a:r>
            <a:r>
              <a:rPr sz="1800" b="1" spc="-100" dirty="0">
                <a:latin typeface="Arial"/>
                <a:cs typeface="Arial"/>
              </a:rPr>
              <a:t>l</a:t>
            </a:r>
            <a:r>
              <a:rPr sz="1800" b="1" spc="-5" dirty="0">
                <a:latin typeface="Arial"/>
                <a:cs typeface="Arial"/>
              </a:rPr>
              <a:t>i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80" dirty="0">
                <a:latin typeface="Arial"/>
                <a:cs typeface="Arial"/>
              </a:rPr>
              <a:t>M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110" dirty="0">
                <a:latin typeface="Arial"/>
                <a:cs typeface="Arial"/>
              </a:rPr>
              <a:t>-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215" dirty="0">
                <a:latin typeface="Arial"/>
                <a:cs typeface="Arial"/>
              </a:rPr>
              <a:t>n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100" dirty="0">
                <a:latin typeface="Arial"/>
                <a:cs typeface="Arial"/>
              </a:rPr>
              <a:t>li</a:t>
            </a:r>
            <a:r>
              <a:rPr sz="1800" b="1" spc="-185" dirty="0">
                <a:latin typeface="Arial"/>
                <a:cs typeface="Arial"/>
              </a:rPr>
              <a:t>s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35" dirty="0">
                <a:latin typeface="Arial"/>
                <a:cs typeface="Arial"/>
              </a:rPr>
              <a:t>PNP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290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Arial"/>
                <a:cs typeface="Arial"/>
              </a:rPr>
              <a:t>(</a:t>
            </a:r>
            <a:r>
              <a:rPr sz="1800" b="1" spc="-185" dirty="0">
                <a:latin typeface="Arial"/>
                <a:cs typeface="Arial"/>
              </a:rPr>
              <a:t>as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spc="-215" dirty="0">
                <a:latin typeface="Arial"/>
                <a:cs typeface="Arial"/>
              </a:rPr>
              <a:t>ng</a:t>
            </a:r>
            <a:r>
              <a:rPr sz="1800" b="1" dirty="0">
                <a:latin typeface="Arial"/>
                <a:cs typeface="Arial"/>
              </a:rPr>
              <a:t>)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35" dirty="0">
                <a:latin typeface="Arial"/>
                <a:cs typeface="Arial"/>
              </a:rPr>
              <a:t>B</a:t>
            </a:r>
            <a:r>
              <a:rPr sz="1800" b="1" spc="-215" dirty="0">
                <a:latin typeface="Arial"/>
                <a:cs typeface="Arial"/>
              </a:rPr>
              <a:t>u</a:t>
            </a:r>
            <a:r>
              <a:rPr sz="1800" b="1" spc="-185" dirty="0">
                <a:latin typeface="Arial"/>
                <a:cs typeface="Arial"/>
              </a:rPr>
              <a:t>k</a:t>
            </a:r>
            <a:r>
              <a:rPr sz="1800" b="1" spc="-15" dirty="0">
                <a:latin typeface="Arial"/>
                <a:cs typeface="Arial"/>
              </a:rPr>
              <a:t>u</a:t>
            </a:r>
            <a:r>
              <a:rPr sz="1800" b="1" spc="-245" dirty="0">
                <a:latin typeface="Times New Roman"/>
                <a:cs typeface="Times New Roman"/>
              </a:rPr>
              <a:t> 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100" dirty="0">
                <a:latin typeface="Arial"/>
                <a:cs typeface="Arial"/>
              </a:rPr>
              <a:t>j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210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,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235" dirty="0">
                <a:latin typeface="Arial"/>
                <a:cs typeface="Arial"/>
              </a:rPr>
              <a:t>K</a:t>
            </a:r>
            <a:r>
              <a:rPr sz="1800" b="1" spc="-185" dirty="0">
                <a:latin typeface="Arial"/>
                <a:cs typeface="Arial"/>
              </a:rPr>
              <a:t>ese</a:t>
            </a:r>
            <a:r>
              <a:rPr sz="1800" b="1" spc="-215" dirty="0">
                <a:latin typeface="Arial"/>
                <a:cs typeface="Arial"/>
              </a:rPr>
              <a:t>p</a:t>
            </a:r>
            <a:r>
              <a:rPr sz="1800" b="1" spc="-185" dirty="0">
                <a:latin typeface="Arial"/>
                <a:cs typeface="Arial"/>
              </a:rPr>
              <a:t>aka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n</a:t>
            </a:r>
            <a:r>
              <a:rPr sz="1800" b="1" spc="-195" dirty="0">
                <a:latin typeface="Times New Roman"/>
                <a:cs typeface="Times New Roman"/>
              </a:rPr>
              <a:t> </a:t>
            </a:r>
            <a:r>
              <a:rPr sz="1800" b="1" spc="-185" dirty="0">
                <a:latin typeface="Arial"/>
                <a:cs typeface="Arial"/>
              </a:rPr>
              <a:t>s</a:t>
            </a:r>
            <a:r>
              <a:rPr sz="1800" b="1" spc="-11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-145" dirty="0">
                <a:latin typeface="Times New Roman"/>
                <a:cs typeface="Times New Roman"/>
              </a:rPr>
              <a:t> </a:t>
            </a:r>
            <a:r>
              <a:rPr sz="1800" b="1" spc="-295" dirty="0">
                <a:latin typeface="Arial"/>
                <a:cs typeface="Arial"/>
              </a:rPr>
              <a:t>m</a:t>
            </a:r>
            <a:r>
              <a:rPr sz="1800" b="1" spc="-185" dirty="0">
                <a:latin typeface="Arial"/>
                <a:cs typeface="Arial"/>
              </a:rPr>
              <a:t>e</a:t>
            </a:r>
            <a:r>
              <a:rPr sz="1800" b="1" spc="-215" dirty="0">
                <a:latin typeface="Arial"/>
                <a:cs typeface="Arial"/>
              </a:rPr>
              <a:t>d</a:t>
            </a:r>
            <a:r>
              <a:rPr sz="1800" b="1" spc="-100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97579" y="2778252"/>
            <a:ext cx="767080" cy="1003300"/>
          </a:xfrm>
          <a:custGeom>
            <a:avLst/>
            <a:gdLst/>
            <a:ahLst/>
            <a:cxnLst/>
            <a:rect l="l" t="t" r="r" b="b"/>
            <a:pathLst>
              <a:path w="767079" h="1003300">
                <a:moveTo>
                  <a:pt x="216407" y="0"/>
                </a:moveTo>
                <a:lnTo>
                  <a:pt x="0" y="138683"/>
                </a:lnTo>
                <a:lnTo>
                  <a:pt x="263651" y="548639"/>
                </a:lnTo>
                <a:lnTo>
                  <a:pt x="155447" y="617219"/>
                </a:lnTo>
                <a:lnTo>
                  <a:pt x="614512" y="1002791"/>
                </a:lnTo>
                <a:lnTo>
                  <a:pt x="767015" y="1002791"/>
                </a:lnTo>
                <a:lnTo>
                  <a:pt x="605432" y="409955"/>
                </a:lnTo>
                <a:lnTo>
                  <a:pt x="478535" y="409955"/>
                </a:lnTo>
                <a:lnTo>
                  <a:pt x="216407" y="0"/>
                </a:lnTo>
                <a:close/>
              </a:path>
              <a:path w="767079" h="1003300">
                <a:moveTo>
                  <a:pt x="586739" y="341375"/>
                </a:moveTo>
                <a:lnTo>
                  <a:pt x="478535" y="409955"/>
                </a:lnTo>
                <a:lnTo>
                  <a:pt x="605432" y="409955"/>
                </a:lnTo>
                <a:lnTo>
                  <a:pt x="586739" y="341375"/>
                </a:lnTo>
                <a:close/>
              </a:path>
            </a:pathLst>
          </a:custGeom>
          <a:solidFill>
            <a:srgbClr val="98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9959" y="2769108"/>
            <a:ext cx="782320" cy="1012190"/>
          </a:xfrm>
          <a:custGeom>
            <a:avLst/>
            <a:gdLst/>
            <a:ahLst/>
            <a:cxnLst/>
            <a:rect l="l" t="t" r="r" b="b"/>
            <a:pathLst>
              <a:path w="782320" h="1012189">
                <a:moveTo>
                  <a:pt x="261933" y="555743"/>
                </a:moveTo>
                <a:lnTo>
                  <a:pt x="152399" y="626363"/>
                </a:lnTo>
                <a:lnTo>
                  <a:pt x="612199" y="1011935"/>
                </a:lnTo>
                <a:lnTo>
                  <a:pt x="632148" y="1011935"/>
                </a:lnTo>
                <a:lnTo>
                  <a:pt x="180341" y="632459"/>
                </a:lnTo>
                <a:lnTo>
                  <a:pt x="167639" y="632459"/>
                </a:lnTo>
                <a:lnTo>
                  <a:pt x="167639" y="621791"/>
                </a:lnTo>
                <a:lnTo>
                  <a:pt x="184086" y="621791"/>
                </a:lnTo>
                <a:lnTo>
                  <a:pt x="278066" y="560831"/>
                </a:lnTo>
                <a:lnTo>
                  <a:pt x="265175" y="560831"/>
                </a:lnTo>
                <a:lnTo>
                  <a:pt x="261933" y="555743"/>
                </a:lnTo>
                <a:close/>
              </a:path>
              <a:path w="782320" h="1012189">
                <a:moveTo>
                  <a:pt x="601841" y="352043"/>
                </a:moveTo>
                <a:lnTo>
                  <a:pt x="588263" y="352043"/>
                </a:lnTo>
                <a:lnTo>
                  <a:pt x="597407" y="356615"/>
                </a:lnTo>
                <a:lnTo>
                  <a:pt x="590675" y="360891"/>
                </a:lnTo>
                <a:lnTo>
                  <a:pt x="768123" y="1011935"/>
                </a:lnTo>
                <a:lnTo>
                  <a:pt x="781811" y="1011935"/>
                </a:lnTo>
                <a:lnTo>
                  <a:pt x="601841" y="352043"/>
                </a:lnTo>
                <a:close/>
              </a:path>
              <a:path w="782320" h="1012189">
                <a:moveTo>
                  <a:pt x="167639" y="621791"/>
                </a:moveTo>
                <a:lnTo>
                  <a:pt x="167639" y="632459"/>
                </a:lnTo>
                <a:lnTo>
                  <a:pt x="174806" y="627811"/>
                </a:lnTo>
                <a:lnTo>
                  <a:pt x="167639" y="621791"/>
                </a:lnTo>
                <a:close/>
              </a:path>
              <a:path w="782320" h="1012189">
                <a:moveTo>
                  <a:pt x="174806" y="627811"/>
                </a:moveTo>
                <a:lnTo>
                  <a:pt x="167639" y="632459"/>
                </a:lnTo>
                <a:lnTo>
                  <a:pt x="180341" y="632459"/>
                </a:lnTo>
                <a:lnTo>
                  <a:pt x="174806" y="627811"/>
                </a:lnTo>
                <a:close/>
              </a:path>
              <a:path w="782320" h="1012189">
                <a:moveTo>
                  <a:pt x="184086" y="621791"/>
                </a:moveTo>
                <a:lnTo>
                  <a:pt x="167639" y="621791"/>
                </a:lnTo>
                <a:lnTo>
                  <a:pt x="174806" y="627811"/>
                </a:lnTo>
                <a:lnTo>
                  <a:pt x="184086" y="621791"/>
                </a:lnTo>
                <a:close/>
              </a:path>
              <a:path w="782320" h="1012189">
                <a:moveTo>
                  <a:pt x="268223" y="551687"/>
                </a:moveTo>
                <a:lnTo>
                  <a:pt x="261933" y="555743"/>
                </a:lnTo>
                <a:lnTo>
                  <a:pt x="265175" y="560831"/>
                </a:lnTo>
                <a:lnTo>
                  <a:pt x="268223" y="551687"/>
                </a:lnTo>
                <a:close/>
              </a:path>
              <a:path w="782320" h="1012189">
                <a:moveTo>
                  <a:pt x="275531" y="551687"/>
                </a:moveTo>
                <a:lnTo>
                  <a:pt x="268223" y="551687"/>
                </a:lnTo>
                <a:lnTo>
                  <a:pt x="265175" y="560831"/>
                </a:lnTo>
                <a:lnTo>
                  <a:pt x="278066" y="560831"/>
                </a:lnTo>
                <a:lnTo>
                  <a:pt x="280415" y="559307"/>
                </a:lnTo>
                <a:lnTo>
                  <a:pt x="275531" y="551687"/>
                </a:lnTo>
                <a:close/>
              </a:path>
              <a:path w="782320" h="1012189">
                <a:moveTo>
                  <a:pt x="225551" y="0"/>
                </a:moveTo>
                <a:lnTo>
                  <a:pt x="0" y="144779"/>
                </a:lnTo>
                <a:lnTo>
                  <a:pt x="261933" y="555743"/>
                </a:lnTo>
                <a:lnTo>
                  <a:pt x="268223" y="551687"/>
                </a:lnTo>
                <a:lnTo>
                  <a:pt x="275531" y="551687"/>
                </a:lnTo>
                <a:lnTo>
                  <a:pt x="19577" y="152399"/>
                </a:lnTo>
                <a:lnTo>
                  <a:pt x="12191" y="152399"/>
                </a:lnTo>
                <a:lnTo>
                  <a:pt x="13715" y="143255"/>
                </a:lnTo>
                <a:lnTo>
                  <a:pt x="26360" y="143255"/>
                </a:lnTo>
                <a:lnTo>
                  <a:pt x="221298" y="17444"/>
                </a:lnTo>
                <a:lnTo>
                  <a:pt x="217931" y="12191"/>
                </a:lnTo>
                <a:lnTo>
                  <a:pt x="233367" y="12191"/>
                </a:lnTo>
                <a:lnTo>
                  <a:pt x="225551" y="0"/>
                </a:lnTo>
                <a:close/>
              </a:path>
              <a:path w="782320" h="1012189">
                <a:moveTo>
                  <a:pt x="233367" y="12191"/>
                </a:moveTo>
                <a:lnTo>
                  <a:pt x="217931" y="12191"/>
                </a:lnTo>
                <a:lnTo>
                  <a:pt x="227075" y="13715"/>
                </a:lnTo>
                <a:lnTo>
                  <a:pt x="221298" y="17444"/>
                </a:lnTo>
                <a:lnTo>
                  <a:pt x="484631" y="428243"/>
                </a:lnTo>
                <a:lnTo>
                  <a:pt x="503827" y="416051"/>
                </a:lnTo>
                <a:lnTo>
                  <a:pt x="492251" y="416051"/>
                </a:lnTo>
                <a:lnTo>
                  <a:pt x="483107" y="414527"/>
                </a:lnTo>
                <a:lnTo>
                  <a:pt x="488921" y="410856"/>
                </a:lnTo>
                <a:lnTo>
                  <a:pt x="233367" y="12191"/>
                </a:lnTo>
                <a:close/>
              </a:path>
              <a:path w="782320" h="1012189">
                <a:moveTo>
                  <a:pt x="488921" y="410856"/>
                </a:moveTo>
                <a:lnTo>
                  <a:pt x="483107" y="414527"/>
                </a:lnTo>
                <a:lnTo>
                  <a:pt x="492251" y="416051"/>
                </a:lnTo>
                <a:lnTo>
                  <a:pt x="488921" y="410856"/>
                </a:lnTo>
                <a:close/>
              </a:path>
              <a:path w="782320" h="1012189">
                <a:moveTo>
                  <a:pt x="598931" y="341375"/>
                </a:moveTo>
                <a:lnTo>
                  <a:pt x="488921" y="410856"/>
                </a:lnTo>
                <a:lnTo>
                  <a:pt x="492251" y="416051"/>
                </a:lnTo>
                <a:lnTo>
                  <a:pt x="503827" y="416051"/>
                </a:lnTo>
                <a:lnTo>
                  <a:pt x="590675" y="360891"/>
                </a:lnTo>
                <a:lnTo>
                  <a:pt x="588263" y="352043"/>
                </a:lnTo>
                <a:lnTo>
                  <a:pt x="601841" y="352043"/>
                </a:lnTo>
                <a:lnTo>
                  <a:pt x="598931" y="341375"/>
                </a:lnTo>
                <a:close/>
              </a:path>
              <a:path w="782320" h="1012189">
                <a:moveTo>
                  <a:pt x="588263" y="352043"/>
                </a:moveTo>
                <a:lnTo>
                  <a:pt x="590675" y="360891"/>
                </a:lnTo>
                <a:lnTo>
                  <a:pt x="597407" y="356615"/>
                </a:lnTo>
                <a:lnTo>
                  <a:pt x="588263" y="352043"/>
                </a:lnTo>
                <a:close/>
              </a:path>
              <a:path w="782320" h="1012189">
                <a:moveTo>
                  <a:pt x="13715" y="143255"/>
                </a:moveTo>
                <a:lnTo>
                  <a:pt x="12191" y="152399"/>
                </a:lnTo>
                <a:lnTo>
                  <a:pt x="17416" y="149028"/>
                </a:lnTo>
                <a:lnTo>
                  <a:pt x="13715" y="143255"/>
                </a:lnTo>
                <a:close/>
              </a:path>
              <a:path w="782320" h="1012189">
                <a:moveTo>
                  <a:pt x="17416" y="149028"/>
                </a:moveTo>
                <a:lnTo>
                  <a:pt x="12191" y="152399"/>
                </a:lnTo>
                <a:lnTo>
                  <a:pt x="19577" y="152399"/>
                </a:lnTo>
                <a:lnTo>
                  <a:pt x="17416" y="149028"/>
                </a:lnTo>
                <a:close/>
              </a:path>
              <a:path w="782320" h="1012189">
                <a:moveTo>
                  <a:pt x="26360" y="143255"/>
                </a:moveTo>
                <a:lnTo>
                  <a:pt x="13715" y="143255"/>
                </a:lnTo>
                <a:lnTo>
                  <a:pt x="17416" y="149028"/>
                </a:lnTo>
                <a:lnTo>
                  <a:pt x="26360" y="143255"/>
                </a:lnTo>
                <a:close/>
              </a:path>
              <a:path w="782320" h="1012189">
                <a:moveTo>
                  <a:pt x="217931" y="12191"/>
                </a:moveTo>
                <a:lnTo>
                  <a:pt x="221298" y="17444"/>
                </a:lnTo>
                <a:lnTo>
                  <a:pt x="227075" y="13715"/>
                </a:lnTo>
                <a:lnTo>
                  <a:pt x="21793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8430" y="3573780"/>
            <a:ext cx="291465" cy="207645"/>
          </a:xfrm>
          <a:custGeom>
            <a:avLst/>
            <a:gdLst/>
            <a:ahLst/>
            <a:cxnLst/>
            <a:rect l="l" t="t" r="r" b="b"/>
            <a:pathLst>
              <a:path w="291465" h="207645">
                <a:moveTo>
                  <a:pt x="96229" y="0"/>
                </a:moveTo>
                <a:lnTo>
                  <a:pt x="0" y="207263"/>
                </a:lnTo>
                <a:lnTo>
                  <a:pt x="237526" y="207263"/>
                </a:lnTo>
                <a:lnTo>
                  <a:pt x="291301" y="91439"/>
                </a:lnTo>
                <a:lnTo>
                  <a:pt x="96229" y="0"/>
                </a:lnTo>
                <a:close/>
              </a:path>
            </a:pathLst>
          </a:custGeom>
          <a:solidFill>
            <a:srgbClr val="98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77583" y="3566160"/>
            <a:ext cx="431800" cy="215265"/>
          </a:xfrm>
          <a:custGeom>
            <a:avLst/>
            <a:gdLst/>
            <a:ahLst/>
            <a:cxnLst/>
            <a:rect l="l" t="t" r="r" b="b"/>
            <a:pathLst>
              <a:path w="431800" h="215264">
                <a:moveTo>
                  <a:pt x="224027" y="0"/>
                </a:moveTo>
                <a:lnTo>
                  <a:pt x="123497" y="214883"/>
                </a:lnTo>
                <a:lnTo>
                  <a:pt x="137632" y="214883"/>
                </a:lnTo>
                <a:lnTo>
                  <a:pt x="230631" y="16097"/>
                </a:lnTo>
                <a:lnTo>
                  <a:pt x="225551" y="13715"/>
                </a:lnTo>
                <a:lnTo>
                  <a:pt x="233171" y="10667"/>
                </a:lnTo>
                <a:lnTo>
                  <a:pt x="247057" y="10667"/>
                </a:lnTo>
                <a:lnTo>
                  <a:pt x="224027" y="0"/>
                </a:lnTo>
                <a:close/>
              </a:path>
              <a:path w="431800" h="215264">
                <a:moveTo>
                  <a:pt x="414629" y="102346"/>
                </a:moveTo>
                <a:lnTo>
                  <a:pt x="362286" y="214883"/>
                </a:lnTo>
                <a:lnTo>
                  <a:pt x="375679" y="214883"/>
                </a:lnTo>
                <a:lnTo>
                  <a:pt x="427014" y="105155"/>
                </a:lnTo>
                <a:lnTo>
                  <a:pt x="420623" y="105155"/>
                </a:lnTo>
                <a:lnTo>
                  <a:pt x="414629" y="102346"/>
                </a:lnTo>
                <a:close/>
              </a:path>
              <a:path w="431800" h="215264">
                <a:moveTo>
                  <a:pt x="417575" y="96011"/>
                </a:moveTo>
                <a:lnTo>
                  <a:pt x="414629" y="102346"/>
                </a:lnTo>
                <a:lnTo>
                  <a:pt x="420623" y="105155"/>
                </a:lnTo>
                <a:lnTo>
                  <a:pt x="417575" y="96011"/>
                </a:lnTo>
                <a:close/>
              </a:path>
              <a:path w="431800" h="215264">
                <a:moveTo>
                  <a:pt x="431291" y="96011"/>
                </a:moveTo>
                <a:lnTo>
                  <a:pt x="417575" y="96011"/>
                </a:lnTo>
                <a:lnTo>
                  <a:pt x="420623" y="105155"/>
                </a:lnTo>
                <a:lnTo>
                  <a:pt x="427014" y="105155"/>
                </a:lnTo>
                <a:lnTo>
                  <a:pt x="431291" y="96011"/>
                </a:lnTo>
                <a:close/>
              </a:path>
              <a:path w="431800" h="215264">
                <a:moveTo>
                  <a:pt x="247057" y="10667"/>
                </a:moveTo>
                <a:lnTo>
                  <a:pt x="233171" y="10667"/>
                </a:lnTo>
                <a:lnTo>
                  <a:pt x="230631" y="16097"/>
                </a:lnTo>
                <a:lnTo>
                  <a:pt x="414629" y="102346"/>
                </a:lnTo>
                <a:lnTo>
                  <a:pt x="417575" y="96011"/>
                </a:lnTo>
                <a:lnTo>
                  <a:pt x="431291" y="96011"/>
                </a:lnTo>
                <a:lnTo>
                  <a:pt x="247057" y="10667"/>
                </a:lnTo>
                <a:close/>
              </a:path>
              <a:path w="431800" h="215264">
                <a:moveTo>
                  <a:pt x="233171" y="10667"/>
                </a:moveTo>
                <a:lnTo>
                  <a:pt x="225551" y="13715"/>
                </a:lnTo>
                <a:lnTo>
                  <a:pt x="230631" y="16097"/>
                </a:lnTo>
                <a:lnTo>
                  <a:pt x="233171" y="10667"/>
                </a:lnTo>
                <a:close/>
              </a:path>
              <a:path w="431800" h="215264">
                <a:moveTo>
                  <a:pt x="0" y="205739"/>
                </a:moveTo>
                <a:lnTo>
                  <a:pt x="3320" y="214883"/>
                </a:lnTo>
                <a:lnTo>
                  <a:pt x="19632" y="214883"/>
                </a:lnTo>
                <a:lnTo>
                  <a:pt x="0" y="205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48739" y="646176"/>
            <a:ext cx="8232775" cy="870585"/>
          </a:xfrm>
          <a:custGeom>
            <a:avLst/>
            <a:gdLst/>
            <a:ahLst/>
            <a:cxnLst/>
            <a:rect l="l" t="t" r="r" b="b"/>
            <a:pathLst>
              <a:path w="8232775" h="870585">
                <a:moveTo>
                  <a:pt x="8229599" y="0"/>
                </a:moveTo>
                <a:lnTo>
                  <a:pt x="1523" y="0"/>
                </a:lnTo>
                <a:lnTo>
                  <a:pt x="0" y="3047"/>
                </a:lnTo>
                <a:lnTo>
                  <a:pt x="0" y="867155"/>
                </a:lnTo>
                <a:lnTo>
                  <a:pt x="1523" y="870203"/>
                </a:lnTo>
                <a:lnTo>
                  <a:pt x="8229599" y="870203"/>
                </a:lnTo>
                <a:lnTo>
                  <a:pt x="8232647" y="867155"/>
                </a:lnTo>
                <a:lnTo>
                  <a:pt x="8232647" y="864107"/>
                </a:lnTo>
                <a:lnTo>
                  <a:pt x="12191" y="864107"/>
                </a:lnTo>
                <a:lnTo>
                  <a:pt x="6095" y="858011"/>
                </a:lnTo>
                <a:lnTo>
                  <a:pt x="12191" y="858011"/>
                </a:lnTo>
                <a:lnTo>
                  <a:pt x="12191" y="13715"/>
                </a:lnTo>
                <a:lnTo>
                  <a:pt x="6095" y="13715"/>
                </a:lnTo>
                <a:lnTo>
                  <a:pt x="12191" y="7619"/>
                </a:lnTo>
                <a:lnTo>
                  <a:pt x="8232647" y="7619"/>
                </a:lnTo>
                <a:lnTo>
                  <a:pt x="8232647" y="3047"/>
                </a:lnTo>
                <a:lnTo>
                  <a:pt x="8229599" y="0"/>
                </a:lnTo>
                <a:close/>
              </a:path>
              <a:path w="8232775" h="870585">
                <a:moveTo>
                  <a:pt x="12191" y="858011"/>
                </a:moveTo>
                <a:lnTo>
                  <a:pt x="6095" y="858011"/>
                </a:lnTo>
                <a:lnTo>
                  <a:pt x="12191" y="864107"/>
                </a:lnTo>
                <a:lnTo>
                  <a:pt x="12191" y="858011"/>
                </a:lnTo>
                <a:close/>
              </a:path>
              <a:path w="8232775" h="870585">
                <a:moveTo>
                  <a:pt x="8218931" y="858011"/>
                </a:moveTo>
                <a:lnTo>
                  <a:pt x="12191" y="858011"/>
                </a:lnTo>
                <a:lnTo>
                  <a:pt x="12191" y="864107"/>
                </a:lnTo>
                <a:lnTo>
                  <a:pt x="8218931" y="864107"/>
                </a:lnTo>
                <a:lnTo>
                  <a:pt x="8218931" y="858011"/>
                </a:lnTo>
                <a:close/>
              </a:path>
              <a:path w="8232775" h="870585">
                <a:moveTo>
                  <a:pt x="8218931" y="7619"/>
                </a:moveTo>
                <a:lnTo>
                  <a:pt x="8218931" y="864107"/>
                </a:lnTo>
                <a:lnTo>
                  <a:pt x="8225027" y="858011"/>
                </a:lnTo>
                <a:lnTo>
                  <a:pt x="8232647" y="858011"/>
                </a:lnTo>
                <a:lnTo>
                  <a:pt x="8232647" y="13715"/>
                </a:lnTo>
                <a:lnTo>
                  <a:pt x="8225027" y="13715"/>
                </a:lnTo>
                <a:lnTo>
                  <a:pt x="8218931" y="7619"/>
                </a:lnTo>
                <a:close/>
              </a:path>
              <a:path w="8232775" h="870585">
                <a:moveTo>
                  <a:pt x="8232647" y="858011"/>
                </a:moveTo>
                <a:lnTo>
                  <a:pt x="8225027" y="858011"/>
                </a:lnTo>
                <a:lnTo>
                  <a:pt x="8218931" y="864107"/>
                </a:lnTo>
                <a:lnTo>
                  <a:pt x="8232647" y="864107"/>
                </a:lnTo>
                <a:lnTo>
                  <a:pt x="8232647" y="858011"/>
                </a:lnTo>
                <a:close/>
              </a:path>
              <a:path w="8232775" h="870585">
                <a:moveTo>
                  <a:pt x="12191" y="7619"/>
                </a:moveTo>
                <a:lnTo>
                  <a:pt x="6095" y="13715"/>
                </a:lnTo>
                <a:lnTo>
                  <a:pt x="12191" y="13715"/>
                </a:lnTo>
                <a:lnTo>
                  <a:pt x="12191" y="7619"/>
                </a:lnTo>
                <a:close/>
              </a:path>
              <a:path w="8232775" h="870585">
                <a:moveTo>
                  <a:pt x="8218931" y="7619"/>
                </a:moveTo>
                <a:lnTo>
                  <a:pt x="12191" y="7619"/>
                </a:lnTo>
                <a:lnTo>
                  <a:pt x="12191" y="13715"/>
                </a:lnTo>
                <a:lnTo>
                  <a:pt x="8218931" y="13715"/>
                </a:lnTo>
                <a:lnTo>
                  <a:pt x="8218931" y="7619"/>
                </a:lnTo>
                <a:close/>
              </a:path>
              <a:path w="8232775" h="870585">
                <a:moveTo>
                  <a:pt x="8232647" y="7619"/>
                </a:moveTo>
                <a:lnTo>
                  <a:pt x="8218931" y="7619"/>
                </a:lnTo>
                <a:lnTo>
                  <a:pt x="8225027" y="13715"/>
                </a:lnTo>
                <a:lnTo>
                  <a:pt x="8232647" y="13715"/>
                </a:lnTo>
                <a:lnTo>
                  <a:pt x="8232647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76068" y="748322"/>
            <a:ext cx="3175635" cy="30480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erme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ke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1438</a:t>
            </a:r>
            <a:r>
              <a:rPr sz="2400" b="1" spc="-10" dirty="0">
                <a:latin typeface="Arial"/>
                <a:cs typeface="Arial"/>
              </a:rPr>
              <a:t>/</a:t>
            </a:r>
            <a:r>
              <a:rPr sz="2400" b="1" spc="-5" dirty="0">
                <a:latin typeface="Arial"/>
                <a:cs typeface="Arial"/>
              </a:rPr>
              <a:t>201</a:t>
            </a:r>
            <a:r>
              <a:rPr sz="2400" b="1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99210" y="1114082"/>
            <a:ext cx="77266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b="1" spc="-2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10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do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era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10" dirty="0">
                <a:latin typeface="Arial"/>
                <a:cs typeface="Arial"/>
              </a:rPr>
              <a:t>li</a:t>
            </a:r>
            <a:r>
              <a:rPr sz="2400" b="1" spc="-20" dirty="0">
                <a:latin typeface="Arial"/>
                <a:cs typeface="Arial"/>
              </a:rPr>
              <a:t>pu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K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SP</a:t>
            </a:r>
            <a:r>
              <a:rPr sz="2400" b="1" spc="-20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7682" y="2264053"/>
            <a:ext cx="10807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320" dirty="0">
                <a:latin typeface="Arial"/>
                <a:cs typeface="Arial"/>
              </a:rPr>
              <a:t>N</a:t>
            </a:r>
            <a:r>
              <a:rPr sz="2400" b="1" i="1" spc="-245" dirty="0">
                <a:latin typeface="Arial"/>
                <a:cs typeface="Arial"/>
              </a:rPr>
              <a:t>as</a:t>
            </a:r>
            <a:r>
              <a:rPr sz="2400" b="1" i="1" spc="-130" dirty="0">
                <a:latin typeface="Arial"/>
                <a:cs typeface="Arial"/>
              </a:rPr>
              <a:t>i</a:t>
            </a:r>
            <a:r>
              <a:rPr sz="2400" b="1" i="1" spc="-285" dirty="0">
                <a:latin typeface="Arial"/>
                <a:cs typeface="Arial"/>
              </a:rPr>
              <a:t>on</a:t>
            </a:r>
            <a:r>
              <a:rPr sz="2400" b="1" i="1" spc="-245" dirty="0">
                <a:latin typeface="Arial"/>
                <a:cs typeface="Arial"/>
              </a:rPr>
              <a:t>a</a:t>
            </a:r>
            <a:r>
              <a:rPr sz="2400" b="1" i="1" spc="-1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99711" y="2798228"/>
            <a:ext cx="141922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1125">
              <a:lnSpc>
                <a:spcPct val="100000"/>
              </a:lnSpc>
            </a:pPr>
            <a:r>
              <a:rPr sz="1200" b="1" spc="-80" dirty="0">
                <a:latin typeface="Arial"/>
                <a:cs typeface="Arial"/>
              </a:rPr>
              <a:t>(</a:t>
            </a:r>
            <a:r>
              <a:rPr sz="1200" b="1" spc="-155" dirty="0">
                <a:latin typeface="Arial"/>
                <a:cs typeface="Arial"/>
              </a:rPr>
              <a:t>P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145" dirty="0">
                <a:latin typeface="Arial"/>
                <a:cs typeface="Arial"/>
              </a:rPr>
              <a:t>do</a:t>
            </a:r>
            <a:r>
              <a:rPr sz="1200" b="1" spc="-195" dirty="0">
                <a:latin typeface="Arial"/>
                <a:cs typeface="Arial"/>
              </a:rPr>
              <a:t>m</a:t>
            </a:r>
            <a:r>
              <a:rPr sz="1200" b="1" spc="-120" dirty="0">
                <a:latin typeface="Arial"/>
                <a:cs typeface="Arial"/>
              </a:rPr>
              <a:t>a</a:t>
            </a:r>
            <a:r>
              <a:rPr sz="1200" b="1" spc="-10" dirty="0">
                <a:latin typeface="Arial"/>
                <a:cs typeface="Arial"/>
              </a:rPr>
              <a:t>n</a:t>
            </a:r>
            <a:r>
              <a:rPr sz="1200" b="1" spc="-165" dirty="0">
                <a:latin typeface="Times New Roman"/>
                <a:cs typeface="Times New Roman"/>
              </a:rPr>
              <a:t> </a:t>
            </a:r>
            <a:r>
              <a:rPr sz="1200" b="1" spc="-160" dirty="0">
                <a:latin typeface="Arial"/>
                <a:cs typeface="Arial"/>
              </a:rPr>
              <a:t>N</a:t>
            </a:r>
            <a:r>
              <a:rPr sz="1200" b="1" spc="-120" dirty="0">
                <a:latin typeface="Arial"/>
                <a:cs typeface="Arial"/>
              </a:rPr>
              <a:t>as</a:t>
            </a:r>
            <a:r>
              <a:rPr sz="1200" b="1" spc="-65" dirty="0">
                <a:latin typeface="Arial"/>
                <a:cs typeface="Arial"/>
              </a:rPr>
              <a:t>i</a:t>
            </a:r>
            <a:r>
              <a:rPr sz="1200" b="1" spc="-145" dirty="0">
                <a:latin typeface="Arial"/>
                <a:cs typeface="Arial"/>
              </a:rPr>
              <a:t>on</a:t>
            </a:r>
            <a:r>
              <a:rPr sz="1200" b="1" spc="-12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55" dirty="0">
                <a:latin typeface="Arial"/>
                <a:cs typeface="Arial"/>
              </a:rPr>
              <a:t>P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65" dirty="0">
                <a:latin typeface="Arial"/>
                <a:cs typeface="Arial"/>
              </a:rPr>
              <a:t>l</a:t>
            </a:r>
            <a:r>
              <a:rPr sz="1200" b="1" spc="-120" dirty="0">
                <a:latin typeface="Arial"/>
                <a:cs typeface="Arial"/>
              </a:rPr>
              <a:t>aya</a:t>
            </a:r>
            <a:r>
              <a:rPr sz="1200" b="1" spc="-145" dirty="0">
                <a:latin typeface="Arial"/>
                <a:cs typeface="Arial"/>
              </a:rPr>
              <a:t>n</a:t>
            </a:r>
            <a:r>
              <a:rPr sz="1200" b="1" spc="-120" dirty="0">
                <a:latin typeface="Arial"/>
                <a:cs typeface="Arial"/>
              </a:rPr>
              <a:t>a</a:t>
            </a:r>
            <a:r>
              <a:rPr sz="1200" b="1" spc="-10" dirty="0">
                <a:latin typeface="Arial"/>
                <a:cs typeface="Arial"/>
              </a:rPr>
              <a:t>n</a:t>
            </a:r>
            <a:r>
              <a:rPr sz="1200" b="1" spc="-175" dirty="0">
                <a:latin typeface="Times New Roman"/>
                <a:cs typeface="Times New Roman"/>
              </a:rPr>
              <a:t> </a:t>
            </a:r>
            <a:r>
              <a:rPr sz="1200" b="1" spc="-160" dirty="0">
                <a:latin typeface="Arial"/>
                <a:cs typeface="Arial"/>
              </a:rPr>
              <a:t>K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145" dirty="0">
                <a:latin typeface="Arial"/>
                <a:cs typeface="Arial"/>
              </a:rPr>
              <a:t>do</a:t>
            </a:r>
            <a:r>
              <a:rPr sz="1200" b="1" spc="-120" dirty="0">
                <a:latin typeface="Arial"/>
                <a:cs typeface="Arial"/>
              </a:rPr>
              <a:t>k</a:t>
            </a:r>
            <a:r>
              <a:rPr sz="1200" b="1" spc="-80" dirty="0">
                <a:latin typeface="Arial"/>
                <a:cs typeface="Arial"/>
              </a:rPr>
              <a:t>t</a:t>
            </a:r>
            <a:r>
              <a:rPr sz="1200" b="1" spc="-120" dirty="0">
                <a:latin typeface="Arial"/>
                <a:cs typeface="Arial"/>
              </a:rPr>
              <a:t>e</a:t>
            </a:r>
            <a:r>
              <a:rPr sz="1200" b="1" spc="-85" dirty="0">
                <a:latin typeface="Arial"/>
                <a:cs typeface="Arial"/>
              </a:rPr>
              <a:t>r</a:t>
            </a:r>
            <a:r>
              <a:rPr sz="1200" b="1" spc="-120" dirty="0">
                <a:latin typeface="Arial"/>
                <a:cs typeface="Arial"/>
              </a:rPr>
              <a:t>a</a:t>
            </a:r>
            <a:r>
              <a:rPr sz="1200" b="1" spc="-140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44923" y="4760976"/>
            <a:ext cx="2548255" cy="2312035"/>
          </a:xfrm>
          <a:custGeom>
            <a:avLst/>
            <a:gdLst/>
            <a:ahLst/>
            <a:cxnLst/>
            <a:rect l="l" t="t" r="r" b="b"/>
            <a:pathLst>
              <a:path w="2548254" h="2312034">
                <a:moveTo>
                  <a:pt x="2548127" y="0"/>
                </a:moveTo>
                <a:lnTo>
                  <a:pt x="0" y="0"/>
                </a:lnTo>
                <a:lnTo>
                  <a:pt x="0" y="2311907"/>
                </a:lnTo>
                <a:lnTo>
                  <a:pt x="2548127" y="2311907"/>
                </a:lnTo>
                <a:lnTo>
                  <a:pt x="2548127" y="2302763"/>
                </a:lnTo>
                <a:lnTo>
                  <a:pt x="19811" y="2302763"/>
                </a:lnTo>
                <a:lnTo>
                  <a:pt x="9143" y="2292095"/>
                </a:lnTo>
                <a:lnTo>
                  <a:pt x="19811" y="2292095"/>
                </a:lnTo>
                <a:lnTo>
                  <a:pt x="19811" y="19811"/>
                </a:lnTo>
                <a:lnTo>
                  <a:pt x="9143" y="19811"/>
                </a:lnTo>
                <a:lnTo>
                  <a:pt x="19811" y="9143"/>
                </a:lnTo>
                <a:lnTo>
                  <a:pt x="2548127" y="9143"/>
                </a:lnTo>
                <a:lnTo>
                  <a:pt x="2548127" y="0"/>
                </a:lnTo>
                <a:close/>
              </a:path>
              <a:path w="2548254" h="2312034">
                <a:moveTo>
                  <a:pt x="19811" y="2292095"/>
                </a:moveTo>
                <a:lnTo>
                  <a:pt x="9143" y="2292095"/>
                </a:lnTo>
                <a:lnTo>
                  <a:pt x="19811" y="2302763"/>
                </a:lnTo>
                <a:lnTo>
                  <a:pt x="19811" y="2292095"/>
                </a:lnTo>
                <a:close/>
              </a:path>
              <a:path w="2548254" h="2312034">
                <a:moveTo>
                  <a:pt x="2529839" y="2292095"/>
                </a:moveTo>
                <a:lnTo>
                  <a:pt x="19811" y="2292095"/>
                </a:lnTo>
                <a:lnTo>
                  <a:pt x="19811" y="2302763"/>
                </a:lnTo>
                <a:lnTo>
                  <a:pt x="2529839" y="2302763"/>
                </a:lnTo>
                <a:lnTo>
                  <a:pt x="2529839" y="2292095"/>
                </a:lnTo>
                <a:close/>
              </a:path>
              <a:path w="2548254" h="2312034">
                <a:moveTo>
                  <a:pt x="2529839" y="9143"/>
                </a:moveTo>
                <a:lnTo>
                  <a:pt x="2529839" y="2302763"/>
                </a:lnTo>
                <a:lnTo>
                  <a:pt x="2538983" y="2292095"/>
                </a:lnTo>
                <a:lnTo>
                  <a:pt x="2548127" y="2292095"/>
                </a:lnTo>
                <a:lnTo>
                  <a:pt x="2548127" y="19811"/>
                </a:lnTo>
                <a:lnTo>
                  <a:pt x="2538983" y="19811"/>
                </a:lnTo>
                <a:lnTo>
                  <a:pt x="2529839" y="9143"/>
                </a:lnTo>
                <a:close/>
              </a:path>
              <a:path w="2548254" h="2312034">
                <a:moveTo>
                  <a:pt x="2548127" y="2292095"/>
                </a:moveTo>
                <a:lnTo>
                  <a:pt x="2538983" y="2292095"/>
                </a:lnTo>
                <a:lnTo>
                  <a:pt x="2529839" y="2302763"/>
                </a:lnTo>
                <a:lnTo>
                  <a:pt x="2548127" y="2302763"/>
                </a:lnTo>
                <a:lnTo>
                  <a:pt x="2548127" y="2292095"/>
                </a:lnTo>
                <a:close/>
              </a:path>
              <a:path w="2548254" h="2312034">
                <a:moveTo>
                  <a:pt x="19811" y="9143"/>
                </a:moveTo>
                <a:lnTo>
                  <a:pt x="9143" y="19811"/>
                </a:lnTo>
                <a:lnTo>
                  <a:pt x="19811" y="19811"/>
                </a:lnTo>
                <a:lnTo>
                  <a:pt x="19811" y="9143"/>
                </a:lnTo>
                <a:close/>
              </a:path>
              <a:path w="2548254" h="2312034">
                <a:moveTo>
                  <a:pt x="2529839" y="9143"/>
                </a:moveTo>
                <a:lnTo>
                  <a:pt x="19811" y="9143"/>
                </a:lnTo>
                <a:lnTo>
                  <a:pt x="19811" y="19811"/>
                </a:lnTo>
                <a:lnTo>
                  <a:pt x="2529839" y="19811"/>
                </a:lnTo>
                <a:lnTo>
                  <a:pt x="2529839" y="9143"/>
                </a:lnTo>
                <a:close/>
              </a:path>
              <a:path w="2548254" h="2312034">
                <a:moveTo>
                  <a:pt x="2548127" y="9143"/>
                </a:moveTo>
                <a:lnTo>
                  <a:pt x="2529839" y="9143"/>
                </a:lnTo>
                <a:lnTo>
                  <a:pt x="2538983" y="19811"/>
                </a:lnTo>
                <a:lnTo>
                  <a:pt x="2548127" y="19811"/>
                </a:lnTo>
                <a:lnTo>
                  <a:pt x="2548127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54067" y="4770120"/>
            <a:ext cx="2528570" cy="22923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25" dirty="0">
                <a:latin typeface="Arial"/>
                <a:cs typeface="Arial"/>
              </a:rPr>
              <a:t>PP</a:t>
            </a:r>
            <a:r>
              <a:rPr sz="2400" b="1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  <a:p>
            <a:pPr marL="97790" marR="91440" indent="635" algn="ctr">
              <a:lnSpc>
                <a:spcPct val="100000"/>
              </a:lnSpc>
            </a:pP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Al</a:t>
            </a:r>
            <a:r>
              <a:rPr sz="2400" b="1" spc="-20" dirty="0">
                <a:latin typeface="Arial"/>
                <a:cs typeface="Arial"/>
              </a:rPr>
              <a:t>go</a:t>
            </a:r>
            <a:r>
              <a:rPr sz="2400" b="1" spc="-5" dirty="0">
                <a:latin typeface="Arial"/>
                <a:cs typeface="Arial"/>
              </a:rPr>
              <a:t>rh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spc="-5" dirty="0">
                <a:latin typeface="Arial"/>
                <a:cs typeface="Arial"/>
              </a:rPr>
              <a:t>ms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ro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roce</a:t>
            </a:r>
            <a:r>
              <a:rPr sz="2400" b="1" spc="-20" dirty="0">
                <a:latin typeface="Arial"/>
                <a:cs typeface="Arial"/>
              </a:rPr>
              <a:t>du</a:t>
            </a:r>
            <a:r>
              <a:rPr sz="2400" b="1" spc="-5" dirty="0">
                <a:latin typeface="Arial"/>
                <a:cs typeface="Arial"/>
              </a:rPr>
              <a:t>re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rders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50463" y="4072128"/>
            <a:ext cx="5303520" cy="611505"/>
          </a:xfrm>
          <a:custGeom>
            <a:avLst/>
            <a:gdLst/>
            <a:ahLst/>
            <a:cxnLst/>
            <a:rect l="l" t="t" r="r" b="b"/>
            <a:pathLst>
              <a:path w="5303520" h="611504">
                <a:moveTo>
                  <a:pt x="5303519" y="0"/>
                </a:moveTo>
                <a:lnTo>
                  <a:pt x="0" y="0"/>
                </a:lnTo>
                <a:lnTo>
                  <a:pt x="0" y="611123"/>
                </a:lnTo>
                <a:lnTo>
                  <a:pt x="5303519" y="611123"/>
                </a:lnTo>
                <a:lnTo>
                  <a:pt x="5303519" y="597407"/>
                </a:lnTo>
                <a:lnTo>
                  <a:pt x="24383" y="597407"/>
                </a:lnTo>
                <a:lnTo>
                  <a:pt x="12191" y="585215"/>
                </a:lnTo>
                <a:lnTo>
                  <a:pt x="24383" y="585215"/>
                </a:lnTo>
                <a:lnTo>
                  <a:pt x="24383" y="25907"/>
                </a:lnTo>
                <a:lnTo>
                  <a:pt x="12191" y="25907"/>
                </a:lnTo>
                <a:lnTo>
                  <a:pt x="24383" y="12191"/>
                </a:lnTo>
                <a:lnTo>
                  <a:pt x="5303519" y="12191"/>
                </a:lnTo>
                <a:lnTo>
                  <a:pt x="5303519" y="0"/>
                </a:lnTo>
                <a:close/>
              </a:path>
              <a:path w="5303520" h="611504">
                <a:moveTo>
                  <a:pt x="24383" y="585215"/>
                </a:moveTo>
                <a:lnTo>
                  <a:pt x="12191" y="585215"/>
                </a:lnTo>
                <a:lnTo>
                  <a:pt x="24383" y="597407"/>
                </a:lnTo>
                <a:lnTo>
                  <a:pt x="24383" y="585215"/>
                </a:lnTo>
                <a:close/>
              </a:path>
              <a:path w="5303520" h="611504">
                <a:moveTo>
                  <a:pt x="5277611" y="585215"/>
                </a:moveTo>
                <a:lnTo>
                  <a:pt x="24383" y="585215"/>
                </a:lnTo>
                <a:lnTo>
                  <a:pt x="24383" y="597407"/>
                </a:lnTo>
                <a:lnTo>
                  <a:pt x="5277611" y="597407"/>
                </a:lnTo>
                <a:lnTo>
                  <a:pt x="5277611" y="585215"/>
                </a:lnTo>
                <a:close/>
              </a:path>
              <a:path w="5303520" h="611504">
                <a:moveTo>
                  <a:pt x="5277611" y="12191"/>
                </a:moveTo>
                <a:lnTo>
                  <a:pt x="5277611" y="597407"/>
                </a:lnTo>
                <a:lnTo>
                  <a:pt x="5289803" y="585215"/>
                </a:lnTo>
                <a:lnTo>
                  <a:pt x="5303519" y="585215"/>
                </a:lnTo>
                <a:lnTo>
                  <a:pt x="5303519" y="25907"/>
                </a:lnTo>
                <a:lnTo>
                  <a:pt x="5289803" y="25907"/>
                </a:lnTo>
                <a:lnTo>
                  <a:pt x="5277611" y="12191"/>
                </a:lnTo>
                <a:close/>
              </a:path>
              <a:path w="5303520" h="611504">
                <a:moveTo>
                  <a:pt x="5303519" y="585215"/>
                </a:moveTo>
                <a:lnTo>
                  <a:pt x="5289803" y="585215"/>
                </a:lnTo>
                <a:lnTo>
                  <a:pt x="5277611" y="597407"/>
                </a:lnTo>
                <a:lnTo>
                  <a:pt x="5303519" y="597407"/>
                </a:lnTo>
                <a:lnTo>
                  <a:pt x="5303519" y="585215"/>
                </a:lnTo>
                <a:close/>
              </a:path>
              <a:path w="5303520" h="611504">
                <a:moveTo>
                  <a:pt x="24383" y="12191"/>
                </a:moveTo>
                <a:lnTo>
                  <a:pt x="12191" y="25907"/>
                </a:lnTo>
                <a:lnTo>
                  <a:pt x="24383" y="25907"/>
                </a:lnTo>
                <a:lnTo>
                  <a:pt x="24383" y="12191"/>
                </a:lnTo>
                <a:close/>
              </a:path>
              <a:path w="5303520" h="611504">
                <a:moveTo>
                  <a:pt x="5277611" y="12191"/>
                </a:moveTo>
                <a:lnTo>
                  <a:pt x="24383" y="12191"/>
                </a:lnTo>
                <a:lnTo>
                  <a:pt x="24383" y="25907"/>
                </a:lnTo>
                <a:lnTo>
                  <a:pt x="5277611" y="25907"/>
                </a:lnTo>
                <a:lnTo>
                  <a:pt x="5277611" y="12191"/>
                </a:lnTo>
                <a:close/>
              </a:path>
              <a:path w="5303520" h="611504">
                <a:moveTo>
                  <a:pt x="5303519" y="12191"/>
                </a:moveTo>
                <a:lnTo>
                  <a:pt x="5277611" y="12191"/>
                </a:lnTo>
                <a:lnTo>
                  <a:pt x="5289803" y="25907"/>
                </a:lnTo>
                <a:lnTo>
                  <a:pt x="5303519" y="25907"/>
                </a:lnTo>
                <a:lnTo>
                  <a:pt x="5303519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962655" y="4084320"/>
            <a:ext cx="5276215" cy="58420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S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a</a:t>
            </a:r>
            <a:r>
              <a:rPr sz="3200" b="1" spc="-10" dirty="0">
                <a:latin typeface="Calibri"/>
                <a:cs typeface="Calibri"/>
              </a:rPr>
              <a:t>nd</a:t>
            </a:r>
            <a:r>
              <a:rPr sz="3200" b="1" spc="-5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os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10" dirty="0">
                <a:latin typeface="Calibri"/>
                <a:cs typeface="Calibri"/>
              </a:rPr>
              <a:t>du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10" dirty="0">
                <a:latin typeface="Calibri"/>
                <a:cs typeface="Calibri"/>
              </a:rPr>
              <a:t>p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75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sio</a:t>
            </a:r>
            <a:r>
              <a:rPr sz="3200" b="1" spc="-10" dirty="0">
                <a:latin typeface="Calibri"/>
                <a:cs typeface="Calibri"/>
              </a:rPr>
              <a:t>n</a:t>
            </a:r>
            <a:r>
              <a:rPr sz="3200" b="1" spc="-5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08531" y="5330952"/>
            <a:ext cx="1987550" cy="943610"/>
          </a:xfrm>
          <a:custGeom>
            <a:avLst/>
            <a:gdLst/>
            <a:ahLst/>
            <a:cxnLst/>
            <a:rect l="l" t="t" r="r" b="b"/>
            <a:pathLst>
              <a:path w="1987550" h="943610">
                <a:moveTo>
                  <a:pt x="1987295" y="0"/>
                </a:moveTo>
                <a:lnTo>
                  <a:pt x="0" y="0"/>
                </a:lnTo>
                <a:lnTo>
                  <a:pt x="0" y="943355"/>
                </a:lnTo>
                <a:lnTo>
                  <a:pt x="1987295" y="943355"/>
                </a:lnTo>
                <a:lnTo>
                  <a:pt x="1987295" y="932687"/>
                </a:lnTo>
                <a:lnTo>
                  <a:pt x="19811" y="932687"/>
                </a:lnTo>
                <a:lnTo>
                  <a:pt x="10667" y="923543"/>
                </a:lnTo>
                <a:lnTo>
                  <a:pt x="19811" y="923543"/>
                </a:lnTo>
                <a:lnTo>
                  <a:pt x="19811" y="19811"/>
                </a:lnTo>
                <a:lnTo>
                  <a:pt x="10667" y="19811"/>
                </a:lnTo>
                <a:lnTo>
                  <a:pt x="19811" y="9143"/>
                </a:lnTo>
                <a:lnTo>
                  <a:pt x="1987295" y="9143"/>
                </a:lnTo>
                <a:lnTo>
                  <a:pt x="1987295" y="0"/>
                </a:lnTo>
                <a:close/>
              </a:path>
              <a:path w="1987550" h="943610">
                <a:moveTo>
                  <a:pt x="19811" y="923543"/>
                </a:moveTo>
                <a:lnTo>
                  <a:pt x="10667" y="923543"/>
                </a:lnTo>
                <a:lnTo>
                  <a:pt x="19811" y="932687"/>
                </a:lnTo>
                <a:lnTo>
                  <a:pt x="19811" y="923543"/>
                </a:lnTo>
                <a:close/>
              </a:path>
              <a:path w="1987550" h="943610">
                <a:moveTo>
                  <a:pt x="1967483" y="923543"/>
                </a:moveTo>
                <a:lnTo>
                  <a:pt x="19811" y="923543"/>
                </a:lnTo>
                <a:lnTo>
                  <a:pt x="19811" y="932687"/>
                </a:lnTo>
                <a:lnTo>
                  <a:pt x="1967483" y="932687"/>
                </a:lnTo>
                <a:lnTo>
                  <a:pt x="1967483" y="923543"/>
                </a:lnTo>
                <a:close/>
              </a:path>
              <a:path w="1987550" h="943610">
                <a:moveTo>
                  <a:pt x="1967483" y="9143"/>
                </a:moveTo>
                <a:lnTo>
                  <a:pt x="1967483" y="932687"/>
                </a:lnTo>
                <a:lnTo>
                  <a:pt x="1976627" y="923543"/>
                </a:lnTo>
                <a:lnTo>
                  <a:pt x="1987295" y="923543"/>
                </a:lnTo>
                <a:lnTo>
                  <a:pt x="1987295" y="19811"/>
                </a:lnTo>
                <a:lnTo>
                  <a:pt x="1976627" y="19811"/>
                </a:lnTo>
                <a:lnTo>
                  <a:pt x="1967483" y="9143"/>
                </a:lnTo>
                <a:close/>
              </a:path>
              <a:path w="1987550" h="943610">
                <a:moveTo>
                  <a:pt x="1987295" y="923543"/>
                </a:moveTo>
                <a:lnTo>
                  <a:pt x="1976627" y="923543"/>
                </a:lnTo>
                <a:lnTo>
                  <a:pt x="1967483" y="932687"/>
                </a:lnTo>
                <a:lnTo>
                  <a:pt x="1987295" y="932687"/>
                </a:lnTo>
                <a:lnTo>
                  <a:pt x="1987295" y="923543"/>
                </a:lnTo>
                <a:close/>
              </a:path>
              <a:path w="1987550" h="943610">
                <a:moveTo>
                  <a:pt x="19811" y="9143"/>
                </a:moveTo>
                <a:lnTo>
                  <a:pt x="10667" y="19811"/>
                </a:lnTo>
                <a:lnTo>
                  <a:pt x="19811" y="19811"/>
                </a:lnTo>
                <a:lnTo>
                  <a:pt x="19811" y="9143"/>
                </a:lnTo>
                <a:close/>
              </a:path>
              <a:path w="1987550" h="943610">
                <a:moveTo>
                  <a:pt x="1967483" y="9143"/>
                </a:moveTo>
                <a:lnTo>
                  <a:pt x="19811" y="9143"/>
                </a:lnTo>
                <a:lnTo>
                  <a:pt x="19811" y="19811"/>
                </a:lnTo>
                <a:lnTo>
                  <a:pt x="1967483" y="19811"/>
                </a:lnTo>
                <a:lnTo>
                  <a:pt x="1967483" y="9143"/>
                </a:lnTo>
                <a:close/>
              </a:path>
              <a:path w="1987550" h="943610">
                <a:moveTo>
                  <a:pt x="1987295" y="9143"/>
                </a:moveTo>
                <a:lnTo>
                  <a:pt x="1967483" y="9143"/>
                </a:lnTo>
                <a:lnTo>
                  <a:pt x="1976627" y="19811"/>
                </a:lnTo>
                <a:lnTo>
                  <a:pt x="1987295" y="19811"/>
                </a:lnTo>
                <a:lnTo>
                  <a:pt x="1987295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07847" y="5410317"/>
            <a:ext cx="178752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7310"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ua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denga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5" dirty="0">
                <a:latin typeface="Arial"/>
                <a:cs typeface="Arial"/>
              </a:rPr>
              <a:t>eni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at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5" dirty="0">
                <a:latin typeface="Arial"/>
                <a:cs typeface="Arial"/>
              </a:rPr>
              <a:t>ho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pita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pe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ifi</a:t>
            </a:r>
            <a:r>
              <a:rPr sz="1800" dirty="0">
                <a:latin typeface="Arial"/>
                <a:cs typeface="Arial"/>
              </a:rPr>
              <a:t>c)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10278" y="3779520"/>
            <a:ext cx="200025" cy="167640"/>
          </a:xfrm>
          <a:custGeom>
            <a:avLst/>
            <a:gdLst/>
            <a:ahLst/>
            <a:cxnLst/>
            <a:rect l="l" t="t" r="r" b="b"/>
            <a:pathLst>
              <a:path w="200025" h="167639">
                <a:moveTo>
                  <a:pt x="153901" y="0"/>
                </a:moveTo>
                <a:lnTo>
                  <a:pt x="0" y="0"/>
                </a:lnTo>
                <a:lnTo>
                  <a:pt x="199593" y="167640"/>
                </a:lnTo>
                <a:lnTo>
                  <a:pt x="153901" y="0"/>
                </a:lnTo>
                <a:close/>
              </a:path>
            </a:pathLst>
          </a:custGeom>
          <a:solidFill>
            <a:srgbClr val="98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00341" y="3779520"/>
            <a:ext cx="222250" cy="186055"/>
          </a:xfrm>
          <a:custGeom>
            <a:avLst/>
            <a:gdLst/>
            <a:ahLst/>
            <a:cxnLst/>
            <a:rect l="l" t="t" r="r" b="b"/>
            <a:pathLst>
              <a:path w="222250" h="186054">
                <a:moveTo>
                  <a:pt x="19951" y="0"/>
                </a:moveTo>
                <a:lnTo>
                  <a:pt x="0" y="0"/>
                </a:lnTo>
                <a:lnTo>
                  <a:pt x="221721" y="185928"/>
                </a:lnTo>
                <a:lnTo>
                  <a:pt x="217149" y="169164"/>
                </a:lnTo>
                <a:lnTo>
                  <a:pt x="203433" y="169164"/>
                </a:lnTo>
                <a:lnTo>
                  <a:pt x="198111" y="149638"/>
                </a:lnTo>
                <a:lnTo>
                  <a:pt x="19951" y="0"/>
                </a:lnTo>
                <a:close/>
              </a:path>
              <a:path w="222250" h="186054">
                <a:moveTo>
                  <a:pt x="198111" y="149638"/>
                </a:moveTo>
                <a:lnTo>
                  <a:pt x="203433" y="169164"/>
                </a:lnTo>
                <a:lnTo>
                  <a:pt x="214101" y="163068"/>
                </a:lnTo>
                <a:lnTo>
                  <a:pt x="198111" y="149638"/>
                </a:lnTo>
                <a:close/>
              </a:path>
              <a:path w="222250" h="186054">
                <a:moveTo>
                  <a:pt x="171014" y="0"/>
                </a:moveTo>
                <a:lnTo>
                  <a:pt x="157326" y="0"/>
                </a:lnTo>
                <a:lnTo>
                  <a:pt x="198111" y="149638"/>
                </a:lnTo>
                <a:lnTo>
                  <a:pt x="214101" y="163068"/>
                </a:lnTo>
                <a:lnTo>
                  <a:pt x="203433" y="169164"/>
                </a:lnTo>
                <a:lnTo>
                  <a:pt x="217149" y="169164"/>
                </a:lnTo>
                <a:lnTo>
                  <a:pt x="1710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88252" y="3779520"/>
            <a:ext cx="390525" cy="291465"/>
          </a:xfrm>
          <a:custGeom>
            <a:avLst/>
            <a:gdLst/>
            <a:ahLst/>
            <a:cxnLst/>
            <a:rect l="l" t="t" r="r" b="b"/>
            <a:pathLst>
              <a:path w="390525" h="291464">
                <a:moveTo>
                  <a:pt x="0" y="4572"/>
                </a:moveTo>
                <a:lnTo>
                  <a:pt x="105155" y="291084"/>
                </a:lnTo>
                <a:lnTo>
                  <a:pt x="390143" y="185928"/>
                </a:lnTo>
                <a:lnTo>
                  <a:pt x="292607" y="141732"/>
                </a:lnTo>
                <a:lnTo>
                  <a:pt x="335062" y="50292"/>
                </a:lnTo>
                <a:lnTo>
                  <a:pt x="97535" y="50292"/>
                </a:lnTo>
                <a:lnTo>
                  <a:pt x="0" y="4572"/>
                </a:lnTo>
                <a:close/>
              </a:path>
              <a:path w="390525" h="291464">
                <a:moveTo>
                  <a:pt x="358412" y="0"/>
                </a:moveTo>
                <a:lnTo>
                  <a:pt x="120885" y="0"/>
                </a:lnTo>
                <a:lnTo>
                  <a:pt x="97535" y="50292"/>
                </a:lnTo>
                <a:lnTo>
                  <a:pt x="335062" y="50292"/>
                </a:lnTo>
                <a:lnTo>
                  <a:pt x="358412" y="0"/>
                </a:lnTo>
                <a:close/>
              </a:path>
            </a:pathLst>
          </a:custGeom>
          <a:solidFill>
            <a:srgbClr val="98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80351" y="3779520"/>
            <a:ext cx="415290" cy="299085"/>
          </a:xfrm>
          <a:custGeom>
            <a:avLst/>
            <a:gdLst/>
            <a:ahLst/>
            <a:cxnLst/>
            <a:rect l="l" t="t" r="r" b="b"/>
            <a:pathLst>
              <a:path w="415290" h="299085">
                <a:moveTo>
                  <a:pt x="13592" y="0"/>
                </a:moveTo>
                <a:lnTo>
                  <a:pt x="0" y="0"/>
                </a:lnTo>
                <a:lnTo>
                  <a:pt x="108484" y="298704"/>
                </a:lnTo>
                <a:lnTo>
                  <a:pt x="137858" y="288036"/>
                </a:lnTo>
                <a:lnTo>
                  <a:pt x="117628" y="288036"/>
                </a:lnTo>
                <a:lnTo>
                  <a:pt x="110008" y="284988"/>
                </a:lnTo>
                <a:lnTo>
                  <a:pt x="115763" y="282906"/>
                </a:lnTo>
                <a:lnTo>
                  <a:pt x="19135" y="17179"/>
                </a:lnTo>
                <a:lnTo>
                  <a:pt x="4852" y="10668"/>
                </a:lnTo>
                <a:lnTo>
                  <a:pt x="13996" y="3048"/>
                </a:lnTo>
                <a:lnTo>
                  <a:pt x="20137" y="3048"/>
                </a:lnTo>
                <a:lnTo>
                  <a:pt x="13592" y="0"/>
                </a:lnTo>
                <a:close/>
              </a:path>
              <a:path w="415290" h="299085">
                <a:moveTo>
                  <a:pt x="115763" y="282906"/>
                </a:moveTo>
                <a:lnTo>
                  <a:pt x="110008" y="284988"/>
                </a:lnTo>
                <a:lnTo>
                  <a:pt x="117628" y="288036"/>
                </a:lnTo>
                <a:lnTo>
                  <a:pt x="115763" y="282906"/>
                </a:lnTo>
                <a:close/>
              </a:path>
              <a:path w="415290" h="299085">
                <a:moveTo>
                  <a:pt x="382724" y="186346"/>
                </a:moveTo>
                <a:lnTo>
                  <a:pt x="115763" y="282906"/>
                </a:lnTo>
                <a:lnTo>
                  <a:pt x="117628" y="288036"/>
                </a:lnTo>
                <a:lnTo>
                  <a:pt x="137858" y="288036"/>
                </a:lnTo>
                <a:lnTo>
                  <a:pt x="402219" y="192024"/>
                </a:lnTo>
                <a:lnTo>
                  <a:pt x="394996" y="192024"/>
                </a:lnTo>
                <a:lnTo>
                  <a:pt x="382724" y="186346"/>
                </a:lnTo>
                <a:close/>
              </a:path>
              <a:path w="415290" h="299085">
                <a:moveTo>
                  <a:pt x="396520" y="181356"/>
                </a:moveTo>
                <a:lnTo>
                  <a:pt x="382724" y="186346"/>
                </a:lnTo>
                <a:lnTo>
                  <a:pt x="394996" y="192024"/>
                </a:lnTo>
                <a:lnTo>
                  <a:pt x="396520" y="181356"/>
                </a:lnTo>
                <a:close/>
              </a:path>
              <a:path w="415290" h="299085">
                <a:moveTo>
                  <a:pt x="401720" y="181356"/>
                </a:moveTo>
                <a:lnTo>
                  <a:pt x="396520" y="181356"/>
                </a:lnTo>
                <a:lnTo>
                  <a:pt x="394996" y="192024"/>
                </a:lnTo>
                <a:lnTo>
                  <a:pt x="402219" y="192024"/>
                </a:lnTo>
                <a:lnTo>
                  <a:pt x="414808" y="187452"/>
                </a:lnTo>
                <a:lnTo>
                  <a:pt x="401720" y="181356"/>
                </a:lnTo>
                <a:close/>
              </a:path>
              <a:path w="415290" h="299085">
                <a:moveTo>
                  <a:pt x="373625" y="0"/>
                </a:moveTo>
                <a:lnTo>
                  <a:pt x="360228" y="0"/>
                </a:lnTo>
                <a:lnTo>
                  <a:pt x="292888" y="144780"/>
                </a:lnTo>
                <a:lnTo>
                  <a:pt x="382724" y="186346"/>
                </a:lnTo>
                <a:lnTo>
                  <a:pt x="396520" y="181356"/>
                </a:lnTo>
                <a:lnTo>
                  <a:pt x="401720" y="181356"/>
                </a:lnTo>
                <a:lnTo>
                  <a:pt x="319917" y="143256"/>
                </a:lnTo>
                <a:lnTo>
                  <a:pt x="306604" y="143256"/>
                </a:lnTo>
                <a:lnTo>
                  <a:pt x="303556" y="135636"/>
                </a:lnTo>
                <a:lnTo>
                  <a:pt x="310169" y="135636"/>
                </a:lnTo>
                <a:lnTo>
                  <a:pt x="373625" y="0"/>
                </a:lnTo>
                <a:close/>
              </a:path>
              <a:path w="415290" h="299085">
                <a:moveTo>
                  <a:pt x="303556" y="135636"/>
                </a:moveTo>
                <a:lnTo>
                  <a:pt x="306604" y="143256"/>
                </a:lnTo>
                <a:lnTo>
                  <a:pt x="308986" y="138165"/>
                </a:lnTo>
                <a:lnTo>
                  <a:pt x="303556" y="135636"/>
                </a:lnTo>
                <a:close/>
              </a:path>
              <a:path w="415290" h="299085">
                <a:moveTo>
                  <a:pt x="308986" y="138165"/>
                </a:moveTo>
                <a:lnTo>
                  <a:pt x="306604" y="143256"/>
                </a:lnTo>
                <a:lnTo>
                  <a:pt x="319917" y="143256"/>
                </a:lnTo>
                <a:lnTo>
                  <a:pt x="308986" y="138165"/>
                </a:lnTo>
                <a:close/>
              </a:path>
              <a:path w="415290" h="299085">
                <a:moveTo>
                  <a:pt x="310169" y="135636"/>
                </a:moveTo>
                <a:lnTo>
                  <a:pt x="303556" y="135636"/>
                </a:lnTo>
                <a:lnTo>
                  <a:pt x="308986" y="138165"/>
                </a:lnTo>
                <a:lnTo>
                  <a:pt x="310169" y="135636"/>
                </a:lnTo>
                <a:close/>
              </a:path>
              <a:path w="415290" h="299085">
                <a:moveTo>
                  <a:pt x="20137" y="3048"/>
                </a:moveTo>
                <a:lnTo>
                  <a:pt x="13996" y="3048"/>
                </a:lnTo>
                <a:lnTo>
                  <a:pt x="19135" y="17179"/>
                </a:lnTo>
                <a:lnTo>
                  <a:pt x="108484" y="57912"/>
                </a:lnTo>
                <a:lnTo>
                  <a:pt x="113475" y="47244"/>
                </a:lnTo>
                <a:lnTo>
                  <a:pt x="99340" y="47244"/>
                </a:lnTo>
                <a:lnTo>
                  <a:pt x="102147" y="41244"/>
                </a:lnTo>
                <a:lnTo>
                  <a:pt x="20137" y="3048"/>
                </a:lnTo>
                <a:close/>
              </a:path>
              <a:path w="415290" h="299085">
                <a:moveTo>
                  <a:pt x="102147" y="41244"/>
                </a:moveTo>
                <a:lnTo>
                  <a:pt x="99340" y="47244"/>
                </a:lnTo>
                <a:lnTo>
                  <a:pt x="108484" y="44196"/>
                </a:lnTo>
                <a:lnTo>
                  <a:pt x="102147" y="41244"/>
                </a:lnTo>
                <a:close/>
              </a:path>
              <a:path w="415290" h="299085">
                <a:moveTo>
                  <a:pt x="135578" y="0"/>
                </a:moveTo>
                <a:lnTo>
                  <a:pt x="121443" y="0"/>
                </a:lnTo>
                <a:lnTo>
                  <a:pt x="102147" y="41244"/>
                </a:lnTo>
                <a:lnTo>
                  <a:pt x="108484" y="44196"/>
                </a:lnTo>
                <a:lnTo>
                  <a:pt x="99340" y="47244"/>
                </a:lnTo>
                <a:lnTo>
                  <a:pt x="113475" y="47244"/>
                </a:lnTo>
                <a:lnTo>
                  <a:pt x="135578" y="0"/>
                </a:lnTo>
                <a:close/>
              </a:path>
              <a:path w="415290" h="299085">
                <a:moveTo>
                  <a:pt x="13996" y="3048"/>
                </a:moveTo>
                <a:lnTo>
                  <a:pt x="4852" y="10668"/>
                </a:lnTo>
                <a:lnTo>
                  <a:pt x="19135" y="17179"/>
                </a:lnTo>
                <a:lnTo>
                  <a:pt x="13996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05118" y="4235732"/>
            <a:ext cx="15563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320" dirty="0">
                <a:latin typeface="Arial"/>
                <a:cs typeface="Arial"/>
              </a:rPr>
              <a:t>R</a:t>
            </a:r>
            <a:r>
              <a:rPr sz="2400" b="1" i="1" spc="-285" dirty="0">
                <a:latin typeface="Arial"/>
                <a:cs typeface="Arial"/>
              </a:rPr>
              <a:t>u</a:t>
            </a:r>
            <a:r>
              <a:rPr sz="2400" b="1" i="1" spc="-385" dirty="0">
                <a:latin typeface="Arial"/>
                <a:cs typeface="Arial"/>
              </a:rPr>
              <a:t>m</a:t>
            </a:r>
            <a:r>
              <a:rPr sz="2400" b="1" i="1" spc="-245" dirty="0">
                <a:latin typeface="Arial"/>
                <a:cs typeface="Arial"/>
              </a:rPr>
              <a:t>a</a:t>
            </a:r>
            <a:r>
              <a:rPr sz="2400" b="1" i="1" spc="-15" dirty="0">
                <a:latin typeface="Arial"/>
                <a:cs typeface="Arial"/>
              </a:rPr>
              <a:t>h</a:t>
            </a:r>
            <a:r>
              <a:rPr sz="2400" b="1" i="1" spc="-315" dirty="0">
                <a:latin typeface="Times New Roman"/>
                <a:cs typeface="Times New Roman"/>
              </a:rPr>
              <a:t> </a:t>
            </a:r>
            <a:r>
              <a:rPr sz="2400" b="1" i="1" spc="-315" dirty="0">
                <a:latin typeface="Arial"/>
                <a:cs typeface="Arial"/>
              </a:rPr>
              <a:t>S</a:t>
            </a:r>
            <a:r>
              <a:rPr sz="2400" b="1" i="1" spc="-245" dirty="0">
                <a:latin typeface="Arial"/>
                <a:cs typeface="Arial"/>
              </a:rPr>
              <a:t>ak</a:t>
            </a:r>
            <a:r>
              <a:rPr sz="2400" b="1" i="1" spc="-130" dirty="0">
                <a:latin typeface="Arial"/>
                <a:cs typeface="Arial"/>
              </a:rPr>
              <a:t>i</a:t>
            </a:r>
            <a:r>
              <a:rPr sz="2400" b="1" i="1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4267" y="4770120"/>
            <a:ext cx="687705" cy="457200"/>
          </a:xfrm>
          <a:custGeom>
            <a:avLst/>
            <a:gdLst/>
            <a:ahLst/>
            <a:cxnLst/>
            <a:rect l="l" t="t" r="r" b="b"/>
            <a:pathLst>
              <a:path w="687705" h="457200">
                <a:moveTo>
                  <a:pt x="92046" y="299206"/>
                </a:moveTo>
                <a:lnTo>
                  <a:pt x="80905" y="301129"/>
                </a:lnTo>
                <a:lnTo>
                  <a:pt x="73151" y="309371"/>
                </a:lnTo>
                <a:lnTo>
                  <a:pt x="0" y="457199"/>
                </a:lnTo>
                <a:lnTo>
                  <a:pt x="82295" y="452627"/>
                </a:lnTo>
                <a:lnTo>
                  <a:pt x="42671" y="452627"/>
                </a:lnTo>
                <a:lnTo>
                  <a:pt x="21335" y="420623"/>
                </a:lnTo>
                <a:lnTo>
                  <a:pt x="77954" y="382970"/>
                </a:lnTo>
                <a:lnTo>
                  <a:pt x="108598" y="317834"/>
                </a:lnTo>
                <a:lnTo>
                  <a:pt x="104509" y="307861"/>
                </a:lnTo>
                <a:lnTo>
                  <a:pt x="92046" y="299206"/>
                </a:lnTo>
                <a:close/>
              </a:path>
              <a:path w="687705" h="457200">
                <a:moveTo>
                  <a:pt x="77954" y="382970"/>
                </a:moveTo>
                <a:lnTo>
                  <a:pt x="21335" y="420623"/>
                </a:lnTo>
                <a:lnTo>
                  <a:pt x="42671" y="452627"/>
                </a:lnTo>
                <a:lnTo>
                  <a:pt x="54130" y="445007"/>
                </a:lnTo>
                <a:lnTo>
                  <a:pt x="48767" y="445007"/>
                </a:lnTo>
                <a:lnTo>
                  <a:pt x="30479" y="417575"/>
                </a:lnTo>
                <a:lnTo>
                  <a:pt x="62540" y="415733"/>
                </a:lnTo>
                <a:lnTo>
                  <a:pt x="77954" y="382970"/>
                </a:lnTo>
                <a:close/>
              </a:path>
              <a:path w="687705" h="457200">
                <a:moveTo>
                  <a:pt x="163067" y="409955"/>
                </a:moveTo>
                <a:lnTo>
                  <a:pt x="101517" y="413493"/>
                </a:lnTo>
                <a:lnTo>
                  <a:pt x="42671" y="452627"/>
                </a:lnTo>
                <a:lnTo>
                  <a:pt x="82295" y="452627"/>
                </a:lnTo>
                <a:lnTo>
                  <a:pt x="164591" y="448055"/>
                </a:lnTo>
                <a:lnTo>
                  <a:pt x="169731" y="447328"/>
                </a:lnTo>
                <a:lnTo>
                  <a:pt x="179864" y="439883"/>
                </a:lnTo>
                <a:lnTo>
                  <a:pt x="182789" y="426421"/>
                </a:lnTo>
                <a:lnTo>
                  <a:pt x="176332" y="414550"/>
                </a:lnTo>
                <a:lnTo>
                  <a:pt x="163067" y="409955"/>
                </a:lnTo>
                <a:close/>
              </a:path>
              <a:path w="687705" h="457200">
                <a:moveTo>
                  <a:pt x="62540" y="415733"/>
                </a:moveTo>
                <a:lnTo>
                  <a:pt x="30479" y="417575"/>
                </a:lnTo>
                <a:lnTo>
                  <a:pt x="48767" y="445007"/>
                </a:lnTo>
                <a:lnTo>
                  <a:pt x="62540" y="415733"/>
                </a:lnTo>
                <a:close/>
              </a:path>
              <a:path w="687705" h="457200">
                <a:moveTo>
                  <a:pt x="101517" y="413493"/>
                </a:moveTo>
                <a:lnTo>
                  <a:pt x="62540" y="415733"/>
                </a:lnTo>
                <a:lnTo>
                  <a:pt x="48767" y="445007"/>
                </a:lnTo>
                <a:lnTo>
                  <a:pt x="54130" y="445007"/>
                </a:lnTo>
                <a:lnTo>
                  <a:pt x="101517" y="413493"/>
                </a:lnTo>
                <a:close/>
              </a:path>
              <a:path w="687705" h="457200">
                <a:moveTo>
                  <a:pt x="624620" y="42999"/>
                </a:moveTo>
                <a:lnTo>
                  <a:pt x="585806" y="45230"/>
                </a:lnTo>
                <a:lnTo>
                  <a:pt x="77954" y="382970"/>
                </a:lnTo>
                <a:lnTo>
                  <a:pt x="62540" y="415733"/>
                </a:lnTo>
                <a:lnTo>
                  <a:pt x="101517" y="413493"/>
                </a:lnTo>
                <a:lnTo>
                  <a:pt x="608878" y="76080"/>
                </a:lnTo>
                <a:lnTo>
                  <a:pt x="624620" y="42999"/>
                </a:lnTo>
                <a:close/>
              </a:path>
              <a:path w="687705" h="457200">
                <a:moveTo>
                  <a:pt x="684338" y="6095"/>
                </a:moveTo>
                <a:lnTo>
                  <a:pt x="644651" y="6095"/>
                </a:lnTo>
                <a:lnTo>
                  <a:pt x="665987" y="38099"/>
                </a:lnTo>
                <a:lnTo>
                  <a:pt x="608878" y="76080"/>
                </a:lnTo>
                <a:lnTo>
                  <a:pt x="578008" y="140949"/>
                </a:lnTo>
                <a:lnTo>
                  <a:pt x="581953" y="150675"/>
                </a:lnTo>
                <a:lnTo>
                  <a:pt x="593343" y="158691"/>
                </a:lnTo>
                <a:lnTo>
                  <a:pt x="605398" y="157437"/>
                </a:lnTo>
                <a:lnTo>
                  <a:pt x="614171" y="149351"/>
                </a:lnTo>
                <a:lnTo>
                  <a:pt x="684338" y="6095"/>
                </a:lnTo>
                <a:close/>
              </a:path>
              <a:path w="687705" h="457200">
                <a:moveTo>
                  <a:pt x="649731" y="13715"/>
                </a:moveTo>
                <a:lnTo>
                  <a:pt x="638555" y="13715"/>
                </a:lnTo>
                <a:lnTo>
                  <a:pt x="656843" y="41147"/>
                </a:lnTo>
                <a:lnTo>
                  <a:pt x="624620" y="42999"/>
                </a:lnTo>
                <a:lnTo>
                  <a:pt x="608878" y="76080"/>
                </a:lnTo>
                <a:lnTo>
                  <a:pt x="665987" y="38099"/>
                </a:lnTo>
                <a:lnTo>
                  <a:pt x="649731" y="13715"/>
                </a:lnTo>
                <a:close/>
              </a:path>
              <a:path w="687705" h="457200">
                <a:moveTo>
                  <a:pt x="687323" y="0"/>
                </a:moveTo>
                <a:lnTo>
                  <a:pt x="521207" y="10667"/>
                </a:lnTo>
                <a:lnTo>
                  <a:pt x="517505" y="11160"/>
                </a:lnTo>
                <a:lnTo>
                  <a:pt x="507598" y="18455"/>
                </a:lnTo>
                <a:lnTo>
                  <a:pt x="504534" y="32302"/>
                </a:lnTo>
                <a:lnTo>
                  <a:pt x="510991" y="44173"/>
                </a:lnTo>
                <a:lnTo>
                  <a:pt x="524255" y="48767"/>
                </a:lnTo>
                <a:lnTo>
                  <a:pt x="585806" y="45230"/>
                </a:lnTo>
                <a:lnTo>
                  <a:pt x="644651" y="6095"/>
                </a:lnTo>
                <a:lnTo>
                  <a:pt x="684338" y="6095"/>
                </a:lnTo>
                <a:lnTo>
                  <a:pt x="687323" y="0"/>
                </a:lnTo>
                <a:close/>
              </a:path>
              <a:path w="687705" h="457200">
                <a:moveTo>
                  <a:pt x="644651" y="6095"/>
                </a:moveTo>
                <a:lnTo>
                  <a:pt x="585806" y="45230"/>
                </a:lnTo>
                <a:lnTo>
                  <a:pt x="624620" y="42999"/>
                </a:lnTo>
                <a:lnTo>
                  <a:pt x="638555" y="13715"/>
                </a:lnTo>
                <a:lnTo>
                  <a:pt x="649731" y="13715"/>
                </a:lnTo>
                <a:lnTo>
                  <a:pt x="644651" y="6095"/>
                </a:lnTo>
                <a:close/>
              </a:path>
              <a:path w="687705" h="457200">
                <a:moveTo>
                  <a:pt x="638555" y="13715"/>
                </a:moveTo>
                <a:lnTo>
                  <a:pt x="624620" y="42999"/>
                </a:lnTo>
                <a:lnTo>
                  <a:pt x="656843" y="41147"/>
                </a:lnTo>
                <a:lnTo>
                  <a:pt x="638555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49167" y="5719126"/>
            <a:ext cx="1030605" cy="182245"/>
          </a:xfrm>
          <a:custGeom>
            <a:avLst/>
            <a:gdLst/>
            <a:ahLst/>
            <a:cxnLst/>
            <a:rect l="l" t="t" r="r" b="b"/>
            <a:pathLst>
              <a:path w="1030604" h="182245">
                <a:moveTo>
                  <a:pt x="153826" y="10758"/>
                </a:moveTo>
                <a:lnTo>
                  <a:pt x="141731" y="12638"/>
                </a:lnTo>
                <a:lnTo>
                  <a:pt x="0" y="97982"/>
                </a:lnTo>
                <a:lnTo>
                  <a:pt x="144779" y="180278"/>
                </a:lnTo>
                <a:lnTo>
                  <a:pt x="152688" y="182248"/>
                </a:lnTo>
                <a:lnTo>
                  <a:pt x="163045" y="178772"/>
                </a:lnTo>
                <a:lnTo>
                  <a:pt x="172407" y="167578"/>
                </a:lnTo>
                <a:lnTo>
                  <a:pt x="171153" y="155523"/>
                </a:lnTo>
                <a:lnTo>
                  <a:pt x="163067" y="146750"/>
                </a:lnTo>
                <a:lnTo>
                  <a:pt x="109196" y="116270"/>
                </a:lnTo>
                <a:lnTo>
                  <a:pt x="38099" y="116270"/>
                </a:lnTo>
                <a:lnTo>
                  <a:pt x="38099" y="78170"/>
                </a:lnTo>
                <a:lnTo>
                  <a:pt x="108120" y="77163"/>
                </a:lnTo>
                <a:lnTo>
                  <a:pt x="168152" y="39150"/>
                </a:lnTo>
                <a:lnTo>
                  <a:pt x="169936" y="28762"/>
                </a:lnTo>
                <a:lnTo>
                  <a:pt x="164557" y="15986"/>
                </a:lnTo>
                <a:lnTo>
                  <a:pt x="153826" y="10758"/>
                </a:lnTo>
                <a:close/>
              </a:path>
              <a:path w="1030604" h="182245">
                <a:moveTo>
                  <a:pt x="997443" y="64454"/>
                </a:moveTo>
                <a:lnTo>
                  <a:pt x="992123" y="64454"/>
                </a:lnTo>
                <a:lnTo>
                  <a:pt x="992123" y="102554"/>
                </a:lnTo>
                <a:lnTo>
                  <a:pt x="924219" y="103530"/>
                </a:lnTo>
                <a:lnTo>
                  <a:pt x="861927" y="142740"/>
                </a:lnTo>
                <a:lnTo>
                  <a:pt x="860451" y="153464"/>
                </a:lnTo>
                <a:lnTo>
                  <a:pt x="866135" y="166701"/>
                </a:lnTo>
                <a:lnTo>
                  <a:pt x="876724" y="171206"/>
                </a:lnTo>
                <a:lnTo>
                  <a:pt x="888491" y="168086"/>
                </a:lnTo>
                <a:lnTo>
                  <a:pt x="1030223" y="82742"/>
                </a:lnTo>
                <a:lnTo>
                  <a:pt x="997443" y="64454"/>
                </a:lnTo>
                <a:close/>
              </a:path>
              <a:path w="1030604" h="182245">
                <a:moveTo>
                  <a:pt x="108120" y="77163"/>
                </a:moveTo>
                <a:lnTo>
                  <a:pt x="38099" y="78170"/>
                </a:lnTo>
                <a:lnTo>
                  <a:pt x="38099" y="116270"/>
                </a:lnTo>
                <a:lnTo>
                  <a:pt x="107434" y="115273"/>
                </a:lnTo>
                <a:lnTo>
                  <a:pt x="106502" y="114746"/>
                </a:lnTo>
                <a:lnTo>
                  <a:pt x="48767" y="114746"/>
                </a:lnTo>
                <a:lnTo>
                  <a:pt x="47243" y="81218"/>
                </a:lnTo>
                <a:lnTo>
                  <a:pt x="101717" y="81218"/>
                </a:lnTo>
                <a:lnTo>
                  <a:pt x="108120" y="77163"/>
                </a:lnTo>
                <a:close/>
              </a:path>
              <a:path w="1030604" h="182245">
                <a:moveTo>
                  <a:pt x="107434" y="115273"/>
                </a:moveTo>
                <a:lnTo>
                  <a:pt x="38099" y="116270"/>
                </a:lnTo>
                <a:lnTo>
                  <a:pt x="109196" y="116270"/>
                </a:lnTo>
                <a:lnTo>
                  <a:pt x="107434" y="115273"/>
                </a:lnTo>
                <a:close/>
              </a:path>
              <a:path w="1030604" h="182245">
                <a:moveTo>
                  <a:pt x="920162" y="65488"/>
                </a:moveTo>
                <a:lnTo>
                  <a:pt x="108120" y="77163"/>
                </a:lnTo>
                <a:lnTo>
                  <a:pt x="76012" y="97494"/>
                </a:lnTo>
                <a:lnTo>
                  <a:pt x="107434" y="115273"/>
                </a:lnTo>
                <a:lnTo>
                  <a:pt x="924219" y="103530"/>
                </a:lnTo>
                <a:lnTo>
                  <a:pt x="954126" y="84705"/>
                </a:lnTo>
                <a:lnTo>
                  <a:pt x="920162" y="65488"/>
                </a:lnTo>
                <a:close/>
              </a:path>
              <a:path w="1030604" h="182245">
                <a:moveTo>
                  <a:pt x="47243" y="81218"/>
                </a:moveTo>
                <a:lnTo>
                  <a:pt x="48767" y="114746"/>
                </a:lnTo>
                <a:lnTo>
                  <a:pt x="76012" y="97494"/>
                </a:lnTo>
                <a:lnTo>
                  <a:pt x="47243" y="81218"/>
                </a:lnTo>
                <a:close/>
              </a:path>
              <a:path w="1030604" h="182245">
                <a:moveTo>
                  <a:pt x="76012" y="97494"/>
                </a:moveTo>
                <a:lnTo>
                  <a:pt x="48767" y="114746"/>
                </a:lnTo>
                <a:lnTo>
                  <a:pt x="106502" y="114746"/>
                </a:lnTo>
                <a:lnTo>
                  <a:pt x="76012" y="97494"/>
                </a:lnTo>
                <a:close/>
              </a:path>
              <a:path w="1030604" h="182245">
                <a:moveTo>
                  <a:pt x="954126" y="84705"/>
                </a:moveTo>
                <a:lnTo>
                  <a:pt x="924219" y="103530"/>
                </a:lnTo>
                <a:lnTo>
                  <a:pt x="992123" y="102554"/>
                </a:lnTo>
                <a:lnTo>
                  <a:pt x="992123" y="101030"/>
                </a:lnTo>
                <a:lnTo>
                  <a:pt x="982979" y="101030"/>
                </a:lnTo>
                <a:lnTo>
                  <a:pt x="954126" y="84705"/>
                </a:lnTo>
                <a:close/>
              </a:path>
              <a:path w="1030604" h="182245">
                <a:moveTo>
                  <a:pt x="981455" y="67502"/>
                </a:moveTo>
                <a:lnTo>
                  <a:pt x="954126" y="84705"/>
                </a:lnTo>
                <a:lnTo>
                  <a:pt x="982979" y="101030"/>
                </a:lnTo>
                <a:lnTo>
                  <a:pt x="981455" y="67502"/>
                </a:lnTo>
                <a:close/>
              </a:path>
              <a:path w="1030604" h="182245">
                <a:moveTo>
                  <a:pt x="992123" y="67502"/>
                </a:moveTo>
                <a:lnTo>
                  <a:pt x="981455" y="67502"/>
                </a:lnTo>
                <a:lnTo>
                  <a:pt x="982979" y="101030"/>
                </a:lnTo>
                <a:lnTo>
                  <a:pt x="992123" y="101030"/>
                </a:lnTo>
                <a:lnTo>
                  <a:pt x="992123" y="67502"/>
                </a:lnTo>
                <a:close/>
              </a:path>
              <a:path w="1030604" h="182245">
                <a:moveTo>
                  <a:pt x="101717" y="81218"/>
                </a:moveTo>
                <a:lnTo>
                  <a:pt x="47243" y="81218"/>
                </a:lnTo>
                <a:lnTo>
                  <a:pt x="76012" y="97494"/>
                </a:lnTo>
                <a:lnTo>
                  <a:pt x="101717" y="81218"/>
                </a:lnTo>
                <a:close/>
              </a:path>
              <a:path w="1030604" h="182245">
                <a:moveTo>
                  <a:pt x="992123" y="64454"/>
                </a:moveTo>
                <a:lnTo>
                  <a:pt x="920162" y="65488"/>
                </a:lnTo>
                <a:lnTo>
                  <a:pt x="954126" y="84705"/>
                </a:lnTo>
                <a:lnTo>
                  <a:pt x="981455" y="67502"/>
                </a:lnTo>
                <a:lnTo>
                  <a:pt x="992123" y="67502"/>
                </a:lnTo>
                <a:lnTo>
                  <a:pt x="992123" y="64454"/>
                </a:lnTo>
                <a:close/>
              </a:path>
              <a:path w="1030604" h="182245">
                <a:moveTo>
                  <a:pt x="877535" y="0"/>
                </a:moveTo>
                <a:lnTo>
                  <a:pt x="867178" y="3475"/>
                </a:lnTo>
                <a:lnTo>
                  <a:pt x="857816" y="14669"/>
                </a:lnTo>
                <a:lnTo>
                  <a:pt x="859070" y="26724"/>
                </a:lnTo>
                <a:lnTo>
                  <a:pt x="867155" y="35498"/>
                </a:lnTo>
                <a:lnTo>
                  <a:pt x="920162" y="65488"/>
                </a:lnTo>
                <a:lnTo>
                  <a:pt x="992123" y="64454"/>
                </a:lnTo>
                <a:lnTo>
                  <a:pt x="997443" y="64454"/>
                </a:lnTo>
                <a:lnTo>
                  <a:pt x="885443" y="1970"/>
                </a:lnTo>
                <a:lnTo>
                  <a:pt x="8775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4334" y="1895241"/>
            <a:ext cx="8003540" cy="493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(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-30" dirty="0">
                <a:latin typeface="Calibri"/>
                <a:cs typeface="Calibri"/>
              </a:rPr>
              <a:t>G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-24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ED)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LI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L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210" dirty="0">
                <a:latin typeface="Calibri"/>
                <a:cs typeface="Calibri"/>
              </a:rPr>
              <a:t>P</a:t>
            </a:r>
            <a:r>
              <a:rPr sz="2800" b="1" spc="-24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TH</a:t>
            </a:r>
            <a:r>
              <a:rPr sz="2800" b="1" spc="-165" dirty="0">
                <a:latin typeface="Calibri"/>
                <a:cs typeface="Calibri"/>
              </a:rPr>
              <a:t>W</a:t>
            </a:r>
            <a:r>
              <a:rPr sz="2800" b="1" spc="-254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80" dirty="0">
                <a:latin typeface="Calibri"/>
                <a:cs typeface="Calibri"/>
              </a:rPr>
              <a:t>D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L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  <a:p>
            <a:pPr marL="12700" marR="205740">
              <a:lnSpc>
                <a:spcPct val="150000"/>
              </a:lnSpc>
              <a:spcBef>
                <a:spcPts val="600"/>
              </a:spcBef>
            </a:pPr>
            <a:r>
              <a:rPr sz="2800" b="1" spc="-20" dirty="0">
                <a:latin typeface="Calibri"/>
                <a:cs typeface="Calibri"/>
              </a:rPr>
              <a:t>Su</a:t>
            </a:r>
            <a:r>
              <a:rPr sz="2800" b="1" spc="-45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tu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k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nse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pe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en</a:t>
            </a:r>
            <a:r>
              <a:rPr sz="2800" b="1" spc="-25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anaa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pel</a:t>
            </a:r>
            <a:r>
              <a:rPr sz="2800" b="1" spc="-70" dirty="0">
                <a:solidFill>
                  <a:srgbClr val="0000CC"/>
                </a:solidFill>
                <a:latin typeface="Calibri"/>
                <a:cs typeface="Calibri"/>
              </a:rPr>
              <a:t>ay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ana</a:t>
            </a:r>
            <a:r>
              <a:rPr sz="2800" b="1" spc="-1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800" b="1" spc="5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pad</a:t>
            </a:r>
            <a:r>
              <a:rPr sz="2800" b="1" spc="-15" dirty="0">
                <a:solidFill>
                  <a:srgbClr val="0000CC"/>
                </a:solidFill>
                <a:latin typeface="Calibri"/>
                <a:cs typeface="Calibri"/>
              </a:rPr>
              <a:t>u</a:t>
            </a:r>
            <a:r>
              <a:rPr sz="2800" b="1" spc="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CC"/>
                </a:solidFill>
                <a:latin typeface="Calibri"/>
                <a:cs typeface="Calibri"/>
              </a:rPr>
              <a:t>/</a:t>
            </a: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800" b="1" spc="-45" dirty="0">
                <a:solidFill>
                  <a:srgbClr val="0000CC"/>
                </a:solidFill>
                <a:latin typeface="Calibri"/>
                <a:cs typeface="Calibri"/>
              </a:rPr>
              <a:t>nt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800" b="1" spc="-25" dirty="0">
                <a:solidFill>
                  <a:srgbClr val="0000CC"/>
                </a:solidFill>
                <a:latin typeface="Calibri"/>
                <a:cs typeface="Calibri"/>
              </a:rPr>
              <a:t>g</a:t>
            </a:r>
            <a:r>
              <a:rPr sz="2800" b="1" spc="-70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as</a:t>
            </a: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800" b="1" spc="4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spc="-70" dirty="0">
                <a:latin typeface="Calibri"/>
                <a:cs typeface="Calibri"/>
              </a:rPr>
              <a:t>y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7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-55" dirty="0">
                <a:latin typeface="Calibri"/>
                <a:cs typeface="Calibri"/>
              </a:rPr>
              <a:t>k</a:t>
            </a:r>
            <a:r>
              <a:rPr sz="2800" b="1" spc="-20" dirty="0">
                <a:latin typeface="Calibri"/>
                <a:cs typeface="Calibri"/>
              </a:rPr>
              <a:t>u</a:t>
            </a:r>
            <a:r>
              <a:rPr sz="2800" b="1" spc="-25" dirty="0">
                <a:latin typeface="Calibri"/>
                <a:cs typeface="Calibri"/>
              </a:rPr>
              <a:t>m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</a:t>
            </a:r>
            <a:r>
              <a:rPr sz="2800" b="1" spc="-45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tia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lan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-55" dirty="0">
                <a:latin typeface="Calibri"/>
                <a:cs typeface="Calibri"/>
              </a:rPr>
              <a:t>k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70" dirty="0">
                <a:latin typeface="Calibri"/>
                <a:cs typeface="Calibri"/>
              </a:rPr>
              <a:t>y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dibe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55" dirty="0">
                <a:latin typeface="Calibri"/>
                <a:cs typeface="Calibri"/>
              </a:rPr>
              <a:t>k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pad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pasie</a:t>
            </a:r>
            <a:r>
              <a:rPr sz="2800" b="1" spc="-15" dirty="0">
                <a:latin typeface="Calibri"/>
                <a:cs typeface="Calibri"/>
              </a:rPr>
              <a:t>n,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70" dirty="0">
                <a:latin typeface="Calibri"/>
                <a:cs typeface="Calibri"/>
              </a:rPr>
              <a:t>y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be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dasa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-55" dirty="0">
                <a:latin typeface="Calibri"/>
                <a:cs typeface="Calibri"/>
              </a:rPr>
              <a:t>k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u="heavy" spc="-55" dirty="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sz="2800" b="1" u="heavy" spc="-35" dirty="0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sz="2800" b="1" u="heavy" spc="-20" dirty="0">
                <a:solidFill>
                  <a:srgbClr val="007F00"/>
                </a:solidFill>
                <a:latin typeface="Calibri"/>
                <a:cs typeface="Calibri"/>
              </a:rPr>
              <a:t>anda</a:t>
            </a:r>
            <a:r>
              <a:rPr sz="2800" b="1" u="heavy" spc="-10" dirty="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sz="2800" b="1" spc="-10" dirty="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sz="2800" b="1" u="heavy" spc="-20" dirty="0">
                <a:solidFill>
                  <a:srgbClr val="007F00"/>
                </a:solidFill>
                <a:latin typeface="Calibri"/>
                <a:cs typeface="Calibri"/>
              </a:rPr>
              <a:t>pel</a:t>
            </a:r>
            <a:r>
              <a:rPr sz="2800" b="1" u="heavy" spc="-70" dirty="0">
                <a:solidFill>
                  <a:srgbClr val="007F00"/>
                </a:solidFill>
                <a:latin typeface="Calibri"/>
                <a:cs typeface="Calibri"/>
              </a:rPr>
              <a:t>ay</a:t>
            </a:r>
            <a:r>
              <a:rPr sz="2800" b="1" u="heavy" spc="-20" dirty="0">
                <a:solidFill>
                  <a:srgbClr val="007F00"/>
                </a:solidFill>
                <a:latin typeface="Calibri"/>
                <a:cs typeface="Calibri"/>
              </a:rPr>
              <a:t>ana</a:t>
            </a:r>
            <a:r>
              <a:rPr sz="2800" b="1" u="heavy" spc="-15" dirty="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sz="2800" b="1" u="heavy" spc="25" dirty="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sz="2800" b="1" u="heavy" spc="-25" dirty="0">
                <a:solidFill>
                  <a:srgbClr val="007F00"/>
                </a:solidFill>
                <a:latin typeface="Calibri"/>
                <a:cs typeface="Calibri"/>
              </a:rPr>
              <a:t>m</a:t>
            </a:r>
            <a:r>
              <a:rPr sz="2800" b="1" u="heavy" spc="-20" dirty="0">
                <a:solidFill>
                  <a:srgbClr val="007F00"/>
                </a:solidFill>
                <a:latin typeface="Calibri"/>
                <a:cs typeface="Calibri"/>
              </a:rPr>
              <a:t>edi</a:t>
            </a:r>
            <a:r>
              <a:rPr sz="2800" b="1" u="heavy" spc="-10" dirty="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sz="2775" b="1" spc="7" baseline="42042" dirty="0">
                <a:solidFill>
                  <a:srgbClr val="007F00"/>
                </a:solidFill>
                <a:latin typeface="Calibri"/>
                <a:cs typeface="Calibri"/>
              </a:rPr>
              <a:t>(1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u="heavy" spc="-55" dirty="0">
                <a:solidFill>
                  <a:srgbClr val="CC0000"/>
                </a:solidFill>
                <a:latin typeface="Calibri"/>
                <a:cs typeface="Calibri"/>
              </a:rPr>
              <a:t>s</a:t>
            </a:r>
            <a:r>
              <a:rPr sz="2800" b="1" u="heavy" spc="-35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2800" b="1" u="heavy" spc="-20" dirty="0">
                <a:solidFill>
                  <a:srgbClr val="CC0000"/>
                </a:solidFill>
                <a:latin typeface="Calibri"/>
                <a:cs typeface="Calibri"/>
              </a:rPr>
              <a:t>anda</a:t>
            </a:r>
            <a:r>
              <a:rPr sz="2800" b="1" u="heavy" spc="-10" dirty="0">
                <a:solidFill>
                  <a:srgbClr val="CC0000"/>
                </a:solidFill>
                <a:latin typeface="Calibri"/>
                <a:cs typeface="Calibri"/>
              </a:rPr>
              <a:t>r</a:t>
            </a:r>
            <a:r>
              <a:rPr sz="2800" b="1" u="heavy" spc="1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b="1" u="heavy" spc="-20" dirty="0">
                <a:solidFill>
                  <a:srgbClr val="CC0000"/>
                </a:solidFill>
                <a:latin typeface="Calibri"/>
                <a:cs typeface="Calibri"/>
              </a:rPr>
              <a:t>pel</a:t>
            </a:r>
            <a:r>
              <a:rPr sz="2800" b="1" u="heavy" spc="-70" dirty="0">
                <a:solidFill>
                  <a:srgbClr val="CC0000"/>
                </a:solidFill>
                <a:latin typeface="Calibri"/>
                <a:cs typeface="Calibri"/>
              </a:rPr>
              <a:t>ay</a:t>
            </a:r>
            <a:r>
              <a:rPr sz="2800" b="1" u="heavy" spc="-20" dirty="0">
                <a:solidFill>
                  <a:srgbClr val="CC0000"/>
                </a:solidFill>
                <a:latin typeface="Calibri"/>
                <a:cs typeface="Calibri"/>
              </a:rPr>
              <a:t>ana</a:t>
            </a:r>
            <a:r>
              <a:rPr sz="2800" b="1" u="heavy" spc="-15" dirty="0">
                <a:solidFill>
                  <a:srgbClr val="CC0000"/>
                </a:solidFill>
                <a:latin typeface="Calibri"/>
                <a:cs typeface="Calibri"/>
              </a:rPr>
              <a:t>n</a:t>
            </a:r>
            <a:r>
              <a:rPr sz="2800" b="1" u="heavy" spc="4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b="1" u="heavy" spc="-90" dirty="0">
                <a:solidFill>
                  <a:srgbClr val="CC0000"/>
                </a:solidFill>
                <a:latin typeface="Calibri"/>
                <a:cs typeface="Calibri"/>
              </a:rPr>
              <a:t>k</a:t>
            </a:r>
            <a:r>
              <a:rPr sz="2800" b="1" u="heavy" spc="-20" dirty="0">
                <a:solidFill>
                  <a:srgbClr val="CC0000"/>
                </a:solidFill>
                <a:latin typeface="Calibri"/>
                <a:cs typeface="Calibri"/>
              </a:rPr>
              <a:t>epe</a:t>
            </a:r>
            <a:r>
              <a:rPr sz="2800" b="1" u="heavy" spc="-70" dirty="0">
                <a:solidFill>
                  <a:srgbClr val="CC0000"/>
                </a:solidFill>
                <a:latin typeface="Calibri"/>
                <a:cs typeface="Calibri"/>
              </a:rPr>
              <a:t>r</a:t>
            </a:r>
            <a:r>
              <a:rPr sz="2800" b="1" u="heavy" spc="-45" dirty="0">
                <a:solidFill>
                  <a:srgbClr val="CC0000"/>
                </a:solidFill>
                <a:latin typeface="Calibri"/>
                <a:cs typeface="Calibri"/>
              </a:rPr>
              <a:t>awa</a:t>
            </a:r>
            <a:r>
              <a:rPr sz="2800" b="1" u="heavy" spc="-35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2800" b="1" u="heavy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2800" b="1" u="heavy" spc="-15" dirty="0">
                <a:solidFill>
                  <a:srgbClr val="CC0000"/>
                </a:solidFill>
                <a:latin typeface="Calibri"/>
                <a:cs typeface="Calibri"/>
              </a:rPr>
              <a:t>n</a:t>
            </a:r>
            <a:r>
              <a:rPr sz="2775" b="1" spc="7" baseline="42042" dirty="0">
                <a:solidFill>
                  <a:srgbClr val="CC0000"/>
                </a:solidFill>
                <a:latin typeface="Calibri"/>
                <a:cs typeface="Calibri"/>
              </a:rPr>
              <a:t>(2</a:t>
            </a:r>
            <a:endParaRPr sz="2775" baseline="42042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sz="2800" b="1" spc="-20" dirty="0">
                <a:latin typeface="Calibri"/>
                <a:cs typeface="Calibri"/>
              </a:rPr>
              <a:t>&amp; </a:t>
            </a:r>
            <a:r>
              <a:rPr sz="2800" b="1" u="heavy" spc="-55" dirty="0">
                <a:solidFill>
                  <a:srgbClr val="CC00CC"/>
                </a:solidFill>
                <a:latin typeface="Calibri"/>
                <a:cs typeface="Calibri"/>
              </a:rPr>
              <a:t>s</a:t>
            </a:r>
            <a:r>
              <a:rPr sz="2800" b="1" u="heavy" spc="-35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sz="2800" b="1" u="heavy" spc="-20" dirty="0">
                <a:solidFill>
                  <a:srgbClr val="CC00CC"/>
                </a:solidFill>
                <a:latin typeface="Calibri"/>
                <a:cs typeface="Calibri"/>
              </a:rPr>
              <a:t>anda</a:t>
            </a:r>
            <a:r>
              <a:rPr sz="2800" b="1" u="heavy" spc="-10" dirty="0">
                <a:solidFill>
                  <a:srgbClr val="CC00CC"/>
                </a:solidFill>
                <a:latin typeface="Calibri"/>
                <a:cs typeface="Calibri"/>
              </a:rPr>
              <a:t>r</a:t>
            </a:r>
            <a:r>
              <a:rPr sz="2800" b="1" u="heavy" spc="15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sz="2800" b="1" u="heavy" spc="-20" dirty="0">
                <a:solidFill>
                  <a:srgbClr val="CC00CC"/>
                </a:solidFill>
                <a:latin typeface="Calibri"/>
                <a:cs typeface="Calibri"/>
              </a:rPr>
              <a:t>pel</a:t>
            </a:r>
            <a:r>
              <a:rPr sz="2800" b="1" u="heavy" spc="-70" dirty="0">
                <a:solidFill>
                  <a:srgbClr val="CC00CC"/>
                </a:solidFill>
                <a:latin typeface="Calibri"/>
                <a:cs typeface="Calibri"/>
              </a:rPr>
              <a:t>ay</a:t>
            </a:r>
            <a:r>
              <a:rPr sz="2800" b="1" u="heavy" spc="-20" dirty="0">
                <a:solidFill>
                  <a:srgbClr val="CC00CC"/>
                </a:solidFill>
                <a:latin typeface="Calibri"/>
                <a:cs typeface="Calibri"/>
              </a:rPr>
              <a:t>ana</a:t>
            </a:r>
            <a:r>
              <a:rPr sz="2800" b="1" u="heavy" spc="-15" dirty="0">
                <a:solidFill>
                  <a:srgbClr val="CC00CC"/>
                </a:solidFill>
                <a:latin typeface="Calibri"/>
                <a:cs typeface="Calibri"/>
              </a:rPr>
              <a:t>n</a:t>
            </a:r>
            <a:r>
              <a:rPr sz="2800" b="1" u="heavy" spc="45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sz="2800" b="1" u="heavy" spc="-210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sz="2800" b="1" u="heavy" spc="-20" dirty="0">
                <a:solidFill>
                  <a:srgbClr val="CC00CC"/>
                </a:solidFill>
                <a:latin typeface="Calibri"/>
                <a:cs typeface="Calibri"/>
              </a:rPr>
              <a:t>A</a:t>
            </a:r>
            <a:r>
              <a:rPr sz="2800" b="1" u="heavy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sz="2800" b="1" u="heavy" spc="-20" dirty="0">
                <a:solidFill>
                  <a:srgbClr val="CC00CC"/>
                </a:solidFill>
                <a:latin typeface="Calibri"/>
                <a:cs typeface="Calibri"/>
              </a:rPr>
              <a:t>lain</a:t>
            </a:r>
            <a:r>
              <a:rPr sz="2800" b="1" u="heavy" spc="-70" dirty="0">
                <a:solidFill>
                  <a:srgbClr val="CC00CC"/>
                </a:solidFill>
                <a:latin typeface="Calibri"/>
                <a:cs typeface="Calibri"/>
              </a:rPr>
              <a:t>ny</a:t>
            </a:r>
            <a:r>
              <a:rPr sz="2800" b="1" u="heavy" spc="-15" dirty="0">
                <a:solidFill>
                  <a:srgbClr val="CC00CC"/>
                </a:solidFill>
                <a:latin typeface="Calibri"/>
                <a:cs typeface="Calibri"/>
              </a:rPr>
              <a:t>a</a:t>
            </a:r>
            <a:r>
              <a:rPr sz="2775" b="1" spc="7" baseline="25525" dirty="0">
                <a:solidFill>
                  <a:srgbClr val="CC00CC"/>
                </a:solidFill>
                <a:latin typeface="Calibri"/>
                <a:cs typeface="Calibri"/>
              </a:rPr>
              <a:t>(3</a:t>
            </a:r>
            <a:r>
              <a:rPr sz="2775" b="1" baseline="25525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sz="2775" b="1" spc="-247" baseline="25525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sz="2800" b="1" spc="-70" dirty="0">
                <a:latin typeface="Calibri"/>
                <a:cs typeface="Calibri"/>
              </a:rPr>
              <a:t>y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be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basi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bu</a:t>
            </a:r>
            <a:r>
              <a:rPr sz="2800" b="1" spc="-30" dirty="0">
                <a:latin typeface="Calibri"/>
                <a:cs typeface="Calibri"/>
              </a:rPr>
              <a:t>k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i </a:t>
            </a:r>
            <a:r>
              <a:rPr sz="2800" b="1" spc="-20" dirty="0">
                <a:latin typeface="Calibri"/>
                <a:cs typeface="Calibri"/>
              </a:rPr>
              <a:t>den</a:t>
            </a:r>
            <a:r>
              <a:rPr sz="2800" b="1" spc="-70" dirty="0">
                <a:latin typeface="Calibri"/>
                <a:cs typeface="Calibri"/>
              </a:rPr>
              <a:t>g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hasi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u</a:t>
            </a:r>
            <a:r>
              <a:rPr sz="2800" b="1" spc="-55" dirty="0">
                <a:latin typeface="Calibri"/>
                <a:cs typeface="Calibri"/>
              </a:rPr>
              <a:t>k</a:t>
            </a:r>
            <a:r>
              <a:rPr sz="2800" b="1" spc="-20" dirty="0">
                <a:latin typeface="Calibri"/>
                <a:cs typeface="Calibri"/>
              </a:rPr>
              <a:t>u</a:t>
            </a:r>
            <a:r>
              <a:rPr sz="2800" b="1" spc="-204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pad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j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-55" dirty="0">
                <a:latin typeface="Calibri"/>
                <a:cs typeface="Calibri"/>
              </a:rPr>
              <a:t>k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30" dirty="0">
                <a:latin typeface="Calibri"/>
                <a:cs typeface="Calibri"/>
              </a:rPr>
              <a:t>k</a:t>
            </a:r>
            <a:r>
              <a:rPr sz="2800" b="1" spc="-15" dirty="0">
                <a:latin typeface="Calibri"/>
                <a:cs typeface="Calibri"/>
              </a:rPr>
              <a:t>tu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tu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selama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pasie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di</a:t>
            </a:r>
            <a:r>
              <a:rPr sz="2800" b="1" spc="-70" dirty="0">
                <a:latin typeface="Calibri"/>
                <a:cs typeface="Calibri"/>
              </a:rPr>
              <a:t>r</a:t>
            </a:r>
            <a:r>
              <a:rPr sz="2800" b="1" spc="-45" dirty="0">
                <a:latin typeface="Calibri"/>
                <a:cs typeface="Calibri"/>
              </a:rPr>
              <a:t>awa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6357" rIns="0" bIns="0" rtlCol="0">
            <a:spAutoFit/>
          </a:bodyPr>
          <a:lstStyle/>
          <a:p>
            <a:pPr marL="2240280">
              <a:lnSpc>
                <a:spcPct val="100000"/>
              </a:lnSpc>
            </a:pPr>
            <a:r>
              <a:rPr spc="-5" dirty="0"/>
              <a:t>DE</a:t>
            </a:r>
            <a:r>
              <a:rPr dirty="0"/>
              <a:t>F</a:t>
            </a:r>
            <a:r>
              <a:rPr spc="-5" dirty="0"/>
              <a:t>INIS</a:t>
            </a:r>
            <a:r>
              <a:rPr dirty="0"/>
              <a:t>I</a:t>
            </a:r>
          </a:p>
        </p:txBody>
      </p:sp>
      <p:sp>
        <p:nvSpPr>
          <p:cNvPr id="4" name="object 4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7307" y="710496"/>
            <a:ext cx="696722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latin typeface="Calibri"/>
                <a:cs typeface="Calibri"/>
              </a:rPr>
              <a:t>PRIN</a:t>
            </a:r>
            <a:r>
              <a:rPr sz="4000" spc="-20" dirty="0">
                <a:latin typeface="Calibri"/>
                <a:cs typeface="Calibri"/>
              </a:rPr>
              <a:t>S</a:t>
            </a:r>
            <a:r>
              <a:rPr sz="4000" spc="-15" dirty="0">
                <a:latin typeface="Calibri"/>
                <a:cs typeface="Calibri"/>
              </a:rPr>
              <a:t>I</a:t>
            </a:r>
            <a:r>
              <a:rPr sz="4000" spc="-25" dirty="0">
                <a:latin typeface="Calibri"/>
                <a:cs typeface="Calibri"/>
              </a:rPr>
              <a:t>P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85" dirty="0">
                <a:latin typeface="Calibri"/>
                <a:cs typeface="Calibri"/>
              </a:rPr>
              <a:t>D</a:t>
            </a:r>
            <a:r>
              <a:rPr sz="4000" spc="-30" dirty="0">
                <a:latin typeface="Calibri"/>
                <a:cs typeface="Calibri"/>
              </a:rPr>
              <a:t>A</a:t>
            </a:r>
            <a:r>
              <a:rPr sz="4000" spc="-45" dirty="0">
                <a:latin typeface="Calibri"/>
                <a:cs typeface="Calibri"/>
              </a:rPr>
              <a:t>S</a:t>
            </a:r>
            <a:r>
              <a:rPr sz="4000" spc="-30" dirty="0">
                <a:latin typeface="Calibri"/>
                <a:cs typeface="Calibri"/>
              </a:rPr>
              <a:t>A</a:t>
            </a:r>
            <a:r>
              <a:rPr sz="4000" spc="-25" dirty="0">
                <a:latin typeface="Calibri"/>
                <a:cs typeface="Calibri"/>
              </a:rPr>
              <a:t>R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30" dirty="0">
                <a:latin typeface="Calibri"/>
                <a:cs typeface="Calibri"/>
              </a:rPr>
              <a:t>P</a:t>
            </a:r>
            <a:r>
              <a:rPr sz="4000" spc="-20" dirty="0">
                <a:latin typeface="Calibri"/>
                <a:cs typeface="Calibri"/>
              </a:rPr>
              <a:t>E</a:t>
            </a:r>
            <a:r>
              <a:rPr sz="4000" spc="-35" dirty="0">
                <a:latin typeface="Calibri"/>
                <a:cs typeface="Calibri"/>
              </a:rPr>
              <a:t>N</a:t>
            </a:r>
            <a:r>
              <a:rPr sz="4000" spc="-25" dirty="0">
                <a:latin typeface="Calibri"/>
                <a:cs typeface="Calibri"/>
              </a:rPr>
              <a:t>YUSU</a:t>
            </a:r>
            <a:r>
              <a:rPr sz="4000" spc="-30" dirty="0">
                <a:latin typeface="Calibri"/>
                <a:cs typeface="Calibri"/>
              </a:rPr>
              <a:t>NAN</a:t>
            </a:r>
            <a:r>
              <a:rPr sz="4000" spc="65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ICP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9715" y="1818175"/>
            <a:ext cx="7813675" cy="4782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94230"/>
              <a:buFont typeface="Wingdings"/>
              <a:buChar char=""/>
              <a:tabLst>
                <a:tab pos="355600" algn="l"/>
              </a:tabLst>
            </a:pPr>
            <a:r>
              <a:rPr sz="2600" spc="-8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l</a:t>
            </a:r>
            <a:r>
              <a:rPr sz="2600" spc="-55" dirty="0">
                <a:latin typeface="Constantia"/>
                <a:cs typeface="Constantia"/>
              </a:rPr>
              <a:t>a</a:t>
            </a:r>
            <a:r>
              <a:rPr sz="2600" spc="-30" dirty="0">
                <a:latin typeface="Constantia"/>
                <a:cs typeface="Constantia"/>
              </a:rPr>
              <a:t>y</a:t>
            </a:r>
            <a:r>
              <a:rPr sz="2600" spc="-5" dirty="0">
                <a:latin typeface="Constantia"/>
                <a:cs typeface="Constantia"/>
              </a:rPr>
              <a:t>ana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er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du</a:t>
            </a:r>
            <a:r>
              <a:rPr sz="2600" spc="-10" dirty="0">
                <a:latin typeface="Constantia"/>
                <a:cs typeface="Constantia"/>
              </a:rPr>
              <a:t>/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er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g</a:t>
            </a:r>
            <a:r>
              <a:rPr sz="2600" spc="-5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as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ber</a:t>
            </a:r>
            <a:r>
              <a:rPr sz="2600" spc="-30" dirty="0">
                <a:latin typeface="Constantia"/>
                <a:cs typeface="Constantia"/>
              </a:rPr>
              <a:t>f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k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spc="-5" dirty="0">
                <a:latin typeface="Constantia"/>
                <a:cs typeface="Constantia"/>
              </a:rPr>
              <a:t>as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en</a:t>
            </a:r>
            <a:endParaRPr sz="2600">
              <a:latin typeface="Constantia"/>
              <a:cs typeface="Constantia"/>
            </a:endParaRPr>
          </a:p>
          <a:p>
            <a:pPr marL="355600" marR="805815" indent="-342900">
              <a:lnSpc>
                <a:spcPct val="100000"/>
              </a:lnSpc>
              <a:spcBef>
                <a:spcPts val="600"/>
              </a:spcBef>
              <a:buSzPct val="94230"/>
              <a:buFont typeface="Wingdings"/>
              <a:buChar char=""/>
              <a:tabLst>
                <a:tab pos="355600" algn="l"/>
              </a:tabLst>
            </a:pPr>
            <a:r>
              <a:rPr sz="2600" spc="-5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b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ka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em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spc="-30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s</a:t>
            </a:r>
            <a:r>
              <a:rPr sz="2600" spc="-10" dirty="0">
                <a:latin typeface="Constantia"/>
                <a:cs typeface="Constantia"/>
              </a:rPr>
              <a:t>io</a:t>
            </a:r>
            <a:r>
              <a:rPr sz="2600" spc="-5" dirty="0">
                <a:latin typeface="Constantia"/>
                <a:cs typeface="Constantia"/>
              </a:rPr>
              <a:t>na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emberi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as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 </a:t>
            </a:r>
            <a:r>
              <a:rPr sz="2600" spc="-5" dirty="0">
                <a:latin typeface="Constantia"/>
                <a:cs typeface="Constantia"/>
              </a:rPr>
              <a:t>(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k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04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0" dirty="0">
                <a:latin typeface="Constantia"/>
                <a:cs typeface="Constantia"/>
              </a:rPr>
              <a:t>r</a:t>
            </a:r>
            <a:r>
              <a:rPr sz="2600" spc="-55" dirty="0">
                <a:latin typeface="Constantia"/>
                <a:cs typeface="Constantia"/>
              </a:rPr>
              <a:t>a</a:t>
            </a:r>
            <a:r>
              <a:rPr sz="2600" spc="-25" dirty="0">
                <a:latin typeface="Constantia"/>
                <a:cs typeface="Constantia"/>
              </a:rPr>
              <a:t>w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t,b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fa</a:t>
            </a:r>
            <a:r>
              <a:rPr sz="2600" dirty="0">
                <a:latin typeface="Constantia"/>
                <a:cs typeface="Constantia"/>
              </a:rPr>
              <a:t>rm</a:t>
            </a:r>
            <a:r>
              <a:rPr sz="2600" spc="-5" dirty="0">
                <a:latin typeface="Constantia"/>
                <a:cs typeface="Constantia"/>
              </a:rPr>
              <a:t>as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2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tr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s</a:t>
            </a:r>
            <a:r>
              <a:rPr sz="2600" spc="-10" dirty="0">
                <a:latin typeface="Constantia"/>
                <a:cs typeface="Constantia"/>
              </a:rPr>
              <a:t>io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spc="50" dirty="0">
                <a:latin typeface="Constantia"/>
                <a:cs typeface="Constantia"/>
              </a:rPr>
              <a:t>f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s</a:t>
            </a:r>
            <a:r>
              <a:rPr sz="2600" spc="-10" dirty="0">
                <a:latin typeface="Constantia"/>
                <a:cs typeface="Constantia"/>
              </a:rPr>
              <a:t>io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pi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l)</a:t>
            </a:r>
            <a:endParaRPr sz="26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SzPct val="94230"/>
              <a:buFont typeface="Wingdings"/>
              <a:buChar char=""/>
              <a:tabLst>
                <a:tab pos="355600" algn="l"/>
              </a:tabLst>
            </a:pPr>
            <a:r>
              <a:rPr sz="2600" spc="-5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c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</a:t>
            </a:r>
            <a:r>
              <a:rPr sz="2600" spc="-5" dirty="0">
                <a:latin typeface="Constantia"/>
                <a:cs typeface="Constantia"/>
              </a:rPr>
              <a:t>l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65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g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as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(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ka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med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s)</a:t>
            </a:r>
            <a:endParaRPr sz="2600">
              <a:latin typeface="Constantia"/>
              <a:cs typeface="Constantia"/>
            </a:endParaRPr>
          </a:p>
          <a:p>
            <a:pPr marL="355600" marR="770255" indent="-342900">
              <a:lnSpc>
                <a:spcPct val="100000"/>
              </a:lnSpc>
              <a:spcBef>
                <a:spcPts val="600"/>
              </a:spcBef>
              <a:buSzPct val="94230"/>
              <a:buFont typeface="Wingdings"/>
              <a:buChar char=""/>
              <a:tabLst>
                <a:tab pos="355600" algn="l"/>
              </a:tabLst>
            </a:pPr>
            <a:r>
              <a:rPr sz="2600" spc="-8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40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yi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spc="-5" dirty="0">
                <a:latin typeface="Constantia"/>
                <a:cs typeface="Constantia"/>
              </a:rPr>
              <a:t>anga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65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g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as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c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eb</a:t>
            </a:r>
            <a:r>
              <a:rPr sz="2600" spc="-5" dirty="0">
                <a:latin typeface="Constantia"/>
                <a:cs typeface="Constantia"/>
              </a:rPr>
              <a:t>aga</a:t>
            </a:r>
            <a:r>
              <a:rPr sz="2600" dirty="0">
                <a:latin typeface="Constantia"/>
                <a:cs typeface="Constantia"/>
              </a:rPr>
              <a:t>i </a:t>
            </a:r>
            <a:r>
              <a:rPr sz="2600" spc="-25" dirty="0">
                <a:latin typeface="Constantia"/>
                <a:cs typeface="Constantia"/>
              </a:rPr>
              <a:t>v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an</a:t>
            </a:r>
            <a:r>
              <a:rPr sz="2600" dirty="0">
                <a:latin typeface="Constantia"/>
                <a:cs typeface="Constantia"/>
              </a:rPr>
              <a:t>s</a:t>
            </a:r>
            <a:endParaRPr sz="26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SzPct val="94230"/>
              <a:buFont typeface="Wingdings"/>
              <a:buChar char=""/>
              <a:tabLst>
                <a:tab pos="355600" algn="l"/>
              </a:tabLst>
            </a:pP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ber</a:t>
            </a:r>
            <a:r>
              <a:rPr sz="2600" spc="-5" dirty="0">
                <a:latin typeface="Constantia"/>
                <a:cs typeface="Constantia"/>
              </a:rPr>
              <a:t>f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ngs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gan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;</a:t>
            </a:r>
            <a:endParaRPr sz="2600">
              <a:latin typeface="Constantia"/>
              <a:cs typeface="Constantia"/>
            </a:endParaRPr>
          </a:p>
          <a:p>
            <a:pPr marL="1249680" marR="5080" lvl="1" indent="-436880">
              <a:lnSpc>
                <a:spcPct val="100000"/>
              </a:lnSpc>
              <a:spcBef>
                <a:spcPts val="600"/>
              </a:spcBef>
              <a:buFont typeface="Constantia"/>
              <a:buAutoNum type="arabicPeriod"/>
              <a:tabLst>
                <a:tab pos="1081405" algn="l"/>
              </a:tabLst>
            </a:pPr>
            <a:r>
              <a:rPr sz="2600" dirty="0">
                <a:latin typeface="Constantia"/>
                <a:cs typeface="Constantia"/>
              </a:rPr>
              <a:t>Seb</a:t>
            </a:r>
            <a:r>
              <a:rPr sz="2600" spc="-5" dirty="0">
                <a:latin typeface="Constantia"/>
                <a:cs typeface="Constantia"/>
              </a:rPr>
              <a:t>aga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c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5" dirty="0">
                <a:latin typeface="Constantia"/>
                <a:cs typeface="Constantia"/>
              </a:rPr>
              <a:t>ala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member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ka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as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da 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spc="-5" dirty="0">
                <a:latin typeface="Constantia"/>
                <a:cs typeface="Constantia"/>
              </a:rPr>
              <a:t>as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ri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w</a:t>
            </a:r>
            <a:r>
              <a:rPr sz="2600" spc="-5" dirty="0">
                <a:latin typeface="Constantia"/>
                <a:cs typeface="Constantia"/>
              </a:rPr>
              <a:t>ak</a:t>
            </a:r>
            <a:r>
              <a:rPr sz="2600" dirty="0">
                <a:latin typeface="Constantia"/>
                <a:cs typeface="Constantia"/>
              </a:rPr>
              <a:t>tu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65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w</a:t>
            </a:r>
            <a:r>
              <a:rPr sz="2600" spc="-5" dirty="0">
                <a:latin typeface="Constantia"/>
                <a:cs typeface="Constantia"/>
              </a:rPr>
              <a:t>ak</a:t>
            </a:r>
            <a:r>
              <a:rPr sz="2600" dirty="0">
                <a:latin typeface="Constantia"/>
                <a:cs typeface="Constantia"/>
              </a:rPr>
              <a:t>tu</a:t>
            </a:r>
            <a:endParaRPr sz="2600">
              <a:latin typeface="Constantia"/>
              <a:cs typeface="Constantia"/>
            </a:endParaRPr>
          </a:p>
          <a:p>
            <a:pPr marL="1138555" lvl="1" indent="-325755">
              <a:lnSpc>
                <a:spcPct val="100000"/>
              </a:lnSpc>
              <a:spcBef>
                <a:spcPts val="600"/>
              </a:spcBef>
              <a:buFont typeface="Constantia"/>
              <a:buAutoNum type="arabicPeriod"/>
              <a:tabLst>
                <a:tab pos="1139190" algn="l"/>
              </a:tabLst>
            </a:pPr>
            <a:r>
              <a:rPr sz="2600" dirty="0">
                <a:latin typeface="Constantia"/>
                <a:cs typeface="Constantia"/>
              </a:rPr>
              <a:t>Seb</a:t>
            </a:r>
            <a:r>
              <a:rPr sz="2600" spc="-5" dirty="0">
                <a:latin typeface="Constantia"/>
                <a:cs typeface="Constantia"/>
              </a:rPr>
              <a:t>aga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ala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65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f</a:t>
            </a:r>
            <a:r>
              <a:rPr sz="2600" spc="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kl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8364" y="554158"/>
            <a:ext cx="690689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04440" algn="l"/>
              </a:tabLst>
            </a:pPr>
            <a:r>
              <a:rPr sz="4200" spc="-25" dirty="0">
                <a:latin typeface="Calibri"/>
                <a:cs typeface="Calibri"/>
              </a:rPr>
              <a:t>2 </a:t>
            </a:r>
            <a:r>
              <a:rPr sz="4200" spc="-35" dirty="0">
                <a:latin typeface="Calibri"/>
                <a:cs typeface="Calibri"/>
              </a:rPr>
              <a:t>F</a:t>
            </a:r>
            <a:r>
              <a:rPr sz="4200" dirty="0">
                <a:latin typeface="Calibri"/>
                <a:cs typeface="Calibri"/>
              </a:rPr>
              <a:t>O</a:t>
            </a:r>
            <a:r>
              <a:rPr sz="4200" spc="-5" dirty="0">
                <a:latin typeface="Calibri"/>
                <a:cs typeface="Calibri"/>
              </a:rPr>
              <a:t>RM</a:t>
            </a:r>
            <a:r>
              <a:rPr sz="4200" spc="-320" dirty="0">
                <a:latin typeface="Calibri"/>
                <a:cs typeface="Calibri"/>
              </a:rPr>
              <a:t>A</a:t>
            </a:r>
            <a:r>
              <a:rPr sz="4200" dirty="0">
                <a:latin typeface="Calibri"/>
                <a:cs typeface="Calibri"/>
              </a:rPr>
              <a:t>T	I CL</a:t>
            </a:r>
            <a:r>
              <a:rPr sz="4200" spc="-5" dirty="0">
                <a:latin typeface="Calibri"/>
                <a:cs typeface="Calibri"/>
              </a:rPr>
              <a:t>INI</a:t>
            </a:r>
            <a:r>
              <a:rPr sz="4200" dirty="0">
                <a:latin typeface="Calibri"/>
                <a:cs typeface="Calibri"/>
              </a:rPr>
              <a:t>CAL</a:t>
            </a:r>
            <a:r>
              <a:rPr sz="4200" spc="-15" dirty="0">
                <a:latin typeface="Calibri"/>
                <a:cs typeface="Calibri"/>
              </a:rPr>
              <a:t> </a:t>
            </a:r>
            <a:r>
              <a:rPr sz="4200" spc="-315" dirty="0">
                <a:latin typeface="Calibri"/>
                <a:cs typeface="Calibri"/>
              </a:rPr>
              <a:t>P</a:t>
            </a:r>
            <a:r>
              <a:rPr sz="4200" spc="-320" dirty="0">
                <a:latin typeface="Calibri"/>
                <a:cs typeface="Calibri"/>
              </a:rPr>
              <a:t>A</a:t>
            </a:r>
            <a:r>
              <a:rPr sz="4200" dirty="0">
                <a:latin typeface="Calibri"/>
                <a:cs typeface="Calibri"/>
              </a:rPr>
              <a:t>TH</a:t>
            </a:r>
            <a:r>
              <a:rPr sz="4200" spc="-200" dirty="0">
                <a:latin typeface="Calibri"/>
                <a:cs typeface="Calibri"/>
              </a:rPr>
              <a:t>W</a:t>
            </a:r>
            <a:r>
              <a:rPr sz="4200" spc="-310" dirty="0">
                <a:latin typeface="Calibri"/>
                <a:cs typeface="Calibri"/>
              </a:rPr>
              <a:t>A</a:t>
            </a:r>
            <a:r>
              <a:rPr sz="4200" dirty="0">
                <a:latin typeface="Calibri"/>
                <a:cs typeface="Calibri"/>
              </a:rPr>
              <a:t>Y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6871" y="1592821"/>
            <a:ext cx="7950834" cy="523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94230"/>
              <a:buFont typeface="Wingdings"/>
              <a:buChar char="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F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RM</a:t>
            </a:r>
            <a:r>
              <a:rPr sz="2600" spc="-19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CP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TEMPL</a:t>
            </a:r>
            <a:r>
              <a:rPr sz="2600" spc="-19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TE</a:t>
            </a:r>
            <a:endParaRPr sz="2600">
              <a:latin typeface="Arial"/>
              <a:cs typeface="Arial"/>
            </a:endParaRPr>
          </a:p>
          <a:p>
            <a:pPr marL="1155700" marR="1072515" lvl="1" indent="-457200">
              <a:lnSpc>
                <a:spcPct val="100000"/>
              </a:lnSpc>
              <a:spcBef>
                <a:spcPts val="600"/>
              </a:spcBef>
              <a:buSzPct val="94230"/>
              <a:buFont typeface="Wingdings"/>
              <a:buChar char=""/>
              <a:tabLst>
                <a:tab pos="1155700" algn="l"/>
              </a:tabLst>
            </a:pP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an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guna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an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-190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ebagai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panduan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pe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anan</a:t>
            </a:r>
            <a:endParaRPr sz="2600">
              <a:latin typeface="Arial"/>
              <a:cs typeface="Arial"/>
            </a:endParaRPr>
          </a:p>
          <a:p>
            <a:pPr marL="1155700" lvl="1" indent="-457200">
              <a:lnSpc>
                <a:spcPct val="100000"/>
              </a:lnSpc>
              <a:spcBef>
                <a:spcPts val="600"/>
              </a:spcBef>
              <a:buSzPct val="94230"/>
              <a:buFont typeface="Wingdings"/>
              <a:buChar char=""/>
              <a:tabLst>
                <a:tab pos="1155700" algn="l"/>
              </a:tabLst>
            </a:pPr>
            <a:r>
              <a:rPr sz="2600" dirty="0">
                <a:latin typeface="Arial"/>
                <a:cs typeface="Arial"/>
              </a:rPr>
              <a:t>Be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ada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di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ti</a:t>
            </a:r>
            <a:r>
              <a:rPr sz="2600" dirty="0">
                <a:latin typeface="Arial"/>
                <a:cs typeface="Arial"/>
              </a:rPr>
              <a:t>ap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un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awat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nap</a:t>
            </a:r>
            <a:endParaRPr sz="2600">
              <a:latin typeface="Arial"/>
              <a:cs typeface="Arial"/>
            </a:endParaRPr>
          </a:p>
          <a:p>
            <a:pPr marL="1155700" lvl="1" indent="-457200">
              <a:lnSpc>
                <a:spcPct val="100000"/>
              </a:lnSpc>
              <a:spcBef>
                <a:spcPts val="600"/>
              </a:spcBef>
              <a:buSzPct val="94230"/>
              <a:buFont typeface="Wingdings"/>
              <a:buChar char=""/>
              <a:tabLst>
                <a:tab pos="1155700" algn="l"/>
              </a:tabLst>
            </a:pPr>
            <a:r>
              <a:rPr sz="2600" dirty="0">
                <a:latin typeface="Arial"/>
                <a:cs typeface="Arial"/>
              </a:rPr>
              <a:t>Ca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mana</a:t>
            </a:r>
            <a:r>
              <a:rPr sz="2600" spc="-5" dirty="0">
                <a:latin typeface="Arial"/>
                <a:cs typeface="Arial"/>
              </a:rPr>
              <a:t>j</a:t>
            </a:r>
            <a:r>
              <a:rPr sz="2600" dirty="0">
                <a:latin typeface="Arial"/>
                <a:cs typeface="Arial"/>
              </a:rPr>
              <a:t>er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meng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nga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an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-190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(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ama</a:t>
            </a:r>
            <a:endParaRPr sz="260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DP</a:t>
            </a:r>
            <a:r>
              <a:rPr sz="2600" spc="5" dirty="0">
                <a:latin typeface="Arial"/>
                <a:cs typeface="Arial"/>
              </a:rPr>
              <a:t>J</a:t>
            </a:r>
            <a:r>
              <a:rPr sz="2600" dirty="0">
                <a:latin typeface="Arial"/>
                <a:cs typeface="Arial"/>
              </a:rPr>
              <a:t>P)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un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uk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meng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CP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emp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SzPct val="94230"/>
              <a:buFont typeface="Wingdings"/>
              <a:buChar char=""/>
              <a:tabLst>
                <a:tab pos="469900" algn="l"/>
              </a:tabLst>
            </a:pPr>
            <a:r>
              <a:rPr sz="2600" dirty="0">
                <a:latin typeface="Arial"/>
                <a:cs typeface="Arial"/>
              </a:rPr>
              <a:t>F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RM</a:t>
            </a:r>
            <a:r>
              <a:rPr sz="2600" spc="-19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CP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ACTUAL</a:t>
            </a:r>
            <a:endParaRPr sz="2600">
              <a:latin typeface="Arial"/>
              <a:cs typeface="Arial"/>
            </a:endParaRPr>
          </a:p>
          <a:p>
            <a:pPr marL="1155700" indent="-457200">
              <a:lnSpc>
                <a:spcPct val="100000"/>
              </a:lnSpc>
              <a:spcBef>
                <a:spcPts val="600"/>
              </a:spcBef>
              <a:buSzPct val="94230"/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latin typeface="Arial"/>
                <a:cs typeface="Arial"/>
              </a:rPr>
              <a:t>Be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ada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pada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am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med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en</a:t>
            </a:r>
            <a:endParaRPr sz="2600">
              <a:latin typeface="Arial"/>
              <a:cs typeface="Arial"/>
            </a:endParaRPr>
          </a:p>
          <a:p>
            <a:pPr marL="1155700" marR="280035" indent="-457200">
              <a:lnSpc>
                <a:spcPct val="100000"/>
              </a:lnSpc>
              <a:spcBef>
                <a:spcPts val="600"/>
              </a:spcBef>
              <a:buSzPct val="94230"/>
              <a:buFont typeface="Wingdings"/>
              <a:buChar char=""/>
              <a:tabLst>
                <a:tab pos="1155700" algn="l"/>
              </a:tabLst>
            </a:pPr>
            <a:r>
              <a:rPr sz="260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ii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eh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mana</a:t>
            </a:r>
            <a:r>
              <a:rPr sz="2600" spc="-5" dirty="0">
                <a:latin typeface="Arial"/>
                <a:cs typeface="Arial"/>
              </a:rPr>
              <a:t>j</a:t>
            </a:r>
            <a:r>
              <a:rPr sz="2600" dirty="0">
                <a:latin typeface="Arial"/>
                <a:cs typeface="Arial"/>
              </a:rPr>
              <a:t>er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uai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pe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ks</a:t>
            </a:r>
            <a:r>
              <a:rPr sz="2600" dirty="0">
                <a:latin typeface="Arial"/>
                <a:cs typeface="Arial"/>
              </a:rPr>
              <a:t>anaan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ang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rt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li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da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am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am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med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en</a:t>
            </a:r>
            <a:endParaRPr sz="2600">
              <a:latin typeface="Arial"/>
              <a:cs typeface="Arial"/>
            </a:endParaRPr>
          </a:p>
          <a:p>
            <a:pPr marL="1155700" marR="5080" indent="-457200">
              <a:lnSpc>
                <a:spcPct val="100000"/>
              </a:lnSpc>
              <a:spcBef>
                <a:spcPts val="600"/>
              </a:spcBef>
              <a:buSzPct val="94230"/>
              <a:buFont typeface="Wingdings"/>
              <a:buChar char=""/>
              <a:tabLst>
                <a:tab pos="1155700" algn="l"/>
              </a:tabLst>
            </a:pPr>
            <a:r>
              <a:rPr sz="260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ua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an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da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ah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en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pu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ang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ana</a:t>
            </a:r>
            <a:r>
              <a:rPr sz="2600" spc="-5" dirty="0">
                <a:latin typeface="Arial"/>
                <a:cs typeface="Arial"/>
              </a:rPr>
              <a:t>li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eh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un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mu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u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6111" y="467868"/>
            <a:ext cx="8564879" cy="3313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6111" y="3777996"/>
            <a:ext cx="8564879" cy="118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6191" y="3875532"/>
            <a:ext cx="7354823" cy="3270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9908" y="350520"/>
            <a:ext cx="7542530" cy="379730"/>
          </a:xfrm>
          <a:custGeom>
            <a:avLst/>
            <a:gdLst/>
            <a:ahLst/>
            <a:cxnLst/>
            <a:rect l="l" t="t" r="r" b="b"/>
            <a:pathLst>
              <a:path w="7542530" h="379730">
                <a:moveTo>
                  <a:pt x="0" y="379475"/>
                </a:moveTo>
                <a:lnTo>
                  <a:pt x="7542275" y="379475"/>
                </a:lnTo>
                <a:lnTo>
                  <a:pt x="7542275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6859" y="2411908"/>
            <a:ext cx="468947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3095"/>
              </a:lnSpc>
              <a:buSzPct val="94230"/>
              <a:buFont typeface="Wingdings"/>
              <a:buChar char=""/>
              <a:tabLst>
                <a:tab pos="469900" algn="l"/>
              </a:tabLst>
            </a:pPr>
            <a:r>
              <a:rPr sz="2600" spc="-315" dirty="0">
                <a:latin typeface="Arial"/>
                <a:cs typeface="Arial"/>
              </a:rPr>
              <a:t>S</a:t>
            </a:r>
            <a:r>
              <a:rPr sz="2600" spc="-440" dirty="0">
                <a:latin typeface="Arial"/>
                <a:cs typeface="Arial"/>
              </a:rPr>
              <a:t>T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spc="-345" dirty="0">
                <a:latin typeface="Arial"/>
                <a:cs typeface="Arial"/>
              </a:rPr>
              <a:t>ND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spc="100" dirty="0">
                <a:latin typeface="Arial"/>
                <a:cs typeface="Arial"/>
              </a:rPr>
              <a:t>R</a:t>
            </a:r>
            <a:r>
              <a:rPr sz="2600" spc="-315" dirty="0">
                <a:latin typeface="Arial"/>
                <a:cs typeface="Arial"/>
              </a:rPr>
              <a:t>AS</a:t>
            </a:r>
            <a:r>
              <a:rPr sz="2600" spc="-345" dirty="0">
                <a:latin typeface="Arial"/>
                <a:cs typeface="Arial"/>
              </a:rPr>
              <a:t>UH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409" dirty="0">
                <a:latin typeface="Times New Roman"/>
                <a:cs typeface="Times New Roman"/>
              </a:rPr>
              <a:t> </a:t>
            </a:r>
            <a:r>
              <a:rPr sz="2600" spc="-395" dirty="0">
                <a:latin typeface="Arial"/>
                <a:cs typeface="Arial"/>
              </a:rPr>
              <a:t>M</a:t>
            </a:r>
            <a:r>
              <a:rPr sz="2600" spc="-315" dirty="0">
                <a:latin typeface="Arial"/>
                <a:cs typeface="Arial"/>
              </a:rPr>
              <a:t>E</a:t>
            </a:r>
            <a:r>
              <a:rPr sz="2600" spc="-345" dirty="0">
                <a:latin typeface="Arial"/>
                <a:cs typeface="Arial"/>
              </a:rPr>
              <a:t>D</a:t>
            </a:r>
            <a:r>
              <a:rPr sz="2600" spc="-13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38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Arial"/>
                <a:cs typeface="Arial"/>
              </a:rPr>
              <a:t>(</a:t>
            </a:r>
            <a:r>
              <a:rPr sz="2600" spc="-315" dirty="0">
                <a:latin typeface="Arial"/>
                <a:cs typeface="Arial"/>
              </a:rPr>
              <a:t>PPK</a:t>
            </a:r>
            <a:r>
              <a:rPr sz="2600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9908" y="6535673"/>
            <a:ext cx="7542530" cy="0"/>
          </a:xfrm>
          <a:custGeom>
            <a:avLst/>
            <a:gdLst/>
            <a:ahLst/>
            <a:cxnLst/>
            <a:rect l="l" t="t" r="r" b="b"/>
            <a:pathLst>
              <a:path w="7542530">
                <a:moveTo>
                  <a:pt x="0" y="0"/>
                </a:moveTo>
                <a:lnTo>
                  <a:pt x="7542275" y="0"/>
                </a:lnTo>
              </a:path>
            </a:pathLst>
          </a:custGeom>
          <a:ln w="27177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76859" y="2884349"/>
            <a:ext cx="5415915" cy="3603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SzPct val="94230"/>
              <a:buFont typeface="Wingdings"/>
              <a:buChar char=""/>
              <a:tabLst>
                <a:tab pos="469900" algn="l"/>
              </a:tabLst>
            </a:pPr>
            <a:r>
              <a:rPr sz="2600" spc="-315" dirty="0">
                <a:latin typeface="Arial"/>
                <a:cs typeface="Arial"/>
              </a:rPr>
              <a:t>S</a:t>
            </a:r>
            <a:r>
              <a:rPr sz="2600" spc="-440" dirty="0">
                <a:latin typeface="Arial"/>
                <a:cs typeface="Arial"/>
              </a:rPr>
              <a:t>T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spc="-345" dirty="0">
                <a:latin typeface="Arial"/>
                <a:cs typeface="Arial"/>
              </a:rPr>
              <a:t>ND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spc="100" dirty="0">
                <a:latin typeface="Arial"/>
                <a:cs typeface="Arial"/>
              </a:rPr>
              <a:t>R</a:t>
            </a:r>
            <a:r>
              <a:rPr sz="2600" spc="-315" dirty="0">
                <a:latin typeface="Arial"/>
                <a:cs typeface="Arial"/>
              </a:rPr>
              <a:t>AS</a:t>
            </a:r>
            <a:r>
              <a:rPr sz="2600" spc="-345" dirty="0">
                <a:latin typeface="Arial"/>
                <a:cs typeface="Arial"/>
              </a:rPr>
              <a:t>UH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409" dirty="0">
                <a:latin typeface="Times New Roman"/>
                <a:cs typeface="Times New Roman"/>
              </a:rPr>
              <a:t> </a:t>
            </a:r>
            <a:r>
              <a:rPr sz="2600" spc="-315" dirty="0">
                <a:latin typeface="Arial"/>
                <a:cs typeface="Arial"/>
              </a:rPr>
              <a:t>KEPE</a:t>
            </a:r>
            <a:r>
              <a:rPr sz="2600" spc="-345" dirty="0">
                <a:latin typeface="Arial"/>
                <a:cs typeface="Arial"/>
              </a:rPr>
              <a:t>R</a:t>
            </a:r>
            <a:r>
              <a:rPr sz="2600" spc="-385" dirty="0">
                <a:latin typeface="Arial"/>
                <a:cs typeface="Arial"/>
              </a:rPr>
              <a:t>A</a:t>
            </a:r>
            <a:r>
              <a:rPr sz="2600" spc="-520" dirty="0">
                <a:latin typeface="Arial"/>
                <a:cs typeface="Arial"/>
              </a:rPr>
              <a:t>W</a:t>
            </a:r>
            <a:r>
              <a:rPr sz="2600" spc="-470" dirty="0">
                <a:latin typeface="Arial"/>
                <a:cs typeface="Arial"/>
              </a:rPr>
              <a:t>A</a:t>
            </a:r>
            <a:r>
              <a:rPr sz="2600" spc="-440" dirty="0">
                <a:latin typeface="Arial"/>
                <a:cs typeface="Arial"/>
              </a:rPr>
              <a:t>T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SzPct val="94230"/>
              <a:buFont typeface="Wingdings"/>
              <a:buChar char=""/>
              <a:tabLst>
                <a:tab pos="469900" algn="l"/>
              </a:tabLst>
            </a:pPr>
            <a:r>
              <a:rPr sz="2600" spc="-315" dirty="0">
                <a:latin typeface="Arial"/>
                <a:cs typeface="Arial"/>
              </a:rPr>
              <a:t>S</a:t>
            </a:r>
            <a:r>
              <a:rPr sz="2600" spc="-440" dirty="0">
                <a:latin typeface="Arial"/>
                <a:cs typeface="Arial"/>
              </a:rPr>
              <a:t>T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spc="-345" dirty="0">
                <a:latin typeface="Arial"/>
                <a:cs typeface="Arial"/>
              </a:rPr>
              <a:t>ND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spc="100" dirty="0">
                <a:latin typeface="Arial"/>
                <a:cs typeface="Arial"/>
              </a:rPr>
              <a:t>R</a:t>
            </a:r>
            <a:r>
              <a:rPr sz="2600" spc="-315" dirty="0">
                <a:latin typeface="Arial"/>
                <a:cs typeface="Arial"/>
              </a:rPr>
              <a:t>AS</a:t>
            </a:r>
            <a:r>
              <a:rPr sz="2600" spc="-345" dirty="0">
                <a:latin typeface="Arial"/>
                <a:cs typeface="Arial"/>
              </a:rPr>
              <a:t>UH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409" dirty="0">
                <a:latin typeface="Times New Roman"/>
                <a:cs typeface="Times New Roman"/>
              </a:rPr>
              <a:t> </a:t>
            </a:r>
            <a:r>
              <a:rPr sz="2600" spc="-345" dirty="0">
                <a:latin typeface="Arial"/>
                <a:cs typeface="Arial"/>
              </a:rPr>
              <a:t>NU</a:t>
            </a:r>
            <a:r>
              <a:rPr sz="2600" spc="-290" dirty="0">
                <a:latin typeface="Arial"/>
                <a:cs typeface="Arial"/>
              </a:rPr>
              <a:t>T</a:t>
            </a:r>
            <a:r>
              <a:rPr sz="2600" spc="-345" dirty="0">
                <a:latin typeface="Arial"/>
                <a:cs typeface="Arial"/>
              </a:rPr>
              <a:t>R</a:t>
            </a:r>
            <a:r>
              <a:rPr sz="2600" spc="-135" dirty="0">
                <a:latin typeface="Arial"/>
                <a:cs typeface="Arial"/>
              </a:rPr>
              <a:t>I</a:t>
            </a:r>
            <a:r>
              <a:rPr sz="2600" spc="-31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SzPct val="94230"/>
              <a:buFont typeface="Wingdings"/>
              <a:buChar char=""/>
              <a:tabLst>
                <a:tab pos="469900" algn="l"/>
              </a:tabLst>
            </a:pPr>
            <a:r>
              <a:rPr sz="2600" spc="-315" dirty="0">
                <a:latin typeface="Arial"/>
                <a:cs typeface="Arial"/>
              </a:rPr>
              <a:t>S</a:t>
            </a:r>
            <a:r>
              <a:rPr sz="2600" spc="-440" dirty="0">
                <a:latin typeface="Arial"/>
                <a:cs typeface="Arial"/>
              </a:rPr>
              <a:t>T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spc="-345" dirty="0">
                <a:latin typeface="Arial"/>
                <a:cs typeface="Arial"/>
              </a:rPr>
              <a:t>ND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spc="100" dirty="0">
                <a:latin typeface="Arial"/>
                <a:cs typeface="Arial"/>
              </a:rPr>
              <a:t>R</a:t>
            </a:r>
            <a:r>
              <a:rPr sz="2600" spc="-315" dirty="0">
                <a:latin typeface="Arial"/>
                <a:cs typeface="Arial"/>
              </a:rPr>
              <a:t>AS</a:t>
            </a:r>
            <a:r>
              <a:rPr sz="2600" spc="-345" dirty="0">
                <a:latin typeface="Arial"/>
                <a:cs typeface="Arial"/>
              </a:rPr>
              <a:t>UH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409" dirty="0">
                <a:latin typeface="Times New Roman"/>
                <a:cs typeface="Times New Roman"/>
              </a:rPr>
              <a:t> </a:t>
            </a:r>
            <a:r>
              <a:rPr sz="2600" spc="-405" dirty="0">
                <a:latin typeface="Arial"/>
                <a:cs typeface="Arial"/>
              </a:rPr>
              <a:t>F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spc="-345" dirty="0">
                <a:latin typeface="Arial"/>
                <a:cs typeface="Arial"/>
              </a:rPr>
              <a:t>R</a:t>
            </a:r>
            <a:r>
              <a:rPr sz="2600" spc="-395" dirty="0">
                <a:latin typeface="Arial"/>
                <a:cs typeface="Arial"/>
              </a:rPr>
              <a:t>M</a:t>
            </a:r>
            <a:r>
              <a:rPr sz="2600" spc="-315" dirty="0">
                <a:latin typeface="Arial"/>
                <a:cs typeface="Arial"/>
              </a:rPr>
              <a:t>AS</a:t>
            </a:r>
            <a:r>
              <a:rPr sz="2600" dirty="0"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SzPct val="94230"/>
              <a:buFont typeface="Wingdings"/>
              <a:buChar char=""/>
              <a:tabLst>
                <a:tab pos="469900" algn="l"/>
              </a:tabLst>
            </a:pPr>
            <a:r>
              <a:rPr sz="2600" spc="-315" dirty="0">
                <a:latin typeface="Arial"/>
                <a:cs typeface="Arial"/>
              </a:rPr>
              <a:t>S</a:t>
            </a:r>
            <a:r>
              <a:rPr sz="2600" spc="-440" dirty="0">
                <a:latin typeface="Arial"/>
                <a:cs typeface="Arial"/>
              </a:rPr>
              <a:t>T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spc="-345" dirty="0">
                <a:latin typeface="Arial"/>
                <a:cs typeface="Arial"/>
              </a:rPr>
              <a:t>ND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spc="220" dirty="0">
                <a:latin typeface="Arial"/>
                <a:cs typeface="Arial"/>
              </a:rPr>
              <a:t>R</a:t>
            </a:r>
            <a:r>
              <a:rPr sz="2600" spc="-315" dirty="0">
                <a:latin typeface="Arial"/>
                <a:cs typeface="Arial"/>
              </a:rPr>
              <a:t>PE</a:t>
            </a:r>
            <a:r>
              <a:rPr sz="2600" spc="-265" dirty="0">
                <a:latin typeface="Arial"/>
                <a:cs typeface="Arial"/>
              </a:rPr>
              <a:t>L</a:t>
            </a:r>
            <a:r>
              <a:rPr sz="2600" spc="-470" dirty="0">
                <a:latin typeface="Arial"/>
                <a:cs typeface="Arial"/>
              </a:rPr>
              <a:t>AY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spc="-345" dirty="0">
                <a:latin typeface="Arial"/>
                <a:cs typeface="Arial"/>
              </a:rPr>
              <a:t>N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spc="110" dirty="0">
                <a:latin typeface="Arial"/>
                <a:cs typeface="Arial"/>
              </a:rPr>
              <a:t>N</a:t>
            </a:r>
            <a:r>
              <a:rPr sz="2600" spc="-315" dirty="0">
                <a:latin typeface="Arial"/>
                <a:cs typeface="Arial"/>
              </a:rPr>
              <a:t>A</a:t>
            </a:r>
            <a:r>
              <a:rPr sz="2600" spc="-345" dirty="0">
                <a:latin typeface="Arial"/>
                <a:cs typeface="Arial"/>
              </a:rPr>
              <a:t>D</a:t>
            </a:r>
            <a:r>
              <a:rPr sz="2600" spc="-395" dirty="0">
                <a:latin typeface="Arial"/>
                <a:cs typeface="Arial"/>
              </a:rPr>
              <a:t>M</a:t>
            </a:r>
            <a:r>
              <a:rPr sz="2600" spc="-135" dirty="0">
                <a:latin typeface="Arial"/>
                <a:cs typeface="Arial"/>
              </a:rPr>
              <a:t>I</a:t>
            </a:r>
            <a:r>
              <a:rPr sz="2600" spc="-345" dirty="0">
                <a:latin typeface="Arial"/>
                <a:cs typeface="Arial"/>
              </a:rPr>
              <a:t>N</a:t>
            </a:r>
            <a:r>
              <a:rPr sz="2600" spc="-135" dirty="0">
                <a:latin typeface="Arial"/>
                <a:cs typeface="Arial"/>
              </a:rPr>
              <a:t>I</a:t>
            </a:r>
            <a:r>
              <a:rPr sz="2600" spc="-315" dirty="0">
                <a:latin typeface="Arial"/>
                <a:cs typeface="Arial"/>
              </a:rPr>
              <a:t>S</a:t>
            </a:r>
            <a:r>
              <a:rPr sz="2600" spc="-290" dirty="0">
                <a:latin typeface="Arial"/>
                <a:cs typeface="Arial"/>
              </a:rPr>
              <a:t>T</a:t>
            </a:r>
            <a:r>
              <a:rPr sz="2600" spc="-345" dirty="0">
                <a:latin typeface="Arial"/>
                <a:cs typeface="Arial"/>
              </a:rPr>
              <a:t>R</a:t>
            </a:r>
            <a:r>
              <a:rPr sz="2600" spc="-315" dirty="0">
                <a:latin typeface="Arial"/>
                <a:cs typeface="Arial"/>
              </a:rPr>
              <a:t>AS</a:t>
            </a:r>
            <a:r>
              <a:rPr sz="2600" dirty="0"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349250" marR="31750">
              <a:lnSpc>
                <a:spcPct val="100899"/>
              </a:lnSpc>
            </a:pPr>
            <a:r>
              <a:rPr sz="4500" spc="-220" dirty="0">
                <a:latin typeface="Calibri"/>
                <a:cs typeface="Calibri"/>
              </a:rPr>
              <a:t>K</a:t>
            </a:r>
            <a:r>
              <a:rPr sz="4500" dirty="0">
                <a:latin typeface="Calibri"/>
                <a:cs typeface="Calibri"/>
              </a:rPr>
              <a:t>OM</a:t>
            </a:r>
            <a:r>
              <a:rPr sz="4500" spc="-5" dirty="0">
                <a:latin typeface="Calibri"/>
                <a:cs typeface="Calibri"/>
              </a:rPr>
              <a:t>P</a:t>
            </a:r>
            <a:r>
              <a:rPr sz="4500" dirty="0">
                <a:latin typeface="Calibri"/>
                <a:cs typeface="Calibri"/>
              </a:rPr>
              <a:t>O</a:t>
            </a:r>
            <a:r>
              <a:rPr sz="4500" spc="-5" dirty="0">
                <a:latin typeface="Calibri"/>
                <a:cs typeface="Calibri"/>
              </a:rPr>
              <a:t>N</a:t>
            </a:r>
            <a:r>
              <a:rPr sz="4500" dirty="0">
                <a:latin typeface="Calibri"/>
                <a:cs typeface="Calibri"/>
              </a:rPr>
              <a:t>EN</a:t>
            </a:r>
            <a:r>
              <a:rPr sz="4500" spc="-25" dirty="0">
                <a:latin typeface="Calibri"/>
                <a:cs typeface="Calibri"/>
              </a:rPr>
              <a:t> </a:t>
            </a:r>
            <a:r>
              <a:rPr sz="4500" dirty="0">
                <a:latin typeface="Calibri"/>
                <a:cs typeface="Calibri"/>
              </a:rPr>
              <a:t>CL</a:t>
            </a:r>
            <a:r>
              <a:rPr sz="4500" spc="-10" dirty="0">
                <a:latin typeface="Calibri"/>
                <a:cs typeface="Calibri"/>
              </a:rPr>
              <a:t>I</a:t>
            </a:r>
            <a:r>
              <a:rPr sz="4500" spc="-5" dirty="0">
                <a:latin typeface="Calibri"/>
                <a:cs typeface="Calibri"/>
              </a:rPr>
              <a:t>N</a:t>
            </a:r>
            <a:r>
              <a:rPr sz="4500" spc="-10" dirty="0">
                <a:latin typeface="Calibri"/>
                <a:cs typeface="Calibri"/>
              </a:rPr>
              <a:t>I</a:t>
            </a:r>
            <a:r>
              <a:rPr sz="4500" dirty="0">
                <a:latin typeface="Calibri"/>
                <a:cs typeface="Calibri"/>
              </a:rPr>
              <a:t>C</a:t>
            </a:r>
            <a:r>
              <a:rPr sz="4500" spc="-5" dirty="0">
                <a:latin typeface="Calibri"/>
                <a:cs typeface="Calibri"/>
              </a:rPr>
              <a:t>A</a:t>
            </a:r>
            <a:r>
              <a:rPr sz="4500" dirty="0">
                <a:latin typeface="Calibri"/>
                <a:cs typeface="Calibri"/>
              </a:rPr>
              <a:t>L </a:t>
            </a:r>
            <a:r>
              <a:rPr sz="4500" spc="-335" dirty="0">
                <a:latin typeface="Calibri"/>
                <a:cs typeface="Calibri"/>
              </a:rPr>
              <a:t>P</a:t>
            </a:r>
            <a:r>
              <a:rPr sz="4500" spc="-355" dirty="0">
                <a:latin typeface="Calibri"/>
                <a:cs typeface="Calibri"/>
              </a:rPr>
              <a:t>A</a:t>
            </a:r>
            <a:r>
              <a:rPr sz="4500" dirty="0">
                <a:latin typeface="Calibri"/>
                <a:cs typeface="Calibri"/>
              </a:rPr>
              <a:t>TH</a:t>
            </a:r>
            <a:r>
              <a:rPr sz="4500" spc="-204" dirty="0">
                <a:latin typeface="Calibri"/>
                <a:cs typeface="Calibri"/>
              </a:rPr>
              <a:t>W</a:t>
            </a:r>
            <a:r>
              <a:rPr sz="4500" spc="-325" dirty="0">
                <a:latin typeface="Calibri"/>
                <a:cs typeface="Calibri"/>
              </a:rPr>
              <a:t>A</a:t>
            </a:r>
            <a:r>
              <a:rPr sz="4500" dirty="0">
                <a:latin typeface="Calibri"/>
                <a:cs typeface="Calibri"/>
              </a:rPr>
              <a:t>Y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0800" y="482701"/>
            <a:ext cx="745553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b="1" spc="-170" dirty="0">
                <a:latin typeface="Arial"/>
                <a:cs typeface="Arial"/>
              </a:rPr>
              <a:t>*</a:t>
            </a:r>
            <a:r>
              <a:rPr sz="2400" b="1" spc="-315" dirty="0">
                <a:latin typeface="Arial"/>
                <a:cs typeface="Arial"/>
              </a:rPr>
              <a:t>S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285" dirty="0">
                <a:latin typeface="Arial"/>
                <a:cs typeface="Arial"/>
              </a:rPr>
              <a:t>nd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229" dirty="0">
                <a:latin typeface="Times New Roman"/>
                <a:cs typeface="Times New Roman"/>
              </a:rPr>
              <a:t> </a:t>
            </a:r>
            <a:r>
              <a:rPr sz="2400" b="1" spc="-315" dirty="0">
                <a:latin typeface="Arial"/>
                <a:cs typeface="Arial"/>
              </a:rPr>
              <a:t>P</a:t>
            </a:r>
            <a:r>
              <a:rPr sz="2400" b="1" spc="-565" dirty="0">
                <a:latin typeface="Arial"/>
                <a:cs typeface="Arial"/>
              </a:rPr>
              <a:t>P</a:t>
            </a:r>
            <a:r>
              <a:rPr sz="2400" b="1" spc="-130" dirty="0">
                <a:latin typeface="Arial"/>
                <a:cs typeface="Arial"/>
              </a:rPr>
              <a:t>.</a:t>
            </a:r>
            <a:r>
              <a:rPr sz="2400" b="1" spc="-245" dirty="0">
                <a:latin typeface="Arial"/>
                <a:cs typeface="Arial"/>
              </a:rPr>
              <a:t>3</a:t>
            </a:r>
            <a:r>
              <a:rPr sz="2400" b="1" spc="-130" dirty="0">
                <a:latin typeface="Arial"/>
                <a:cs typeface="Arial"/>
              </a:rPr>
              <a:t>.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285" dirty="0">
                <a:latin typeface="Times New Roman"/>
                <a:cs typeface="Times New Roman"/>
              </a:rPr>
              <a:t> </a:t>
            </a:r>
            <a:r>
              <a:rPr sz="2400" b="1" spc="-320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-24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285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400" b="1" spc="-130" dirty="0">
                <a:solidFill>
                  <a:srgbClr val="0000CC"/>
                </a:solidFill>
                <a:latin typeface="Arial"/>
                <a:cs typeface="Arial"/>
              </a:rPr>
              <a:t>ij</a:t>
            </a:r>
            <a:r>
              <a:rPr sz="2400" b="1" spc="-245" dirty="0">
                <a:solidFill>
                  <a:srgbClr val="0000CC"/>
                </a:solidFill>
                <a:latin typeface="Arial"/>
                <a:cs typeface="Arial"/>
              </a:rPr>
              <a:t>aka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2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&amp;</a:t>
            </a:r>
            <a:r>
              <a:rPr sz="2400" b="1" spc="-3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17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-28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-245" dirty="0">
                <a:solidFill>
                  <a:srgbClr val="0000CC"/>
                </a:solidFill>
                <a:latin typeface="Arial"/>
                <a:cs typeface="Arial"/>
              </a:rPr>
              <a:t>se</a:t>
            </a:r>
            <a:r>
              <a:rPr sz="2400" b="1" spc="-285" dirty="0">
                <a:solidFill>
                  <a:srgbClr val="0000CC"/>
                </a:solidFill>
                <a:latin typeface="Arial"/>
                <a:cs typeface="Arial"/>
              </a:rPr>
              <a:t>du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-2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spc="-360" dirty="0">
                <a:latin typeface="Arial"/>
                <a:cs typeface="Arial"/>
              </a:rPr>
              <a:t>m</a:t>
            </a:r>
            <a:r>
              <a:rPr sz="2400" spc="-245" dirty="0">
                <a:latin typeface="Arial"/>
                <a:cs typeface="Arial"/>
              </a:rPr>
              <a:t>enga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spc="-245" dirty="0">
                <a:latin typeface="Arial"/>
                <a:cs typeface="Arial"/>
              </a:rPr>
              <a:t>ah</a:t>
            </a:r>
            <a:r>
              <a:rPr sz="2400" spc="-220" dirty="0">
                <a:latin typeface="Arial"/>
                <a:cs typeface="Arial"/>
              </a:rPr>
              <a:t>k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Arial"/>
                <a:cs typeface="Arial"/>
              </a:rPr>
              <a:t>y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70" dirty="0">
                <a:latin typeface="Times New Roman"/>
                <a:cs typeface="Times New Roman"/>
              </a:rPr>
              <a:t> 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kas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b="1" u="heavy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0800" y="848461"/>
            <a:ext cx="8550910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u="heavy" spc="-38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u="heavy" spc="-17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b="1" u="heavy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55"/>
              </a:lnSpc>
              <a:spcBef>
                <a:spcPts val="300"/>
              </a:spcBef>
              <a:tabLst>
                <a:tab pos="2823845" algn="l"/>
              </a:tabLst>
            </a:pPr>
            <a:r>
              <a:rPr sz="2400" b="1" spc="-170" dirty="0">
                <a:latin typeface="Arial"/>
                <a:cs typeface="Arial"/>
              </a:rPr>
              <a:t>*</a:t>
            </a:r>
            <a:r>
              <a:rPr sz="2400" b="1" spc="-315" dirty="0">
                <a:latin typeface="Arial"/>
                <a:cs typeface="Arial"/>
              </a:rPr>
              <a:t>S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285" dirty="0">
                <a:latin typeface="Arial"/>
                <a:cs typeface="Arial"/>
              </a:rPr>
              <a:t>nd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229" dirty="0">
                <a:latin typeface="Times New Roman"/>
                <a:cs typeface="Times New Roman"/>
              </a:rPr>
              <a:t> </a:t>
            </a:r>
            <a:r>
              <a:rPr sz="2400" b="1" spc="-315" dirty="0">
                <a:latin typeface="Arial"/>
                <a:cs typeface="Arial"/>
              </a:rPr>
              <a:t>P</a:t>
            </a:r>
            <a:r>
              <a:rPr sz="2400" b="1" spc="-565" dirty="0">
                <a:latin typeface="Arial"/>
                <a:cs typeface="Arial"/>
              </a:rPr>
              <a:t>P</a:t>
            </a:r>
            <a:r>
              <a:rPr sz="2400" b="1" spc="-130" dirty="0">
                <a:latin typeface="Arial"/>
                <a:cs typeface="Arial"/>
              </a:rPr>
              <a:t>.</a:t>
            </a:r>
            <a:r>
              <a:rPr sz="2400" b="1" spc="-245" dirty="0">
                <a:latin typeface="Arial"/>
                <a:cs typeface="Arial"/>
              </a:rPr>
              <a:t>3</a:t>
            </a:r>
            <a:r>
              <a:rPr sz="2400" b="1" spc="-130" dirty="0">
                <a:latin typeface="Arial"/>
                <a:cs typeface="Arial"/>
              </a:rPr>
              <a:t>.</a:t>
            </a:r>
            <a:r>
              <a:rPr sz="2400" b="1" dirty="0">
                <a:latin typeface="Arial"/>
                <a:cs typeface="Arial"/>
              </a:rPr>
              <a:t>2</a:t>
            </a:r>
            <a:r>
              <a:rPr sz="2400" b="1" spc="-27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–</a:t>
            </a:r>
            <a:r>
              <a:rPr sz="2400" dirty="0">
                <a:latin typeface="Arial"/>
                <a:cs typeface="Arial"/>
              </a:rPr>
              <a:t>”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60" dirty="0">
                <a:latin typeface="Arial"/>
                <a:cs typeface="Arial"/>
              </a:rPr>
              <a:t>m</a:t>
            </a:r>
            <a:r>
              <a:rPr sz="2400" spc="-245" dirty="0">
                <a:latin typeface="Arial"/>
                <a:cs typeface="Arial"/>
              </a:rPr>
              <a:t>enga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spc="-245" dirty="0">
                <a:latin typeface="Arial"/>
                <a:cs typeface="Arial"/>
              </a:rPr>
              <a:t>ah</a:t>
            </a:r>
            <a:r>
              <a:rPr sz="2400" spc="-220" dirty="0">
                <a:latin typeface="Arial"/>
                <a:cs typeface="Arial"/>
              </a:rPr>
              <a:t>k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pe</a:t>
            </a:r>
            <a:r>
              <a:rPr sz="2400" spc="-360" dirty="0">
                <a:latin typeface="Arial"/>
                <a:cs typeface="Arial"/>
              </a:rPr>
              <a:t>m</a:t>
            </a:r>
            <a:r>
              <a:rPr sz="2400" spc="-245" dirty="0">
                <a:latin typeface="Arial"/>
                <a:cs typeface="Arial"/>
              </a:rPr>
              <a:t>be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spc="-105" dirty="0">
                <a:latin typeface="Arial"/>
                <a:cs typeface="Arial"/>
              </a:rPr>
              <a:t>i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ya</a:t>
            </a:r>
            <a:r>
              <a:rPr sz="2400" b="1" u="heavy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b="1" u="heavy" spc="-3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17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es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u="heavy" spc="-14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sz="2400" b="1" u="heavy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spc="-1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Arial"/>
                <a:cs typeface="Arial"/>
              </a:rPr>
              <a:t>s</a:t>
            </a:r>
            <a:r>
              <a:rPr sz="2400" spc="-245" dirty="0">
                <a:latin typeface="Arial"/>
                <a:cs typeface="Arial"/>
              </a:rPr>
              <a:t>e</a:t>
            </a:r>
            <a:r>
              <a:rPr sz="2400" spc="-105" dirty="0">
                <a:latin typeface="Arial"/>
                <a:cs typeface="Arial"/>
              </a:rPr>
              <a:t>l</a:t>
            </a:r>
            <a:r>
              <a:rPr sz="2400" spc="-245" dirty="0">
                <a:latin typeface="Arial"/>
                <a:cs typeface="Arial"/>
              </a:rPr>
              <a:t>u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spc="-24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0796" y="1594714"/>
            <a:ext cx="8705215" cy="4592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2669" algn="l"/>
                <a:tab pos="2510790" algn="l"/>
              </a:tabLst>
            </a:pPr>
            <a:r>
              <a:rPr sz="2400" spc="-245" dirty="0">
                <a:latin typeface="Arial"/>
                <a:cs typeface="Arial"/>
              </a:rPr>
              <a:t>un</a:t>
            </a:r>
            <a:r>
              <a:rPr sz="2400" spc="-10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320" dirty="0">
                <a:latin typeface="Arial"/>
                <a:cs typeface="Arial"/>
              </a:rPr>
              <a:t>R</a:t>
            </a:r>
            <a:r>
              <a:rPr sz="2400" spc="-31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2400" spc="-2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400" spc="260" dirty="0">
                <a:solidFill>
                  <a:srgbClr val="0000FF"/>
                </a:solidFill>
                <a:latin typeface="Arial"/>
                <a:cs typeface="Arial"/>
              </a:rPr>
              <a:t>od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spc="24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400" spc="26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spc="260" dirty="0">
                <a:solidFill>
                  <a:srgbClr val="0000FF"/>
                </a:solidFill>
                <a:latin typeface="Arial"/>
                <a:cs typeface="Arial"/>
              </a:rPr>
              <a:t>ue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”</a:t>
            </a:r>
            <a:endParaRPr sz="2400">
              <a:latin typeface="Arial"/>
              <a:cs typeface="Arial"/>
            </a:endParaRPr>
          </a:p>
          <a:p>
            <a:pPr marL="12700" marR="752475">
              <a:lnSpc>
                <a:spcPct val="100000"/>
              </a:lnSpc>
              <a:spcBef>
                <a:spcPts val="384"/>
              </a:spcBef>
              <a:tabLst>
                <a:tab pos="2823845" algn="l"/>
              </a:tabLst>
            </a:pPr>
            <a:r>
              <a:rPr sz="2400" b="1" spc="-170" dirty="0">
                <a:latin typeface="Arial"/>
                <a:cs typeface="Arial"/>
              </a:rPr>
              <a:t>*</a:t>
            </a:r>
            <a:r>
              <a:rPr sz="2400" b="1" spc="-315" dirty="0">
                <a:latin typeface="Arial"/>
                <a:cs typeface="Arial"/>
              </a:rPr>
              <a:t>S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285" dirty="0">
                <a:latin typeface="Arial"/>
                <a:cs typeface="Arial"/>
              </a:rPr>
              <a:t>nd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229" dirty="0">
                <a:latin typeface="Times New Roman"/>
                <a:cs typeface="Times New Roman"/>
              </a:rPr>
              <a:t> </a:t>
            </a:r>
            <a:r>
              <a:rPr sz="2400" b="1" spc="-315" dirty="0">
                <a:latin typeface="Arial"/>
                <a:cs typeface="Arial"/>
              </a:rPr>
              <a:t>P</a:t>
            </a:r>
            <a:r>
              <a:rPr sz="2400" b="1" spc="-565" dirty="0">
                <a:latin typeface="Arial"/>
                <a:cs typeface="Arial"/>
              </a:rPr>
              <a:t>P</a:t>
            </a:r>
            <a:r>
              <a:rPr sz="2400" b="1" spc="-130" dirty="0">
                <a:latin typeface="Arial"/>
                <a:cs typeface="Arial"/>
              </a:rPr>
              <a:t>.</a:t>
            </a:r>
            <a:r>
              <a:rPr sz="2400" b="1" spc="-245" dirty="0">
                <a:latin typeface="Arial"/>
                <a:cs typeface="Arial"/>
              </a:rPr>
              <a:t>3</a:t>
            </a:r>
            <a:r>
              <a:rPr sz="2400" b="1" spc="-130" dirty="0">
                <a:latin typeface="Arial"/>
                <a:cs typeface="Arial"/>
              </a:rPr>
              <a:t>.</a:t>
            </a:r>
            <a:r>
              <a:rPr sz="2400" b="1" dirty="0">
                <a:latin typeface="Arial"/>
                <a:cs typeface="Arial"/>
              </a:rPr>
              <a:t>3</a:t>
            </a:r>
            <a:r>
              <a:rPr sz="2400" b="1" spc="-27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–</a:t>
            </a:r>
            <a:r>
              <a:rPr sz="2400" dirty="0">
                <a:latin typeface="Arial"/>
                <a:cs typeface="Arial"/>
              </a:rPr>
              <a:t>”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60" dirty="0">
                <a:latin typeface="Arial"/>
                <a:cs typeface="Arial"/>
              </a:rPr>
              <a:t>m</a:t>
            </a:r>
            <a:r>
              <a:rPr sz="2400" spc="-245" dirty="0">
                <a:latin typeface="Arial"/>
                <a:cs typeface="Arial"/>
              </a:rPr>
              <a:t>enga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spc="-245" dirty="0">
                <a:latin typeface="Arial"/>
                <a:cs typeface="Arial"/>
              </a:rPr>
              <a:t>ah</a:t>
            </a:r>
            <a:r>
              <a:rPr sz="2400" spc="-220" dirty="0">
                <a:latin typeface="Arial"/>
                <a:cs typeface="Arial"/>
              </a:rPr>
              <a:t>k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penan</a:t>
            </a:r>
            <a:r>
              <a:rPr sz="2400" spc="-235" dirty="0">
                <a:latin typeface="Arial"/>
                <a:cs typeface="Arial"/>
              </a:rPr>
              <a:t>g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spc="-235" dirty="0">
                <a:latin typeface="Arial"/>
                <a:cs typeface="Arial"/>
              </a:rPr>
              <a:t>na</a:t>
            </a:r>
            <a:r>
              <a:rPr sz="2400" spc="-24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pengg</a:t>
            </a:r>
            <a:r>
              <a:rPr sz="2400" spc="-235" dirty="0">
                <a:latin typeface="Arial"/>
                <a:cs typeface="Arial"/>
              </a:rPr>
              <a:t>un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spc="-235" dirty="0">
                <a:latin typeface="Arial"/>
                <a:cs typeface="Arial"/>
              </a:rPr>
              <a:t>a</a:t>
            </a:r>
            <a:r>
              <a:rPr sz="2400" spc="-24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da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pe</a:t>
            </a:r>
            <a:r>
              <a:rPr sz="2400" spc="-360" dirty="0">
                <a:latin typeface="Arial"/>
                <a:cs typeface="Arial"/>
              </a:rPr>
              <a:t>m</a:t>
            </a:r>
            <a:r>
              <a:rPr sz="2400" spc="-245" dirty="0">
                <a:latin typeface="Arial"/>
                <a:cs typeface="Arial"/>
              </a:rPr>
              <a:t>be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spc="-105" dirty="0">
                <a:latin typeface="Arial"/>
                <a:cs typeface="Arial"/>
              </a:rPr>
              <a:t>i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17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400" b="1" u="heavy" spc="-3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b="1" u="heavy" spc="-3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400" b="1" u="heavy" spc="-17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odu</a:t>
            </a:r>
            <a:r>
              <a:rPr sz="2400" b="1" u="heavy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400" b="1" u="heavy" spc="-3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17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27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2894330" algn="l"/>
              </a:tabLst>
            </a:pPr>
            <a:r>
              <a:rPr sz="2400" b="1" spc="-170" dirty="0">
                <a:latin typeface="Arial"/>
                <a:cs typeface="Arial"/>
              </a:rPr>
              <a:t>*</a:t>
            </a:r>
            <a:r>
              <a:rPr sz="2400" b="1" spc="-315" dirty="0">
                <a:latin typeface="Arial"/>
                <a:cs typeface="Arial"/>
              </a:rPr>
              <a:t>S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285" dirty="0">
                <a:latin typeface="Arial"/>
                <a:cs typeface="Arial"/>
              </a:rPr>
              <a:t>nd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229" dirty="0">
                <a:latin typeface="Times New Roman"/>
                <a:cs typeface="Times New Roman"/>
              </a:rPr>
              <a:t> </a:t>
            </a:r>
            <a:r>
              <a:rPr sz="2400" b="1" spc="-315" dirty="0">
                <a:latin typeface="Arial"/>
                <a:cs typeface="Arial"/>
              </a:rPr>
              <a:t>P</a:t>
            </a:r>
            <a:r>
              <a:rPr sz="2400" b="1" spc="-565" dirty="0">
                <a:latin typeface="Arial"/>
                <a:cs typeface="Arial"/>
              </a:rPr>
              <a:t>P</a:t>
            </a:r>
            <a:r>
              <a:rPr sz="2400" b="1" spc="-130" dirty="0">
                <a:latin typeface="Arial"/>
                <a:cs typeface="Arial"/>
              </a:rPr>
              <a:t>.</a:t>
            </a:r>
            <a:r>
              <a:rPr sz="2400" b="1" spc="-245" dirty="0">
                <a:latin typeface="Arial"/>
                <a:cs typeface="Arial"/>
              </a:rPr>
              <a:t>3</a:t>
            </a:r>
            <a:r>
              <a:rPr sz="2400" b="1" spc="-130" dirty="0">
                <a:latin typeface="Arial"/>
                <a:cs typeface="Arial"/>
              </a:rPr>
              <a:t>.</a:t>
            </a:r>
            <a:r>
              <a:rPr sz="2400" b="1" dirty="0">
                <a:latin typeface="Arial"/>
                <a:cs typeface="Arial"/>
              </a:rPr>
              <a:t>4</a:t>
            </a:r>
            <a:r>
              <a:rPr sz="2400" b="1" spc="-27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–</a:t>
            </a:r>
            <a:r>
              <a:rPr sz="2400" dirty="0">
                <a:latin typeface="Arial"/>
                <a:cs typeface="Arial"/>
              </a:rPr>
              <a:t>”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60" dirty="0">
                <a:latin typeface="Arial"/>
                <a:cs typeface="Arial"/>
              </a:rPr>
              <a:t>m</a:t>
            </a:r>
            <a:r>
              <a:rPr sz="2400" spc="-245" dirty="0">
                <a:latin typeface="Arial"/>
                <a:cs typeface="Arial"/>
              </a:rPr>
              <a:t>enga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spc="-245" dirty="0">
                <a:latin typeface="Arial"/>
                <a:cs typeface="Arial"/>
              </a:rPr>
              <a:t>ah</a:t>
            </a:r>
            <a:r>
              <a:rPr sz="2400" spc="-220" dirty="0">
                <a:latin typeface="Arial"/>
                <a:cs typeface="Arial"/>
              </a:rPr>
              <a:t>k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spc="-220" dirty="0">
                <a:latin typeface="Arial"/>
                <a:cs typeface="Arial"/>
              </a:rPr>
              <a:t>s</a:t>
            </a:r>
            <a:r>
              <a:rPr sz="2400" spc="-245" dirty="0">
                <a:latin typeface="Arial"/>
                <a:cs typeface="Arial"/>
              </a:rPr>
              <a:t>uha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pa</a:t>
            </a:r>
            <a:r>
              <a:rPr sz="2400" spc="-220" dirty="0">
                <a:latin typeface="Arial"/>
                <a:cs typeface="Arial"/>
              </a:rPr>
              <a:t>s</a:t>
            </a:r>
            <a:r>
              <a:rPr sz="2400" spc="-105" dirty="0">
                <a:latin typeface="Arial"/>
                <a:cs typeface="Arial"/>
              </a:rPr>
              <a:t>i</a:t>
            </a:r>
            <a:r>
              <a:rPr sz="2400" spc="-24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360" dirty="0">
                <a:latin typeface="Arial"/>
                <a:cs typeface="Arial"/>
              </a:rPr>
              <a:t>m</a:t>
            </a:r>
            <a:r>
              <a:rPr sz="2400" spc="-245" dirty="0">
                <a:latin typeface="Arial"/>
                <a:cs typeface="Arial"/>
              </a:rPr>
              <a:t>enggun</a:t>
            </a:r>
            <a:r>
              <a:rPr sz="2400" spc="-235" dirty="0">
                <a:latin typeface="Arial"/>
                <a:cs typeface="Arial"/>
              </a:rPr>
              <a:t>a</a:t>
            </a:r>
            <a:r>
              <a:rPr sz="2400" spc="-220" dirty="0">
                <a:latin typeface="Arial"/>
                <a:cs typeface="Arial"/>
              </a:rPr>
              <a:t>k</a:t>
            </a:r>
            <a:r>
              <a:rPr sz="2400" spc="-23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u="heavy" spc="-17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14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b="1" u="heavy" spc="-3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b="1" u="heavy" spc="-14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u="heavy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b="1" u="heavy" spc="-3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du</a:t>
            </a:r>
            <a:r>
              <a:rPr sz="2400" b="1" u="heavy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400" b="1" u="heavy" spc="-4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asa</a:t>
            </a:r>
            <a:r>
              <a:rPr sz="2400" b="1" u="heavy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spc="-1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spc="-130" dirty="0">
                <a:latin typeface="Arial"/>
                <a:cs typeface="Arial"/>
              </a:rPr>
              <a:t>t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Arial"/>
                <a:cs typeface="Arial"/>
              </a:rPr>
              <a:t>y</a:t>
            </a:r>
            <a:r>
              <a:rPr sz="2400" spc="-24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b="1" u="heavy" spc="-38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69215">
              <a:lnSpc>
                <a:spcPts val="2870"/>
              </a:lnSpc>
              <a:spcBef>
                <a:spcPts val="405"/>
              </a:spcBef>
              <a:tabLst>
                <a:tab pos="2755265" algn="l"/>
              </a:tabLst>
            </a:pPr>
            <a:r>
              <a:rPr sz="2400" b="1" spc="-170" dirty="0">
                <a:latin typeface="Arial"/>
                <a:cs typeface="Arial"/>
              </a:rPr>
              <a:t>*</a:t>
            </a:r>
            <a:r>
              <a:rPr sz="2400" b="1" spc="-315" dirty="0">
                <a:latin typeface="Arial"/>
                <a:cs typeface="Arial"/>
              </a:rPr>
              <a:t>S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285" dirty="0">
                <a:latin typeface="Arial"/>
                <a:cs typeface="Arial"/>
              </a:rPr>
              <a:t>nd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229" dirty="0">
                <a:latin typeface="Times New Roman"/>
                <a:cs typeface="Times New Roman"/>
              </a:rPr>
              <a:t> </a:t>
            </a:r>
            <a:r>
              <a:rPr sz="2400" b="1" spc="-315" dirty="0">
                <a:latin typeface="Arial"/>
                <a:cs typeface="Arial"/>
              </a:rPr>
              <a:t>P</a:t>
            </a:r>
            <a:r>
              <a:rPr sz="2400" b="1" spc="-565" dirty="0">
                <a:latin typeface="Arial"/>
                <a:cs typeface="Arial"/>
              </a:rPr>
              <a:t>P</a:t>
            </a:r>
            <a:r>
              <a:rPr sz="2400" b="1" spc="-130" dirty="0">
                <a:latin typeface="Arial"/>
                <a:cs typeface="Arial"/>
              </a:rPr>
              <a:t>.</a:t>
            </a:r>
            <a:r>
              <a:rPr sz="2400" b="1" spc="-245" dirty="0">
                <a:latin typeface="Arial"/>
                <a:cs typeface="Arial"/>
              </a:rPr>
              <a:t>3</a:t>
            </a:r>
            <a:r>
              <a:rPr sz="2400" b="1" spc="-130" dirty="0">
                <a:latin typeface="Arial"/>
                <a:cs typeface="Arial"/>
              </a:rPr>
              <a:t>.</a:t>
            </a:r>
            <a:r>
              <a:rPr sz="2400" b="1" dirty="0">
                <a:latin typeface="Arial"/>
                <a:cs typeface="Arial"/>
              </a:rPr>
              <a:t>5</a:t>
            </a:r>
            <a:r>
              <a:rPr sz="2400" b="1" spc="-27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–</a:t>
            </a:r>
            <a:r>
              <a:rPr sz="2400" dirty="0">
                <a:latin typeface="Arial"/>
                <a:cs typeface="Arial"/>
              </a:rPr>
              <a:t>”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60" dirty="0">
                <a:latin typeface="Arial"/>
                <a:cs typeface="Arial"/>
              </a:rPr>
              <a:t>m</a:t>
            </a:r>
            <a:r>
              <a:rPr sz="2400" spc="-245" dirty="0">
                <a:latin typeface="Arial"/>
                <a:cs typeface="Arial"/>
              </a:rPr>
              <a:t>enga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spc="-245" dirty="0">
                <a:latin typeface="Arial"/>
                <a:cs typeface="Arial"/>
              </a:rPr>
              <a:t>ah</a:t>
            </a:r>
            <a:r>
              <a:rPr sz="2400" spc="-220" dirty="0">
                <a:latin typeface="Arial"/>
                <a:cs typeface="Arial"/>
              </a:rPr>
              <a:t>k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spc="-220" dirty="0">
                <a:latin typeface="Arial"/>
                <a:cs typeface="Arial"/>
              </a:rPr>
              <a:t>s</a:t>
            </a:r>
            <a:r>
              <a:rPr sz="2400" spc="-245" dirty="0">
                <a:latin typeface="Arial"/>
                <a:cs typeface="Arial"/>
              </a:rPr>
              <a:t>uha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pa</a:t>
            </a:r>
            <a:r>
              <a:rPr sz="2400" spc="-220" dirty="0">
                <a:latin typeface="Arial"/>
                <a:cs typeface="Arial"/>
              </a:rPr>
              <a:t>s</a:t>
            </a:r>
            <a:r>
              <a:rPr sz="2400" spc="-105" dirty="0">
                <a:latin typeface="Arial"/>
                <a:cs typeface="Arial"/>
              </a:rPr>
              <a:t>i</a:t>
            </a:r>
            <a:r>
              <a:rPr sz="2400" spc="-24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dg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70" dirty="0">
                <a:latin typeface="Times New Roman"/>
                <a:cs typeface="Times New Roman"/>
              </a:rPr>
              <a:t> 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yak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u="heavy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u="heavy" spc="-2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38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nu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da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360" dirty="0">
                <a:latin typeface="Arial"/>
                <a:cs typeface="Arial"/>
              </a:rPr>
              <a:t>m</a:t>
            </a:r>
            <a:r>
              <a:rPr sz="2400" spc="-245" dirty="0">
                <a:latin typeface="Arial"/>
                <a:cs typeface="Arial"/>
              </a:rPr>
              <a:t>e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spc="-245" dirty="0">
                <a:latin typeface="Arial"/>
                <a:cs typeface="Arial"/>
              </a:rPr>
              <a:t>e</a:t>
            </a:r>
            <a:r>
              <a:rPr sz="2400" spc="-22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ay</a:t>
            </a:r>
            <a:r>
              <a:rPr sz="2400" b="1" u="heavy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3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14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nn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400" b="1" u="heavy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3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400" b="1" u="heavy" spc="-12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u="heavy" spc="-14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b="1" u="heavy" spc="-17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b="1" u="heavy" spc="-28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ka</a:t>
            </a:r>
            <a:r>
              <a:rPr sz="2400" b="1" u="heavy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b="1" spc="-3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i="1" spc="-145" dirty="0">
                <a:latin typeface="Arial"/>
                <a:cs typeface="Arial"/>
              </a:rPr>
              <a:t>(</a:t>
            </a:r>
            <a:r>
              <a:rPr sz="2400" i="1" spc="-105" dirty="0">
                <a:latin typeface="Arial"/>
                <a:cs typeface="Arial"/>
              </a:rPr>
              <a:t>i</a:t>
            </a:r>
            <a:r>
              <a:rPr sz="2400" i="1" spc="-360" dirty="0">
                <a:latin typeface="Arial"/>
                <a:cs typeface="Arial"/>
              </a:rPr>
              <a:t>mm</a:t>
            </a:r>
            <a:r>
              <a:rPr sz="2400" i="1" spc="-245" dirty="0">
                <a:latin typeface="Arial"/>
                <a:cs typeface="Arial"/>
              </a:rPr>
              <a:t>un</a:t>
            </a:r>
            <a:r>
              <a:rPr sz="2400" i="1" spc="-240" dirty="0">
                <a:latin typeface="Arial"/>
                <a:cs typeface="Arial"/>
              </a:rPr>
              <a:t>e</a:t>
            </a:r>
            <a:r>
              <a:rPr sz="2400" i="1" spc="-140" dirty="0">
                <a:latin typeface="Arial"/>
                <a:cs typeface="Arial"/>
              </a:rPr>
              <a:t>-</a:t>
            </a:r>
            <a:r>
              <a:rPr sz="2400" i="1" spc="-220" dirty="0">
                <a:latin typeface="Arial"/>
                <a:cs typeface="Arial"/>
              </a:rPr>
              <a:t>s</a:t>
            </a:r>
            <a:r>
              <a:rPr sz="2400" i="1" spc="-245" dirty="0">
                <a:latin typeface="Arial"/>
                <a:cs typeface="Arial"/>
              </a:rPr>
              <a:t>up</a:t>
            </a:r>
            <a:r>
              <a:rPr sz="2400" i="1" spc="-145" dirty="0">
                <a:latin typeface="Arial"/>
                <a:cs typeface="Arial"/>
              </a:rPr>
              <a:t>r</a:t>
            </a:r>
            <a:r>
              <a:rPr sz="2400" i="1" spc="-245" dirty="0">
                <a:latin typeface="Arial"/>
                <a:cs typeface="Arial"/>
              </a:rPr>
              <a:t>e</a:t>
            </a:r>
            <a:r>
              <a:rPr sz="2400" i="1" spc="-220" dirty="0">
                <a:latin typeface="Arial"/>
                <a:cs typeface="Arial"/>
              </a:rPr>
              <a:t>ss</a:t>
            </a:r>
            <a:r>
              <a:rPr sz="2400" i="1" spc="-245" dirty="0">
                <a:latin typeface="Arial"/>
                <a:cs typeface="Arial"/>
              </a:rPr>
              <a:t>ed</a:t>
            </a:r>
            <a:r>
              <a:rPr sz="2400" i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2755265" algn="l"/>
              </a:tabLst>
            </a:pPr>
            <a:r>
              <a:rPr sz="2400" b="1" spc="-170" dirty="0">
                <a:latin typeface="Arial"/>
                <a:cs typeface="Arial"/>
              </a:rPr>
              <a:t>*</a:t>
            </a:r>
            <a:r>
              <a:rPr sz="2400" b="1" spc="-315" dirty="0">
                <a:latin typeface="Arial"/>
                <a:cs typeface="Arial"/>
              </a:rPr>
              <a:t>S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285" dirty="0">
                <a:latin typeface="Arial"/>
                <a:cs typeface="Arial"/>
              </a:rPr>
              <a:t>nd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229" dirty="0">
                <a:latin typeface="Times New Roman"/>
                <a:cs typeface="Times New Roman"/>
              </a:rPr>
              <a:t> </a:t>
            </a:r>
            <a:r>
              <a:rPr sz="2400" b="1" spc="-315" dirty="0">
                <a:latin typeface="Arial"/>
                <a:cs typeface="Arial"/>
              </a:rPr>
              <a:t>P</a:t>
            </a:r>
            <a:r>
              <a:rPr sz="2400" b="1" spc="-565" dirty="0">
                <a:latin typeface="Arial"/>
                <a:cs typeface="Arial"/>
              </a:rPr>
              <a:t>P</a:t>
            </a:r>
            <a:r>
              <a:rPr sz="2400" b="1" spc="-130" dirty="0">
                <a:latin typeface="Arial"/>
                <a:cs typeface="Arial"/>
              </a:rPr>
              <a:t>.</a:t>
            </a:r>
            <a:r>
              <a:rPr sz="2400" b="1" spc="-245" dirty="0">
                <a:latin typeface="Arial"/>
                <a:cs typeface="Arial"/>
              </a:rPr>
              <a:t>3</a:t>
            </a:r>
            <a:r>
              <a:rPr sz="2400" b="1" spc="-130" dirty="0">
                <a:latin typeface="Arial"/>
                <a:cs typeface="Arial"/>
              </a:rPr>
              <a:t>.</a:t>
            </a:r>
            <a:r>
              <a:rPr sz="2400" b="1" dirty="0">
                <a:latin typeface="Arial"/>
                <a:cs typeface="Arial"/>
              </a:rPr>
              <a:t>6</a:t>
            </a:r>
            <a:r>
              <a:rPr sz="2400" b="1" spc="-27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–</a:t>
            </a:r>
            <a:r>
              <a:rPr sz="2400" dirty="0">
                <a:latin typeface="Arial"/>
                <a:cs typeface="Arial"/>
              </a:rPr>
              <a:t>”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60" dirty="0">
                <a:latin typeface="Arial"/>
                <a:cs typeface="Arial"/>
              </a:rPr>
              <a:t>m</a:t>
            </a:r>
            <a:r>
              <a:rPr sz="2400" spc="-245" dirty="0">
                <a:latin typeface="Arial"/>
                <a:cs typeface="Arial"/>
              </a:rPr>
              <a:t>enga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spc="-245" dirty="0">
                <a:latin typeface="Arial"/>
                <a:cs typeface="Arial"/>
              </a:rPr>
              <a:t>ah</a:t>
            </a:r>
            <a:r>
              <a:rPr sz="2400" spc="-220" dirty="0">
                <a:latin typeface="Arial"/>
                <a:cs typeface="Arial"/>
              </a:rPr>
              <a:t>k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spc="-220" dirty="0">
                <a:latin typeface="Arial"/>
                <a:cs typeface="Arial"/>
              </a:rPr>
              <a:t>s</a:t>
            </a:r>
            <a:r>
              <a:rPr sz="2400" spc="-245" dirty="0">
                <a:latin typeface="Arial"/>
                <a:cs typeface="Arial"/>
              </a:rPr>
              <a:t>uha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u="heavy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b="1" u="heavy" spc="-3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li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u="heavy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b="1" spc="-2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Arial"/>
                <a:cs typeface="Arial"/>
              </a:rPr>
              <a:t>(</a:t>
            </a:r>
            <a:r>
              <a:rPr sz="2400" spc="-220" dirty="0">
                <a:latin typeface="Arial"/>
                <a:cs typeface="Arial"/>
              </a:rPr>
              <a:t>c</a:t>
            </a:r>
            <a:r>
              <a:rPr sz="2400" spc="-245" dirty="0">
                <a:latin typeface="Arial"/>
                <a:cs typeface="Arial"/>
              </a:rPr>
              <a:t>u</a:t>
            </a:r>
            <a:r>
              <a:rPr sz="2400" spc="-22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da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spc="-245" dirty="0">
                <a:latin typeface="Arial"/>
                <a:cs typeface="Arial"/>
              </a:rPr>
              <a:t>ah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b="1" spc="-170" dirty="0">
                <a:latin typeface="Arial"/>
                <a:cs typeface="Arial"/>
              </a:rPr>
              <a:t>*</a:t>
            </a:r>
            <a:r>
              <a:rPr sz="2400" b="1" spc="-315" dirty="0">
                <a:latin typeface="Arial"/>
                <a:cs typeface="Arial"/>
              </a:rPr>
              <a:t>S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285" dirty="0">
                <a:latin typeface="Arial"/>
                <a:cs typeface="Arial"/>
              </a:rPr>
              <a:t>nd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229" dirty="0">
                <a:latin typeface="Times New Roman"/>
                <a:cs typeface="Times New Roman"/>
              </a:rPr>
              <a:t> </a:t>
            </a:r>
            <a:r>
              <a:rPr sz="2400" b="1" spc="-315" dirty="0">
                <a:latin typeface="Arial"/>
                <a:cs typeface="Arial"/>
              </a:rPr>
              <a:t>P</a:t>
            </a:r>
            <a:r>
              <a:rPr sz="2400" b="1" spc="-565" dirty="0">
                <a:latin typeface="Arial"/>
                <a:cs typeface="Arial"/>
              </a:rPr>
              <a:t>P</a:t>
            </a:r>
            <a:r>
              <a:rPr sz="2400" b="1" spc="-130" dirty="0">
                <a:latin typeface="Arial"/>
                <a:cs typeface="Arial"/>
              </a:rPr>
              <a:t>.</a:t>
            </a:r>
            <a:r>
              <a:rPr sz="2400" b="1" spc="-245" dirty="0">
                <a:latin typeface="Arial"/>
                <a:cs typeface="Arial"/>
              </a:rPr>
              <a:t>3</a:t>
            </a:r>
            <a:r>
              <a:rPr sz="2400" b="1" spc="-130" dirty="0">
                <a:latin typeface="Arial"/>
                <a:cs typeface="Arial"/>
              </a:rPr>
              <a:t>.</a:t>
            </a:r>
            <a:r>
              <a:rPr sz="2400" b="1" dirty="0">
                <a:latin typeface="Arial"/>
                <a:cs typeface="Arial"/>
              </a:rPr>
              <a:t>7</a:t>
            </a:r>
            <a:r>
              <a:rPr sz="2400" b="1" spc="-27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–</a:t>
            </a:r>
            <a:r>
              <a:rPr sz="2400" dirty="0">
                <a:latin typeface="Arial"/>
                <a:cs typeface="Arial"/>
              </a:rPr>
              <a:t>”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360" dirty="0">
                <a:latin typeface="Arial"/>
                <a:cs typeface="Arial"/>
              </a:rPr>
              <a:t>m</a:t>
            </a:r>
            <a:r>
              <a:rPr sz="2400" spc="-245" dirty="0">
                <a:latin typeface="Arial"/>
                <a:cs typeface="Arial"/>
              </a:rPr>
              <a:t>enga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spc="-245" dirty="0">
                <a:latin typeface="Arial"/>
                <a:cs typeface="Arial"/>
              </a:rPr>
              <a:t>ah</a:t>
            </a:r>
            <a:r>
              <a:rPr sz="2400" spc="-220" dirty="0">
                <a:latin typeface="Arial"/>
                <a:cs typeface="Arial"/>
              </a:rPr>
              <a:t>k</a:t>
            </a:r>
            <a:r>
              <a:rPr sz="2400" spc="-23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pengg</a:t>
            </a:r>
            <a:r>
              <a:rPr sz="2400" spc="-235" dirty="0">
                <a:latin typeface="Arial"/>
                <a:cs typeface="Arial"/>
              </a:rPr>
              <a:t>un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spc="-23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u="heavy" spc="-2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ngh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b="1" u="heavy" spc="-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400" b="1" spc="-2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i="1" spc="-145" dirty="0">
                <a:latin typeface="Arial"/>
                <a:cs typeface="Arial"/>
              </a:rPr>
              <a:t>(r</a:t>
            </a:r>
            <a:r>
              <a:rPr sz="2400" i="1" spc="-245" dirty="0">
                <a:latin typeface="Arial"/>
                <a:cs typeface="Arial"/>
              </a:rPr>
              <a:t>e</a:t>
            </a:r>
            <a:r>
              <a:rPr sz="2400" i="1" spc="-220" dirty="0">
                <a:latin typeface="Arial"/>
                <a:cs typeface="Arial"/>
              </a:rPr>
              <a:t>s</a:t>
            </a:r>
            <a:r>
              <a:rPr sz="2400" i="1" spc="-130" dirty="0">
                <a:latin typeface="Arial"/>
                <a:cs typeface="Arial"/>
              </a:rPr>
              <a:t>t</a:t>
            </a:r>
            <a:r>
              <a:rPr sz="2400" i="1" spc="-145" dirty="0">
                <a:latin typeface="Arial"/>
                <a:cs typeface="Arial"/>
              </a:rPr>
              <a:t>r</a:t>
            </a:r>
            <a:r>
              <a:rPr sz="2400" i="1" spc="-245" dirty="0">
                <a:latin typeface="Arial"/>
                <a:cs typeface="Arial"/>
              </a:rPr>
              <a:t>a</a:t>
            </a:r>
            <a:r>
              <a:rPr sz="2400" i="1" spc="-105" dirty="0">
                <a:latin typeface="Arial"/>
                <a:cs typeface="Arial"/>
              </a:rPr>
              <a:t>i</a:t>
            </a:r>
            <a:r>
              <a:rPr sz="2400" i="1" spc="-245" dirty="0">
                <a:latin typeface="Arial"/>
                <a:cs typeface="Arial"/>
              </a:rPr>
              <a:t>n</a:t>
            </a:r>
            <a:r>
              <a:rPr sz="2400" i="1" spc="-130" dirty="0">
                <a:latin typeface="Arial"/>
                <a:cs typeface="Arial"/>
              </a:rPr>
              <a:t>t</a:t>
            </a:r>
            <a:r>
              <a:rPr sz="2400" i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latin typeface="Arial"/>
                <a:cs typeface="Arial"/>
              </a:rPr>
              <a:t>&amp;</a:t>
            </a:r>
            <a:r>
              <a:rPr sz="2400" spc="-355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spc="-220" dirty="0">
                <a:latin typeface="Arial"/>
                <a:cs typeface="Arial"/>
              </a:rPr>
              <a:t>s</a:t>
            </a:r>
            <a:r>
              <a:rPr sz="2400" spc="-245" dirty="0">
                <a:latin typeface="Arial"/>
                <a:cs typeface="Arial"/>
              </a:rPr>
              <a:t>uha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pa</a:t>
            </a:r>
            <a:r>
              <a:rPr sz="2400" spc="-220" dirty="0">
                <a:latin typeface="Arial"/>
                <a:cs typeface="Arial"/>
              </a:rPr>
              <a:t>s</a:t>
            </a:r>
            <a:r>
              <a:rPr sz="2400" spc="-105" dirty="0">
                <a:latin typeface="Arial"/>
                <a:cs typeface="Arial"/>
              </a:rPr>
              <a:t>i</a:t>
            </a:r>
            <a:r>
              <a:rPr sz="2400" spc="-24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d</a:t>
            </a:r>
            <a:r>
              <a:rPr sz="2400" spc="-105" dirty="0">
                <a:latin typeface="Arial"/>
                <a:cs typeface="Arial"/>
              </a:rPr>
              <a:t>i</a:t>
            </a:r>
            <a:r>
              <a:rPr sz="2400" spc="-245" dirty="0">
                <a:latin typeface="Arial"/>
                <a:cs typeface="Arial"/>
              </a:rPr>
              <a:t>be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pengha</a:t>
            </a:r>
            <a:r>
              <a:rPr sz="2400" spc="-95" dirty="0">
                <a:latin typeface="Arial"/>
                <a:cs typeface="Arial"/>
              </a:rPr>
              <a:t>l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spc="-23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2755265" algn="l"/>
              </a:tabLst>
            </a:pPr>
            <a:r>
              <a:rPr sz="2400" b="1" spc="-170" dirty="0">
                <a:latin typeface="Arial"/>
                <a:cs typeface="Arial"/>
              </a:rPr>
              <a:t>*</a:t>
            </a:r>
            <a:r>
              <a:rPr sz="2400" b="1" spc="-315" dirty="0">
                <a:latin typeface="Arial"/>
                <a:cs typeface="Arial"/>
              </a:rPr>
              <a:t>S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285" dirty="0">
                <a:latin typeface="Arial"/>
                <a:cs typeface="Arial"/>
              </a:rPr>
              <a:t>nd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229" dirty="0">
                <a:latin typeface="Times New Roman"/>
                <a:cs typeface="Times New Roman"/>
              </a:rPr>
              <a:t> </a:t>
            </a:r>
            <a:r>
              <a:rPr sz="2400" b="1" spc="-315" dirty="0">
                <a:latin typeface="Arial"/>
                <a:cs typeface="Arial"/>
              </a:rPr>
              <a:t>P</a:t>
            </a:r>
            <a:r>
              <a:rPr sz="2400" b="1" spc="-565" dirty="0">
                <a:latin typeface="Arial"/>
                <a:cs typeface="Arial"/>
              </a:rPr>
              <a:t>P</a:t>
            </a:r>
            <a:r>
              <a:rPr sz="2400" b="1" spc="-130" dirty="0">
                <a:latin typeface="Arial"/>
                <a:cs typeface="Arial"/>
              </a:rPr>
              <a:t>.</a:t>
            </a:r>
            <a:r>
              <a:rPr sz="2400" b="1" spc="-245" dirty="0">
                <a:latin typeface="Arial"/>
                <a:cs typeface="Arial"/>
              </a:rPr>
              <a:t>3</a:t>
            </a:r>
            <a:r>
              <a:rPr sz="2400" b="1" spc="-130" dirty="0">
                <a:latin typeface="Arial"/>
                <a:cs typeface="Arial"/>
              </a:rPr>
              <a:t>.</a:t>
            </a:r>
            <a:r>
              <a:rPr sz="2400" b="1" dirty="0">
                <a:latin typeface="Arial"/>
                <a:cs typeface="Arial"/>
              </a:rPr>
              <a:t>8</a:t>
            </a:r>
            <a:r>
              <a:rPr sz="2400" b="1" spc="-27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–</a:t>
            </a:r>
            <a:r>
              <a:rPr sz="2400" dirty="0">
                <a:latin typeface="Arial"/>
                <a:cs typeface="Arial"/>
              </a:rPr>
              <a:t>”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60" dirty="0">
                <a:latin typeface="Arial"/>
                <a:cs typeface="Arial"/>
              </a:rPr>
              <a:t>m</a:t>
            </a:r>
            <a:r>
              <a:rPr sz="2400" spc="-245" dirty="0">
                <a:latin typeface="Arial"/>
                <a:cs typeface="Arial"/>
              </a:rPr>
              <a:t>enga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spc="-245" dirty="0">
                <a:latin typeface="Arial"/>
                <a:cs typeface="Arial"/>
              </a:rPr>
              <a:t>ah</a:t>
            </a:r>
            <a:r>
              <a:rPr sz="2400" spc="-220" dirty="0">
                <a:latin typeface="Arial"/>
                <a:cs typeface="Arial"/>
              </a:rPr>
              <a:t>k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spc="-220" dirty="0">
                <a:latin typeface="Arial"/>
                <a:cs typeface="Arial"/>
              </a:rPr>
              <a:t>s</a:t>
            </a:r>
            <a:r>
              <a:rPr sz="2400" spc="-245" dirty="0">
                <a:latin typeface="Arial"/>
                <a:cs typeface="Arial"/>
              </a:rPr>
              <a:t>uha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u="heavy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b="1" u="heavy" spc="-3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u="heavy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3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j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b="1" u="heavy" spc="-12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360" dirty="0">
                <a:latin typeface="Arial"/>
                <a:cs typeface="Arial"/>
              </a:rPr>
              <a:t>m</a:t>
            </a:r>
            <a:r>
              <a:rPr sz="2400" spc="-245" dirty="0">
                <a:latin typeface="Arial"/>
                <a:cs typeface="Arial"/>
              </a:rPr>
              <a:t>e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spc="-245" dirty="0">
                <a:latin typeface="Arial"/>
                <a:cs typeface="Arial"/>
              </a:rPr>
              <a:t>e</a:t>
            </a:r>
            <a:r>
              <a:rPr sz="2400" spc="-22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u="heavy" spc="-220" dirty="0">
                <a:latin typeface="Arial"/>
                <a:cs typeface="Arial"/>
              </a:rPr>
              <a:t>y</a:t>
            </a:r>
            <a:r>
              <a:rPr sz="2400" u="heavy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caca</a:t>
            </a:r>
            <a:r>
              <a:rPr sz="2400" b="1" u="heavy" spc="-14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2400" spc="-1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ak</a:t>
            </a:r>
            <a:r>
              <a:rPr sz="2400" b="1" u="heavy" spc="-14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400" b="1" spc="-2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da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360" dirty="0">
                <a:latin typeface="Arial"/>
                <a:cs typeface="Arial"/>
              </a:rPr>
              <a:t>m</a:t>
            </a:r>
            <a:r>
              <a:rPr sz="2400" spc="-245" dirty="0">
                <a:latin typeface="Arial"/>
                <a:cs typeface="Arial"/>
              </a:rPr>
              <a:t>e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spc="-245" dirty="0">
                <a:latin typeface="Arial"/>
                <a:cs typeface="Arial"/>
              </a:rPr>
              <a:t>e</a:t>
            </a:r>
            <a:r>
              <a:rPr sz="2400" spc="-22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270" dirty="0">
                <a:latin typeface="Times New Roman"/>
                <a:cs typeface="Times New Roman"/>
              </a:rPr>
              <a:t> 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u="heavy" spc="-17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400" b="1" u="heavy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b="1" u="heavy" spc="-3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ks</a:t>
            </a:r>
            <a:r>
              <a:rPr sz="2400" b="1" u="heavy" spc="-229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Arial"/>
                <a:cs typeface="Arial"/>
              </a:rPr>
              <a:t>(</a:t>
            </a:r>
            <a:r>
              <a:rPr sz="2400" spc="-320" dirty="0">
                <a:latin typeface="Arial"/>
                <a:cs typeface="Arial"/>
              </a:rPr>
              <a:t>H</a:t>
            </a:r>
            <a:r>
              <a:rPr sz="2400" spc="-315" dirty="0">
                <a:latin typeface="Arial"/>
                <a:cs typeface="Arial"/>
              </a:rPr>
              <a:t>P</a:t>
            </a:r>
            <a:r>
              <a:rPr sz="2400" spc="-20" dirty="0">
                <a:latin typeface="Arial"/>
                <a:cs typeface="Arial"/>
              </a:rPr>
              <a:t>K</a:t>
            </a:r>
            <a:r>
              <a:rPr sz="2400" spc="-345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1</a:t>
            </a:r>
            <a:r>
              <a:rPr sz="2400" spc="-130" dirty="0">
                <a:latin typeface="Arial"/>
                <a:cs typeface="Arial"/>
              </a:rPr>
              <a:t>.</a:t>
            </a:r>
            <a:r>
              <a:rPr sz="2400" spc="-245" dirty="0">
                <a:latin typeface="Arial"/>
                <a:cs typeface="Arial"/>
              </a:rPr>
              <a:t>5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315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P</a:t>
            </a:r>
            <a:r>
              <a:rPr sz="2400" spc="-37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76087" y="6814247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0796" y="6261206"/>
            <a:ext cx="816102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55265" algn="l"/>
              </a:tabLst>
            </a:pPr>
            <a:r>
              <a:rPr sz="2400" b="1" spc="-170" dirty="0">
                <a:latin typeface="Arial"/>
                <a:cs typeface="Arial"/>
              </a:rPr>
              <a:t>*</a:t>
            </a:r>
            <a:r>
              <a:rPr sz="2400" b="1" spc="-315" dirty="0">
                <a:latin typeface="Arial"/>
                <a:cs typeface="Arial"/>
              </a:rPr>
              <a:t>S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spc="-285" dirty="0">
                <a:latin typeface="Arial"/>
                <a:cs typeface="Arial"/>
              </a:rPr>
              <a:t>nd</a:t>
            </a:r>
            <a:r>
              <a:rPr sz="2400" b="1" spc="-24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229" dirty="0">
                <a:latin typeface="Times New Roman"/>
                <a:cs typeface="Times New Roman"/>
              </a:rPr>
              <a:t> </a:t>
            </a:r>
            <a:r>
              <a:rPr sz="2400" b="1" spc="-315" dirty="0">
                <a:latin typeface="Arial"/>
                <a:cs typeface="Arial"/>
              </a:rPr>
              <a:t>P</a:t>
            </a:r>
            <a:r>
              <a:rPr sz="2400" b="1" spc="-565" dirty="0">
                <a:latin typeface="Arial"/>
                <a:cs typeface="Arial"/>
              </a:rPr>
              <a:t>P</a:t>
            </a:r>
            <a:r>
              <a:rPr sz="2400" b="1" spc="-130" dirty="0">
                <a:latin typeface="Arial"/>
                <a:cs typeface="Arial"/>
              </a:rPr>
              <a:t>.</a:t>
            </a:r>
            <a:r>
              <a:rPr sz="2400" b="1" spc="-245" dirty="0">
                <a:latin typeface="Arial"/>
                <a:cs typeface="Arial"/>
              </a:rPr>
              <a:t>3</a:t>
            </a:r>
            <a:r>
              <a:rPr sz="2400" b="1" spc="-130" dirty="0">
                <a:latin typeface="Arial"/>
                <a:cs typeface="Arial"/>
              </a:rPr>
              <a:t>.</a:t>
            </a:r>
            <a:r>
              <a:rPr sz="2400" b="1" dirty="0">
                <a:latin typeface="Arial"/>
                <a:cs typeface="Arial"/>
              </a:rPr>
              <a:t>9</a:t>
            </a:r>
            <a:r>
              <a:rPr sz="2400" b="1" spc="-27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–</a:t>
            </a:r>
            <a:r>
              <a:rPr sz="2400" dirty="0">
                <a:latin typeface="Arial"/>
                <a:cs typeface="Arial"/>
              </a:rPr>
              <a:t>”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60" dirty="0">
                <a:latin typeface="Arial"/>
                <a:cs typeface="Arial"/>
              </a:rPr>
              <a:t>m</a:t>
            </a:r>
            <a:r>
              <a:rPr sz="2400" spc="-245" dirty="0">
                <a:latin typeface="Arial"/>
                <a:cs typeface="Arial"/>
              </a:rPr>
              <a:t>enga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spc="-245" dirty="0">
                <a:latin typeface="Arial"/>
                <a:cs typeface="Arial"/>
              </a:rPr>
              <a:t>ah</a:t>
            </a:r>
            <a:r>
              <a:rPr sz="2400" spc="-220" dirty="0">
                <a:latin typeface="Arial"/>
                <a:cs typeface="Arial"/>
              </a:rPr>
              <a:t>k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spc="-220" dirty="0">
                <a:latin typeface="Arial"/>
                <a:cs typeface="Arial"/>
              </a:rPr>
              <a:t>s</a:t>
            </a:r>
            <a:r>
              <a:rPr sz="2400" spc="-245" dirty="0">
                <a:latin typeface="Arial"/>
                <a:cs typeface="Arial"/>
              </a:rPr>
              <a:t>uha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pad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7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pa</a:t>
            </a:r>
            <a:r>
              <a:rPr sz="2400" spc="-220" dirty="0">
                <a:latin typeface="Arial"/>
                <a:cs typeface="Arial"/>
              </a:rPr>
              <a:t>s</a:t>
            </a:r>
            <a:r>
              <a:rPr sz="2400" spc="-105" dirty="0">
                <a:latin typeface="Arial"/>
                <a:cs typeface="Arial"/>
              </a:rPr>
              <a:t>i</a:t>
            </a:r>
            <a:r>
              <a:rPr sz="2400" spc="-24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360" dirty="0">
                <a:latin typeface="Arial"/>
                <a:cs typeface="Arial"/>
              </a:rPr>
              <a:t>m</a:t>
            </a:r>
            <a:r>
              <a:rPr sz="2400" spc="-245" dirty="0">
                <a:latin typeface="Arial"/>
                <a:cs typeface="Arial"/>
              </a:rPr>
              <a:t>endapa</a:t>
            </a:r>
            <a:r>
              <a:rPr sz="2400" spc="-10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ke</a:t>
            </a:r>
            <a:r>
              <a:rPr sz="2400" b="1" u="heavy" spc="-38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b="1" u="heavy" spc="-14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u="heavy" spc="-17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400" b="1" u="heavy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spc="-1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spc="-130" dirty="0">
                <a:latin typeface="Arial"/>
                <a:cs typeface="Arial"/>
              </a:rPr>
              <a:t>t</a:t>
            </a:r>
            <a:r>
              <a:rPr sz="2400" spc="-24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b="1" u="heavy" spc="-14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u="heavy" spc="-17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400" b="1" u="heavy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u="heavy" spc="-25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u="heavy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b="1" u="heavy" spc="-3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400" b="1" u="heavy" spc="-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400" b="1" u="heavy" spc="-3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u="heavy" spc="-17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u="heavy" spc="-24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400" b="1" u="heavy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b="1" u="heavy" spc="-3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u="heavy" spc="-14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u="heavy" spc="-1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u="heavy" spc="-285" dirty="0">
                <a:solidFill>
                  <a:srgbClr val="0000FF"/>
                </a:solidFill>
                <a:latin typeface="Arial"/>
                <a:cs typeface="Arial"/>
              </a:rPr>
              <a:t>ngg</a:t>
            </a:r>
            <a:r>
              <a:rPr sz="2400" b="1" u="heavy" spc="-9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22364" y="6653783"/>
            <a:ext cx="3022600" cy="475615"/>
          </a:xfrm>
          <a:custGeom>
            <a:avLst/>
            <a:gdLst/>
            <a:ahLst/>
            <a:cxnLst/>
            <a:rect l="l" t="t" r="r" b="b"/>
            <a:pathLst>
              <a:path w="3022600" h="475615">
                <a:moveTo>
                  <a:pt x="3019043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472439"/>
                </a:lnTo>
                <a:lnTo>
                  <a:pt x="3047" y="475487"/>
                </a:lnTo>
                <a:lnTo>
                  <a:pt x="3019043" y="475487"/>
                </a:lnTo>
                <a:lnTo>
                  <a:pt x="3022091" y="472439"/>
                </a:lnTo>
                <a:lnTo>
                  <a:pt x="3022091" y="467867"/>
                </a:lnTo>
                <a:lnTo>
                  <a:pt x="13715" y="467867"/>
                </a:lnTo>
                <a:lnTo>
                  <a:pt x="7619" y="461771"/>
                </a:lnTo>
                <a:lnTo>
                  <a:pt x="13715" y="461771"/>
                </a:lnTo>
                <a:lnTo>
                  <a:pt x="13715" y="13715"/>
                </a:lnTo>
                <a:lnTo>
                  <a:pt x="7619" y="13715"/>
                </a:lnTo>
                <a:lnTo>
                  <a:pt x="13715" y="6095"/>
                </a:lnTo>
                <a:lnTo>
                  <a:pt x="3022091" y="6095"/>
                </a:lnTo>
                <a:lnTo>
                  <a:pt x="3022091" y="3047"/>
                </a:lnTo>
                <a:lnTo>
                  <a:pt x="3019043" y="0"/>
                </a:lnTo>
                <a:close/>
              </a:path>
              <a:path w="3022600" h="475615">
                <a:moveTo>
                  <a:pt x="13715" y="461771"/>
                </a:moveTo>
                <a:lnTo>
                  <a:pt x="7619" y="461771"/>
                </a:lnTo>
                <a:lnTo>
                  <a:pt x="13715" y="467867"/>
                </a:lnTo>
                <a:lnTo>
                  <a:pt x="13715" y="461771"/>
                </a:lnTo>
                <a:close/>
              </a:path>
              <a:path w="3022600" h="475615">
                <a:moveTo>
                  <a:pt x="3009899" y="461771"/>
                </a:moveTo>
                <a:lnTo>
                  <a:pt x="13715" y="461771"/>
                </a:lnTo>
                <a:lnTo>
                  <a:pt x="13715" y="467867"/>
                </a:lnTo>
                <a:lnTo>
                  <a:pt x="3009899" y="467867"/>
                </a:lnTo>
                <a:lnTo>
                  <a:pt x="3009899" y="461771"/>
                </a:lnTo>
                <a:close/>
              </a:path>
              <a:path w="3022600" h="475615">
                <a:moveTo>
                  <a:pt x="3009899" y="6095"/>
                </a:moveTo>
                <a:lnTo>
                  <a:pt x="3009899" y="467867"/>
                </a:lnTo>
                <a:lnTo>
                  <a:pt x="3015995" y="461771"/>
                </a:lnTo>
                <a:lnTo>
                  <a:pt x="3022091" y="461771"/>
                </a:lnTo>
                <a:lnTo>
                  <a:pt x="3022091" y="13715"/>
                </a:lnTo>
                <a:lnTo>
                  <a:pt x="3015995" y="13715"/>
                </a:lnTo>
                <a:lnTo>
                  <a:pt x="3009899" y="6095"/>
                </a:lnTo>
                <a:close/>
              </a:path>
              <a:path w="3022600" h="475615">
                <a:moveTo>
                  <a:pt x="3022091" y="461771"/>
                </a:moveTo>
                <a:lnTo>
                  <a:pt x="3015995" y="461771"/>
                </a:lnTo>
                <a:lnTo>
                  <a:pt x="3009899" y="467867"/>
                </a:lnTo>
                <a:lnTo>
                  <a:pt x="3022091" y="467867"/>
                </a:lnTo>
                <a:lnTo>
                  <a:pt x="3022091" y="461771"/>
                </a:lnTo>
                <a:close/>
              </a:path>
              <a:path w="3022600" h="475615">
                <a:moveTo>
                  <a:pt x="13715" y="6095"/>
                </a:moveTo>
                <a:lnTo>
                  <a:pt x="7619" y="13715"/>
                </a:lnTo>
                <a:lnTo>
                  <a:pt x="13715" y="13715"/>
                </a:lnTo>
                <a:lnTo>
                  <a:pt x="13715" y="6095"/>
                </a:lnTo>
                <a:close/>
              </a:path>
              <a:path w="3022600" h="475615">
                <a:moveTo>
                  <a:pt x="3009899" y="6095"/>
                </a:moveTo>
                <a:lnTo>
                  <a:pt x="13715" y="6095"/>
                </a:lnTo>
                <a:lnTo>
                  <a:pt x="13715" y="13715"/>
                </a:lnTo>
                <a:lnTo>
                  <a:pt x="3009899" y="13715"/>
                </a:lnTo>
                <a:lnTo>
                  <a:pt x="3009899" y="6095"/>
                </a:lnTo>
                <a:close/>
              </a:path>
              <a:path w="3022600" h="475615">
                <a:moveTo>
                  <a:pt x="3022091" y="6095"/>
                </a:moveTo>
                <a:lnTo>
                  <a:pt x="3009899" y="6095"/>
                </a:lnTo>
                <a:lnTo>
                  <a:pt x="3015995" y="13715"/>
                </a:lnTo>
                <a:lnTo>
                  <a:pt x="3022091" y="13715"/>
                </a:lnTo>
                <a:lnTo>
                  <a:pt x="3022091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22947" y="6783323"/>
            <a:ext cx="1572767" cy="268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0683" y="6780276"/>
            <a:ext cx="1101851" cy="219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9908" y="350520"/>
            <a:ext cx="7542530" cy="379730"/>
          </a:xfrm>
          <a:custGeom>
            <a:avLst/>
            <a:gdLst/>
            <a:ahLst/>
            <a:cxnLst/>
            <a:rect l="l" t="t" r="r" b="b"/>
            <a:pathLst>
              <a:path w="7542530" h="379730">
                <a:moveTo>
                  <a:pt x="0" y="379475"/>
                </a:moveTo>
                <a:lnTo>
                  <a:pt x="7542275" y="379475"/>
                </a:lnTo>
                <a:lnTo>
                  <a:pt x="7542275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8609" y="2222843"/>
            <a:ext cx="67183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3095"/>
              </a:lnSpc>
              <a:buSzPct val="94230"/>
              <a:buFont typeface="Wingdings"/>
              <a:buChar char=""/>
              <a:tabLst>
                <a:tab pos="469900" algn="l"/>
              </a:tabLst>
            </a:pPr>
            <a:r>
              <a:rPr sz="2600" spc="-315" dirty="0">
                <a:latin typeface="Arial"/>
                <a:cs typeface="Arial"/>
              </a:rPr>
              <a:t>P</a:t>
            </a:r>
            <a:r>
              <a:rPr sz="2600" spc="-265" dirty="0">
                <a:latin typeface="Arial"/>
                <a:cs typeface="Arial"/>
              </a:rPr>
              <a:t>e</a:t>
            </a:r>
            <a:r>
              <a:rPr sz="2600" spc="-100" dirty="0">
                <a:latin typeface="Arial"/>
                <a:cs typeface="Arial"/>
              </a:rPr>
              <a:t>l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spc="-235" dirty="0">
                <a:latin typeface="Arial"/>
                <a:cs typeface="Arial"/>
              </a:rPr>
              <a:t>y</a:t>
            </a:r>
            <a:r>
              <a:rPr sz="2600" spc="-265" dirty="0">
                <a:latin typeface="Arial"/>
                <a:cs typeface="Arial"/>
              </a:rPr>
              <a:t>ana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34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Arial"/>
                <a:cs typeface="Arial"/>
              </a:rPr>
              <a:t>t</a:t>
            </a:r>
            <a:r>
              <a:rPr sz="2600" spc="-265" dirty="0">
                <a:latin typeface="Arial"/>
                <a:cs typeface="Arial"/>
              </a:rPr>
              <a:t>e</a:t>
            </a:r>
            <a:r>
              <a:rPr sz="2600" spc="-165" dirty="0">
                <a:latin typeface="Arial"/>
                <a:cs typeface="Arial"/>
              </a:rPr>
              <a:t>r</a:t>
            </a:r>
            <a:r>
              <a:rPr sz="2600" spc="-265" dirty="0">
                <a:latin typeface="Arial"/>
                <a:cs typeface="Arial"/>
              </a:rPr>
              <a:t>pad</a:t>
            </a:r>
            <a:r>
              <a:rPr sz="2600" spc="-260" dirty="0">
                <a:latin typeface="Arial"/>
                <a:cs typeface="Arial"/>
              </a:rPr>
              <a:t>u</a:t>
            </a:r>
            <a:r>
              <a:rPr sz="2600" spc="-140" dirty="0">
                <a:latin typeface="Arial"/>
                <a:cs typeface="Arial"/>
              </a:rPr>
              <a:t>/</a:t>
            </a:r>
            <a:r>
              <a:rPr sz="2600" spc="-135" dirty="0">
                <a:latin typeface="Arial"/>
                <a:cs typeface="Arial"/>
              </a:rPr>
              <a:t>t</a:t>
            </a:r>
            <a:r>
              <a:rPr sz="2600" spc="-265" dirty="0">
                <a:latin typeface="Arial"/>
                <a:cs typeface="Arial"/>
              </a:rPr>
              <a:t>e</a:t>
            </a:r>
            <a:r>
              <a:rPr sz="2600" spc="-165" dirty="0">
                <a:latin typeface="Arial"/>
                <a:cs typeface="Arial"/>
              </a:rPr>
              <a:t>r</a:t>
            </a:r>
            <a:r>
              <a:rPr sz="2600" spc="-100" dirty="0">
                <a:latin typeface="Arial"/>
                <a:cs typeface="Arial"/>
              </a:rPr>
              <a:t>i</a:t>
            </a:r>
            <a:r>
              <a:rPr sz="2600" spc="-265" dirty="0">
                <a:latin typeface="Arial"/>
                <a:cs typeface="Arial"/>
              </a:rPr>
              <a:t>n</a:t>
            </a:r>
            <a:r>
              <a:rPr sz="2600" spc="-135" dirty="0">
                <a:latin typeface="Arial"/>
                <a:cs typeface="Arial"/>
              </a:rPr>
              <a:t>t</a:t>
            </a:r>
            <a:r>
              <a:rPr sz="2600" spc="-265" dirty="0">
                <a:latin typeface="Arial"/>
                <a:cs typeface="Arial"/>
              </a:rPr>
              <a:t>eg</a:t>
            </a:r>
            <a:r>
              <a:rPr sz="2600" spc="-165" dirty="0">
                <a:latin typeface="Arial"/>
                <a:cs typeface="Arial"/>
              </a:rPr>
              <a:t>r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spc="-23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Arial"/>
                <a:cs typeface="Arial"/>
              </a:rPr>
              <a:t>da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325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Arial"/>
                <a:cs typeface="Arial"/>
              </a:rPr>
              <a:t>be</a:t>
            </a:r>
            <a:r>
              <a:rPr sz="2600" spc="-165" dirty="0">
                <a:latin typeface="Arial"/>
                <a:cs typeface="Arial"/>
              </a:rPr>
              <a:t>r</a:t>
            </a:r>
            <a:r>
              <a:rPr sz="2600" spc="-135" dirty="0">
                <a:latin typeface="Arial"/>
                <a:cs typeface="Arial"/>
              </a:rPr>
              <a:t>f</a:t>
            </a:r>
            <a:r>
              <a:rPr sz="2600" spc="-265" dirty="0">
                <a:latin typeface="Arial"/>
                <a:cs typeface="Arial"/>
              </a:rPr>
              <a:t>o</a:t>
            </a:r>
            <a:r>
              <a:rPr sz="2600" spc="-235" dirty="0">
                <a:latin typeface="Arial"/>
                <a:cs typeface="Arial"/>
              </a:rPr>
              <a:t>k</a:t>
            </a:r>
            <a:r>
              <a:rPr sz="2600" spc="-26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305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Arial"/>
                <a:cs typeface="Arial"/>
              </a:rPr>
              <a:t>pa</a:t>
            </a:r>
            <a:r>
              <a:rPr sz="2600" spc="-235" dirty="0">
                <a:latin typeface="Arial"/>
                <a:cs typeface="Arial"/>
              </a:rPr>
              <a:t>s</a:t>
            </a:r>
            <a:r>
              <a:rPr sz="2600" spc="-100" dirty="0">
                <a:latin typeface="Arial"/>
                <a:cs typeface="Arial"/>
              </a:rPr>
              <a:t>i</a:t>
            </a:r>
            <a:r>
              <a:rPr sz="2600" spc="-26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9908" y="6535673"/>
            <a:ext cx="7542530" cy="0"/>
          </a:xfrm>
          <a:custGeom>
            <a:avLst/>
            <a:gdLst/>
            <a:ahLst/>
            <a:cxnLst/>
            <a:rect l="l" t="t" r="r" b="b"/>
            <a:pathLst>
              <a:path w="7542530">
                <a:moveTo>
                  <a:pt x="0" y="0"/>
                </a:moveTo>
                <a:lnTo>
                  <a:pt x="7542275" y="0"/>
                </a:lnTo>
              </a:path>
            </a:pathLst>
          </a:custGeom>
          <a:ln w="27177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08609" y="2695284"/>
            <a:ext cx="7452359" cy="349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buSzPct val="94230"/>
              <a:buFont typeface="Wingdings"/>
              <a:buChar char=""/>
              <a:tabLst>
                <a:tab pos="469900" algn="l"/>
              </a:tabLst>
            </a:pPr>
            <a:r>
              <a:rPr sz="2600" spc="-395" dirty="0">
                <a:latin typeface="Arial"/>
                <a:cs typeface="Arial"/>
              </a:rPr>
              <a:t>M</a:t>
            </a:r>
            <a:r>
              <a:rPr sz="2600" spc="-265" dirty="0">
                <a:latin typeface="Arial"/>
                <a:cs typeface="Arial"/>
              </a:rPr>
              <a:t>e</a:t>
            </a:r>
            <a:r>
              <a:rPr sz="2600" spc="-100" dirty="0">
                <a:latin typeface="Arial"/>
                <a:cs typeface="Arial"/>
              </a:rPr>
              <a:t>li</a:t>
            </a:r>
            <a:r>
              <a:rPr sz="2600" spc="-265" dirty="0">
                <a:latin typeface="Arial"/>
                <a:cs typeface="Arial"/>
              </a:rPr>
              <a:t>ba</a:t>
            </a:r>
            <a:r>
              <a:rPr sz="2600" spc="-135" dirty="0">
                <a:latin typeface="Arial"/>
                <a:cs typeface="Arial"/>
              </a:rPr>
              <a:t>t</a:t>
            </a:r>
            <a:r>
              <a:rPr sz="2600" spc="-235" dirty="0">
                <a:latin typeface="Arial"/>
                <a:cs typeface="Arial"/>
              </a:rPr>
              <a:t>k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355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Arial"/>
                <a:cs typeface="Arial"/>
              </a:rPr>
              <a:t>s</a:t>
            </a:r>
            <a:r>
              <a:rPr sz="2600" spc="-265" dirty="0">
                <a:latin typeface="Arial"/>
                <a:cs typeface="Arial"/>
              </a:rPr>
              <a:t>e</a:t>
            </a:r>
            <a:r>
              <a:rPr sz="2600" spc="-395" dirty="0">
                <a:latin typeface="Arial"/>
                <a:cs typeface="Arial"/>
              </a:rPr>
              <a:t>m</a:t>
            </a:r>
            <a:r>
              <a:rPr sz="2600" spc="-26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325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Arial"/>
                <a:cs typeface="Arial"/>
              </a:rPr>
              <a:t>p</a:t>
            </a:r>
            <a:r>
              <a:rPr sz="2600" spc="-165" dirty="0">
                <a:latin typeface="Arial"/>
                <a:cs typeface="Arial"/>
              </a:rPr>
              <a:t>r</a:t>
            </a:r>
            <a:r>
              <a:rPr sz="2600" spc="-265" dirty="0">
                <a:latin typeface="Arial"/>
                <a:cs typeface="Arial"/>
              </a:rPr>
              <a:t>o</a:t>
            </a:r>
            <a:r>
              <a:rPr sz="2600" spc="-135" dirty="0">
                <a:latin typeface="Arial"/>
                <a:cs typeface="Arial"/>
              </a:rPr>
              <a:t>f</a:t>
            </a:r>
            <a:r>
              <a:rPr sz="2600" spc="-265" dirty="0">
                <a:latin typeface="Arial"/>
                <a:cs typeface="Arial"/>
              </a:rPr>
              <a:t>e</a:t>
            </a:r>
            <a:r>
              <a:rPr sz="2600" spc="-235" dirty="0">
                <a:latin typeface="Arial"/>
                <a:cs typeface="Arial"/>
              </a:rPr>
              <a:t>s</a:t>
            </a:r>
            <a:r>
              <a:rPr sz="2600" spc="-100" dirty="0">
                <a:latin typeface="Arial"/>
                <a:cs typeface="Arial"/>
              </a:rPr>
              <a:t>i</a:t>
            </a:r>
            <a:r>
              <a:rPr sz="2600" spc="-265" dirty="0">
                <a:latin typeface="Arial"/>
                <a:cs typeface="Arial"/>
              </a:rPr>
              <a:t>ona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Arial"/>
                <a:cs typeface="Arial"/>
              </a:rPr>
              <a:t>pe</a:t>
            </a:r>
            <a:r>
              <a:rPr sz="2600" spc="-395" dirty="0">
                <a:latin typeface="Arial"/>
                <a:cs typeface="Arial"/>
              </a:rPr>
              <a:t>m</a:t>
            </a:r>
            <a:r>
              <a:rPr sz="2600" spc="-265" dirty="0">
                <a:latin typeface="Arial"/>
                <a:cs typeface="Arial"/>
              </a:rPr>
              <a:t>be</a:t>
            </a:r>
            <a:r>
              <a:rPr sz="2600" spc="-16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Arial"/>
                <a:cs typeface="Arial"/>
              </a:rPr>
              <a:t>pe</a:t>
            </a:r>
            <a:r>
              <a:rPr sz="2600" spc="-100" dirty="0">
                <a:latin typeface="Arial"/>
                <a:cs typeface="Arial"/>
              </a:rPr>
              <a:t>l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spc="-235" dirty="0">
                <a:latin typeface="Arial"/>
                <a:cs typeface="Arial"/>
              </a:rPr>
              <a:t>y</a:t>
            </a:r>
            <a:r>
              <a:rPr sz="2600" spc="-265" dirty="0">
                <a:latin typeface="Arial"/>
                <a:cs typeface="Arial"/>
              </a:rPr>
              <a:t>ana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33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Arial"/>
                <a:cs typeface="Arial"/>
              </a:rPr>
              <a:t>(</a:t>
            </a:r>
            <a:r>
              <a:rPr sz="2600" spc="-265" dirty="0">
                <a:latin typeface="Arial"/>
                <a:cs typeface="Arial"/>
              </a:rPr>
              <a:t>do</a:t>
            </a:r>
            <a:r>
              <a:rPr sz="2600" spc="-235" dirty="0">
                <a:latin typeface="Arial"/>
                <a:cs typeface="Arial"/>
              </a:rPr>
              <a:t>k</a:t>
            </a:r>
            <a:r>
              <a:rPr sz="2600" spc="-135" dirty="0">
                <a:latin typeface="Arial"/>
                <a:cs typeface="Arial"/>
              </a:rPr>
              <a:t>t</a:t>
            </a:r>
            <a:r>
              <a:rPr sz="2600" spc="-265" dirty="0">
                <a:latin typeface="Arial"/>
                <a:cs typeface="Arial"/>
              </a:rPr>
              <a:t>e</a:t>
            </a:r>
            <a:r>
              <a:rPr sz="2600" spc="-28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Arial"/>
                <a:cs typeface="Arial"/>
              </a:rPr>
              <a:t>pe</a:t>
            </a:r>
            <a:r>
              <a:rPr sz="2600" spc="-165" dirty="0">
                <a:latin typeface="Arial"/>
                <a:cs typeface="Arial"/>
              </a:rPr>
              <a:t>r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spc="-345" dirty="0">
                <a:latin typeface="Arial"/>
                <a:cs typeface="Arial"/>
              </a:rPr>
              <a:t>w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spc="-135" dirty="0">
                <a:latin typeface="Arial"/>
                <a:cs typeface="Arial"/>
              </a:rPr>
              <a:t>t,</a:t>
            </a:r>
            <a:r>
              <a:rPr sz="2600" spc="-265" dirty="0">
                <a:latin typeface="Arial"/>
                <a:cs typeface="Arial"/>
              </a:rPr>
              <a:t>b</a:t>
            </a:r>
            <a:r>
              <a:rPr sz="2600" spc="-100" dirty="0">
                <a:latin typeface="Arial"/>
                <a:cs typeface="Arial"/>
              </a:rPr>
              <a:t>i</a:t>
            </a:r>
            <a:r>
              <a:rPr sz="2600" spc="-265" dirty="0">
                <a:latin typeface="Arial"/>
                <a:cs typeface="Arial"/>
              </a:rPr>
              <a:t>da</a:t>
            </a:r>
            <a:r>
              <a:rPr sz="2600" spc="-254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-21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Arial"/>
                <a:cs typeface="Arial"/>
              </a:rPr>
              <a:t>f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spc="-165" dirty="0">
                <a:latin typeface="Arial"/>
                <a:cs typeface="Arial"/>
              </a:rPr>
              <a:t>r</a:t>
            </a:r>
            <a:r>
              <a:rPr sz="2600" spc="-395" dirty="0">
                <a:latin typeface="Arial"/>
                <a:cs typeface="Arial"/>
              </a:rPr>
              <a:t>m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spc="-235" dirty="0">
                <a:latin typeface="Arial"/>
                <a:cs typeface="Arial"/>
              </a:rPr>
              <a:t>s</a:t>
            </a:r>
            <a:r>
              <a:rPr sz="2600" spc="-100" dirty="0">
                <a:latin typeface="Arial"/>
                <a:cs typeface="Arial"/>
              </a:rPr>
              <a:t>i</a:t>
            </a:r>
            <a:r>
              <a:rPr sz="2600" spc="-235" dirty="0">
                <a:latin typeface="Arial"/>
                <a:cs typeface="Arial"/>
              </a:rPr>
              <a:t>s</a:t>
            </a:r>
            <a:r>
              <a:rPr sz="2600" spc="-135" dirty="0">
                <a:latin typeface="Arial"/>
                <a:cs typeface="Arial"/>
              </a:rPr>
              <a:t>,</a:t>
            </a:r>
            <a:r>
              <a:rPr sz="2600" spc="-265" dirty="0">
                <a:latin typeface="Arial"/>
                <a:cs typeface="Arial"/>
              </a:rPr>
              <a:t>nu</a:t>
            </a:r>
            <a:r>
              <a:rPr sz="2600" spc="-135" dirty="0">
                <a:latin typeface="Arial"/>
                <a:cs typeface="Arial"/>
              </a:rPr>
              <a:t>t</a:t>
            </a:r>
            <a:r>
              <a:rPr sz="2600" spc="-165" dirty="0">
                <a:latin typeface="Arial"/>
                <a:cs typeface="Arial"/>
              </a:rPr>
              <a:t>r</a:t>
            </a:r>
            <a:r>
              <a:rPr sz="2600" spc="-100" dirty="0">
                <a:latin typeface="Arial"/>
                <a:cs typeface="Arial"/>
              </a:rPr>
              <a:t>i</a:t>
            </a:r>
            <a:r>
              <a:rPr sz="2600" spc="-235" dirty="0">
                <a:latin typeface="Arial"/>
                <a:cs typeface="Arial"/>
              </a:rPr>
              <a:t>s</a:t>
            </a:r>
            <a:r>
              <a:rPr sz="2600" spc="-100" dirty="0">
                <a:latin typeface="Arial"/>
                <a:cs typeface="Arial"/>
              </a:rPr>
              <a:t>i</a:t>
            </a:r>
            <a:r>
              <a:rPr sz="2600" spc="-265" dirty="0">
                <a:latin typeface="Arial"/>
                <a:cs typeface="Arial"/>
              </a:rPr>
              <a:t>on</a:t>
            </a:r>
            <a:r>
              <a:rPr sz="2600" spc="-100" dirty="0">
                <a:latin typeface="Arial"/>
                <a:cs typeface="Arial"/>
              </a:rPr>
              <a:t>i</a:t>
            </a:r>
            <a:r>
              <a:rPr sz="2600" spc="-22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Arial"/>
                <a:cs typeface="Arial"/>
              </a:rPr>
              <a:t>f</a:t>
            </a:r>
            <a:r>
              <a:rPr sz="2600" spc="-100" dirty="0">
                <a:latin typeface="Arial"/>
                <a:cs typeface="Arial"/>
              </a:rPr>
              <a:t>i</a:t>
            </a:r>
            <a:r>
              <a:rPr sz="2600" spc="-235" dirty="0">
                <a:latin typeface="Arial"/>
                <a:cs typeface="Arial"/>
              </a:rPr>
              <a:t>s</a:t>
            </a:r>
            <a:r>
              <a:rPr sz="2600" spc="-100" dirty="0">
                <a:latin typeface="Arial"/>
                <a:cs typeface="Arial"/>
              </a:rPr>
              <a:t>i</a:t>
            </a:r>
            <a:r>
              <a:rPr sz="2600" spc="-265" dirty="0">
                <a:latin typeface="Arial"/>
                <a:cs typeface="Arial"/>
              </a:rPr>
              <a:t>o</a:t>
            </a:r>
            <a:r>
              <a:rPr sz="2600" spc="-135" dirty="0">
                <a:latin typeface="Arial"/>
                <a:cs typeface="Arial"/>
              </a:rPr>
              <a:t>t</a:t>
            </a:r>
            <a:r>
              <a:rPr sz="2600" spc="-265" dirty="0">
                <a:latin typeface="Arial"/>
                <a:cs typeface="Arial"/>
              </a:rPr>
              <a:t>e</a:t>
            </a:r>
            <a:r>
              <a:rPr sz="2600" spc="-165" dirty="0">
                <a:latin typeface="Arial"/>
                <a:cs typeface="Arial"/>
              </a:rPr>
              <a:t>r</a:t>
            </a:r>
            <a:r>
              <a:rPr sz="2600" spc="-265" dirty="0">
                <a:latin typeface="Arial"/>
                <a:cs typeface="Arial"/>
              </a:rPr>
              <a:t>ap</a:t>
            </a:r>
            <a:r>
              <a:rPr sz="2600" spc="-100" dirty="0">
                <a:latin typeface="Arial"/>
                <a:cs typeface="Arial"/>
              </a:rPr>
              <a:t>i</a:t>
            </a:r>
            <a:r>
              <a:rPr sz="2600" spc="-229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Arial"/>
                <a:cs typeface="Arial"/>
              </a:rPr>
              <a:t>d</a:t>
            </a:r>
            <a:r>
              <a:rPr sz="2600" spc="-100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SzPct val="94230"/>
              <a:buFont typeface="Wingdings"/>
              <a:buChar char=""/>
              <a:tabLst>
                <a:tab pos="469900" algn="l"/>
              </a:tabLst>
            </a:pPr>
            <a:r>
              <a:rPr sz="2600" spc="-525" dirty="0">
                <a:latin typeface="Arial"/>
                <a:cs typeface="Arial"/>
              </a:rPr>
              <a:t>T</a:t>
            </a:r>
            <a:r>
              <a:rPr sz="2600" spc="-265" dirty="0">
                <a:latin typeface="Arial"/>
                <a:cs typeface="Arial"/>
              </a:rPr>
              <a:t>e</a:t>
            </a:r>
            <a:r>
              <a:rPr sz="2600" spc="-135" dirty="0">
                <a:latin typeface="Arial"/>
                <a:cs typeface="Arial"/>
              </a:rPr>
              <a:t>t</a:t>
            </a:r>
            <a:r>
              <a:rPr sz="2600" spc="-265" dirty="0">
                <a:latin typeface="Arial"/>
                <a:cs typeface="Arial"/>
              </a:rPr>
              <a:t>ap</a:t>
            </a:r>
            <a:r>
              <a:rPr sz="2600" spc="-235" dirty="0">
                <a:latin typeface="Arial"/>
                <a:cs typeface="Arial"/>
              </a:rPr>
              <a:t>k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345" dirty="0">
                <a:latin typeface="Times New Roman"/>
                <a:cs typeface="Times New Roman"/>
              </a:rPr>
              <a:t> </a:t>
            </a:r>
            <a:r>
              <a:rPr sz="2600" spc="-345" dirty="0">
                <a:latin typeface="Arial"/>
                <a:cs typeface="Arial"/>
              </a:rPr>
              <a:t>w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spc="-235" dirty="0">
                <a:latin typeface="Arial"/>
                <a:cs typeface="Arial"/>
              </a:rPr>
              <a:t>k</a:t>
            </a:r>
            <a:r>
              <a:rPr sz="2600" spc="-13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335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Arial"/>
                <a:cs typeface="Arial"/>
              </a:rPr>
              <a:t>pe</a:t>
            </a:r>
            <a:r>
              <a:rPr sz="2600" spc="-100" dirty="0">
                <a:latin typeface="Arial"/>
                <a:cs typeface="Arial"/>
              </a:rPr>
              <a:t>l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spc="-235" dirty="0">
                <a:latin typeface="Arial"/>
                <a:cs typeface="Arial"/>
              </a:rPr>
              <a:t>ks</a:t>
            </a:r>
            <a:r>
              <a:rPr sz="2600" spc="-265" dirty="0">
                <a:latin typeface="Arial"/>
                <a:cs typeface="Arial"/>
              </a:rPr>
              <a:t>anaa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330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Arial"/>
                <a:cs typeface="Arial"/>
              </a:rPr>
              <a:t>pe</a:t>
            </a:r>
            <a:r>
              <a:rPr sz="2600" spc="-100" dirty="0">
                <a:latin typeface="Arial"/>
                <a:cs typeface="Arial"/>
              </a:rPr>
              <a:t>l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spc="-235" dirty="0">
                <a:latin typeface="Arial"/>
                <a:cs typeface="Arial"/>
              </a:rPr>
              <a:t>y</a:t>
            </a:r>
            <a:r>
              <a:rPr sz="2600" spc="-265" dirty="0">
                <a:latin typeface="Arial"/>
                <a:cs typeface="Arial"/>
              </a:rPr>
              <a:t>anan</a:t>
            </a:r>
            <a:r>
              <a:rPr sz="2600" spc="-135" dirty="0">
                <a:latin typeface="Arial"/>
                <a:cs typeface="Arial"/>
              </a:rPr>
              <a:t>/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spc="-235" dirty="0">
                <a:latin typeface="Arial"/>
                <a:cs typeface="Arial"/>
              </a:rPr>
              <a:t>s</a:t>
            </a:r>
            <a:r>
              <a:rPr sz="2600" spc="-265" dirty="0">
                <a:latin typeface="Arial"/>
                <a:cs typeface="Arial"/>
              </a:rPr>
              <a:t>uha</a:t>
            </a:r>
            <a:r>
              <a:rPr sz="2600" dirty="0"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SzPct val="94230"/>
              <a:buFont typeface="Wingdings"/>
              <a:buChar char=""/>
              <a:tabLst>
                <a:tab pos="469900" algn="l"/>
              </a:tabLst>
            </a:pPr>
            <a:r>
              <a:rPr sz="2600" spc="-315" dirty="0">
                <a:latin typeface="Arial"/>
                <a:cs typeface="Arial"/>
              </a:rPr>
              <a:t>S</a:t>
            </a:r>
            <a:r>
              <a:rPr sz="2600" spc="-265" dirty="0">
                <a:latin typeface="Arial"/>
                <a:cs typeface="Arial"/>
              </a:rPr>
              <a:t>e</a:t>
            </a:r>
            <a:r>
              <a:rPr sz="2600" spc="-100" dirty="0">
                <a:latin typeface="Arial"/>
                <a:cs typeface="Arial"/>
              </a:rPr>
              <a:t>l</a:t>
            </a:r>
            <a:r>
              <a:rPr sz="2600" spc="-265" dirty="0">
                <a:latin typeface="Arial"/>
                <a:cs typeface="Arial"/>
              </a:rPr>
              <a:t>u</a:t>
            </a:r>
            <a:r>
              <a:rPr sz="2600" spc="-165" dirty="0">
                <a:latin typeface="Arial"/>
                <a:cs typeface="Arial"/>
              </a:rPr>
              <a:t>r</a:t>
            </a:r>
            <a:r>
              <a:rPr sz="2600" spc="-26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-340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Arial"/>
                <a:cs typeface="Arial"/>
              </a:rPr>
              <a:t>k</a:t>
            </a:r>
            <a:r>
              <a:rPr sz="2600" spc="-265" dirty="0">
                <a:latin typeface="Arial"/>
                <a:cs typeface="Arial"/>
              </a:rPr>
              <a:t>eg</a:t>
            </a:r>
            <a:r>
              <a:rPr sz="2600" spc="-100" dirty="0">
                <a:latin typeface="Arial"/>
                <a:cs typeface="Arial"/>
              </a:rPr>
              <a:t>i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spc="-135" dirty="0">
                <a:latin typeface="Arial"/>
                <a:cs typeface="Arial"/>
              </a:rPr>
              <a:t>t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335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Arial"/>
                <a:cs typeface="Arial"/>
              </a:rPr>
              <a:t>d</a:t>
            </a:r>
            <a:r>
              <a:rPr sz="2600" spc="-100" dirty="0">
                <a:latin typeface="Arial"/>
                <a:cs typeface="Arial"/>
              </a:rPr>
              <a:t>i</a:t>
            </a:r>
            <a:r>
              <a:rPr sz="2600" spc="-235" dirty="0">
                <a:latin typeface="Arial"/>
                <a:cs typeface="Arial"/>
              </a:rPr>
              <a:t>c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spc="-135" dirty="0">
                <a:latin typeface="Arial"/>
                <a:cs typeface="Arial"/>
              </a:rPr>
              <a:t>t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21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Arial"/>
                <a:cs typeface="Arial"/>
              </a:rPr>
              <a:t>(</a:t>
            </a:r>
            <a:r>
              <a:rPr sz="2600" spc="-165" dirty="0">
                <a:latin typeface="Arial"/>
                <a:cs typeface="Arial"/>
              </a:rPr>
              <a:t>r</a:t>
            </a:r>
            <a:r>
              <a:rPr sz="2600" spc="-265" dirty="0">
                <a:latin typeface="Arial"/>
                <a:cs typeface="Arial"/>
              </a:rPr>
              <a:t>e</a:t>
            </a:r>
            <a:r>
              <a:rPr sz="2600" spc="-235" dirty="0">
                <a:latin typeface="Arial"/>
                <a:cs typeface="Arial"/>
              </a:rPr>
              <a:t>k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spc="195" dirty="0">
                <a:latin typeface="Arial"/>
                <a:cs typeface="Arial"/>
              </a:rPr>
              <a:t>m</a:t>
            </a:r>
            <a:r>
              <a:rPr sz="2600" spc="-395" dirty="0">
                <a:latin typeface="Arial"/>
                <a:cs typeface="Arial"/>
              </a:rPr>
              <a:t>m</a:t>
            </a:r>
            <a:r>
              <a:rPr sz="2600" spc="-265" dirty="0">
                <a:latin typeface="Arial"/>
                <a:cs typeface="Arial"/>
              </a:rPr>
              <a:t>ed</a:t>
            </a:r>
            <a:r>
              <a:rPr sz="2600" spc="-100" dirty="0">
                <a:latin typeface="Arial"/>
                <a:cs typeface="Arial"/>
              </a:rPr>
              <a:t>i</a:t>
            </a:r>
            <a:r>
              <a:rPr sz="2600" spc="-23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SzPct val="94230"/>
              <a:buFont typeface="Wingdings"/>
              <a:buChar char=""/>
              <a:tabLst>
                <a:tab pos="469900" algn="l"/>
              </a:tabLst>
            </a:pPr>
            <a:r>
              <a:rPr sz="2600" spc="-315" dirty="0">
                <a:latin typeface="Arial"/>
                <a:cs typeface="Arial"/>
              </a:rPr>
              <a:t>P</a:t>
            </a:r>
            <a:r>
              <a:rPr sz="2600" spc="-265" dirty="0">
                <a:latin typeface="Arial"/>
                <a:cs typeface="Arial"/>
              </a:rPr>
              <a:t>en</a:t>
            </a:r>
            <a:r>
              <a:rPr sz="2600" spc="-235" dirty="0">
                <a:latin typeface="Arial"/>
                <a:cs typeface="Arial"/>
              </a:rPr>
              <a:t>y</a:t>
            </a:r>
            <a:r>
              <a:rPr sz="2600" spc="-100" dirty="0">
                <a:latin typeface="Arial"/>
                <a:cs typeface="Arial"/>
              </a:rPr>
              <a:t>i</a:t>
            </a:r>
            <a:r>
              <a:rPr sz="2600" spc="-395" dirty="0">
                <a:latin typeface="Arial"/>
                <a:cs typeface="Arial"/>
              </a:rPr>
              <a:t>m</a:t>
            </a:r>
            <a:r>
              <a:rPr sz="2600" spc="-265" dirty="0">
                <a:latin typeface="Arial"/>
                <a:cs typeface="Arial"/>
              </a:rPr>
              <a:t>panga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350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Arial"/>
                <a:cs typeface="Arial"/>
              </a:rPr>
              <a:t>k</a:t>
            </a:r>
            <a:r>
              <a:rPr sz="2600" spc="-265" dirty="0">
                <a:latin typeface="Arial"/>
                <a:cs typeface="Arial"/>
              </a:rPr>
              <a:t>eg</a:t>
            </a:r>
            <a:r>
              <a:rPr sz="2600" spc="-100" dirty="0">
                <a:latin typeface="Arial"/>
                <a:cs typeface="Arial"/>
              </a:rPr>
              <a:t>i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spc="-135" dirty="0">
                <a:latin typeface="Arial"/>
                <a:cs typeface="Arial"/>
              </a:rPr>
              <a:t>t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335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Arial"/>
                <a:cs typeface="Arial"/>
              </a:rPr>
              <a:t>d</a:t>
            </a:r>
            <a:r>
              <a:rPr sz="2600" spc="-100" dirty="0">
                <a:latin typeface="Arial"/>
                <a:cs typeface="Arial"/>
              </a:rPr>
              <a:t>i</a:t>
            </a:r>
            <a:r>
              <a:rPr sz="2600" spc="-235" dirty="0">
                <a:latin typeface="Arial"/>
                <a:cs typeface="Arial"/>
              </a:rPr>
              <a:t>c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spc="-135" dirty="0">
                <a:latin typeface="Arial"/>
                <a:cs typeface="Arial"/>
              </a:rPr>
              <a:t>t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210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Arial"/>
                <a:cs typeface="Arial"/>
              </a:rPr>
              <a:t>s</a:t>
            </a:r>
            <a:r>
              <a:rPr sz="2600" spc="-265" dirty="0">
                <a:latin typeface="Arial"/>
                <a:cs typeface="Arial"/>
              </a:rPr>
              <a:t>ebaga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Arial"/>
                <a:cs typeface="Arial"/>
              </a:rPr>
              <a:t>v</a:t>
            </a:r>
            <a:r>
              <a:rPr sz="2600" spc="-265" dirty="0">
                <a:latin typeface="Arial"/>
                <a:cs typeface="Arial"/>
              </a:rPr>
              <a:t>a</a:t>
            </a:r>
            <a:r>
              <a:rPr sz="2600" spc="-165" dirty="0">
                <a:latin typeface="Arial"/>
                <a:cs typeface="Arial"/>
              </a:rPr>
              <a:t>r</a:t>
            </a:r>
            <a:r>
              <a:rPr sz="2600" spc="-100" dirty="0">
                <a:latin typeface="Arial"/>
                <a:cs typeface="Arial"/>
              </a:rPr>
              <a:t>i</a:t>
            </a:r>
            <a:r>
              <a:rPr sz="2600" spc="-265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150">
              <a:latin typeface="Times New Roman"/>
              <a:cs typeface="Times New Roman"/>
            </a:endParaRPr>
          </a:p>
          <a:p>
            <a:pPr marL="285750">
              <a:lnSpc>
                <a:spcPct val="100000"/>
              </a:lnSpc>
            </a:pPr>
            <a:r>
              <a:rPr sz="4000" spc="-25" dirty="0">
                <a:latin typeface="Calibri"/>
                <a:cs typeface="Calibri"/>
              </a:rPr>
              <a:t>PRIN</a:t>
            </a:r>
            <a:r>
              <a:rPr sz="4000" spc="-20" dirty="0">
                <a:latin typeface="Calibri"/>
                <a:cs typeface="Calibri"/>
              </a:rPr>
              <a:t>S</a:t>
            </a:r>
            <a:r>
              <a:rPr sz="4000" spc="-15" dirty="0">
                <a:latin typeface="Calibri"/>
                <a:cs typeface="Calibri"/>
              </a:rPr>
              <a:t>I</a:t>
            </a:r>
            <a:r>
              <a:rPr sz="4000" spc="-25" dirty="0">
                <a:latin typeface="Calibri"/>
                <a:cs typeface="Calibri"/>
              </a:rPr>
              <a:t>P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85" dirty="0">
                <a:latin typeface="Calibri"/>
                <a:cs typeface="Calibri"/>
              </a:rPr>
              <a:t>D</a:t>
            </a:r>
            <a:r>
              <a:rPr sz="4000" spc="-30" dirty="0">
                <a:latin typeface="Calibri"/>
                <a:cs typeface="Calibri"/>
              </a:rPr>
              <a:t>A</a:t>
            </a:r>
            <a:r>
              <a:rPr sz="4000" spc="-45" dirty="0">
                <a:latin typeface="Calibri"/>
                <a:cs typeface="Calibri"/>
              </a:rPr>
              <a:t>S</a:t>
            </a:r>
            <a:r>
              <a:rPr sz="4000" spc="-30" dirty="0">
                <a:latin typeface="Calibri"/>
                <a:cs typeface="Calibri"/>
              </a:rPr>
              <a:t>A</a:t>
            </a:r>
            <a:r>
              <a:rPr sz="4000" spc="-25" dirty="0">
                <a:latin typeface="Calibri"/>
                <a:cs typeface="Calibri"/>
              </a:rPr>
              <a:t>R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30" dirty="0">
                <a:latin typeface="Calibri"/>
                <a:cs typeface="Calibri"/>
              </a:rPr>
              <a:t>P</a:t>
            </a:r>
            <a:r>
              <a:rPr sz="4000" spc="-20" dirty="0">
                <a:latin typeface="Calibri"/>
                <a:cs typeface="Calibri"/>
              </a:rPr>
              <a:t>E</a:t>
            </a:r>
            <a:r>
              <a:rPr sz="4000" spc="-35" dirty="0">
                <a:latin typeface="Calibri"/>
                <a:cs typeface="Calibri"/>
              </a:rPr>
              <a:t>N</a:t>
            </a:r>
            <a:r>
              <a:rPr sz="4000" spc="-25" dirty="0">
                <a:latin typeface="Calibri"/>
                <a:cs typeface="Calibri"/>
              </a:rPr>
              <a:t>YUSU</a:t>
            </a:r>
            <a:r>
              <a:rPr sz="4000" spc="-30" dirty="0">
                <a:latin typeface="Calibri"/>
                <a:cs typeface="Calibri"/>
              </a:rPr>
              <a:t>NAN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CP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9908" y="350520"/>
            <a:ext cx="7542530" cy="379730"/>
          </a:xfrm>
          <a:custGeom>
            <a:avLst/>
            <a:gdLst/>
            <a:ahLst/>
            <a:cxnLst/>
            <a:rect l="l" t="t" r="r" b="b"/>
            <a:pathLst>
              <a:path w="7542530" h="379730">
                <a:moveTo>
                  <a:pt x="0" y="379475"/>
                </a:moveTo>
                <a:lnTo>
                  <a:pt x="7542275" y="379475"/>
                </a:lnTo>
                <a:lnTo>
                  <a:pt x="7542275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9721" y="1802665"/>
            <a:ext cx="6961505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5" dirty="0">
                <a:solidFill>
                  <a:srgbClr val="252525"/>
                </a:solidFill>
                <a:latin typeface="Arial"/>
                <a:cs typeface="Arial"/>
              </a:rPr>
              <a:t>MENE</a:t>
            </a:r>
            <a:r>
              <a:rPr sz="3200" spc="-24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252525"/>
                </a:solidFill>
                <a:latin typeface="Arial"/>
                <a:cs typeface="Arial"/>
              </a:rPr>
              <a:t>APKA</a:t>
            </a:r>
            <a:r>
              <a:rPr sz="32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32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Arial"/>
                <a:cs typeface="Arial"/>
              </a:rPr>
              <a:t>PRI</a:t>
            </a:r>
            <a:r>
              <a:rPr sz="32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252525"/>
                </a:solidFill>
                <a:latin typeface="Arial"/>
                <a:cs typeface="Arial"/>
              </a:rPr>
              <a:t>RI</a:t>
            </a:r>
            <a:r>
              <a:rPr sz="3200" spc="-24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3200" spc="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320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32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24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3200" spc="-5" dirty="0">
                <a:solidFill>
                  <a:srgbClr val="252525"/>
                </a:solidFill>
                <a:latin typeface="Arial"/>
                <a:cs typeface="Arial"/>
              </a:rPr>
              <a:t>ANG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Arial"/>
                <a:cs typeface="Arial"/>
              </a:rPr>
              <a:t>AKA</a:t>
            </a:r>
            <a:r>
              <a:rPr sz="32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32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Arial"/>
                <a:cs typeface="Arial"/>
              </a:rPr>
              <a:t>DIBU</a:t>
            </a:r>
            <a:r>
              <a:rPr sz="3200" spc="-24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9908" y="6535673"/>
            <a:ext cx="7542530" cy="0"/>
          </a:xfrm>
          <a:custGeom>
            <a:avLst/>
            <a:gdLst/>
            <a:ahLst/>
            <a:cxnLst/>
            <a:rect l="l" t="t" r="r" b="b"/>
            <a:pathLst>
              <a:path w="7542530">
                <a:moveTo>
                  <a:pt x="0" y="0"/>
                </a:moveTo>
                <a:lnTo>
                  <a:pt x="7542275" y="0"/>
                </a:lnTo>
              </a:path>
            </a:pathLst>
          </a:custGeom>
          <a:ln w="27177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08609" y="3091285"/>
            <a:ext cx="6860540" cy="2318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buFont typeface="Arial"/>
              <a:buAutoNum type="arabicPeriod"/>
              <a:tabLst>
                <a:tab pos="469900" algn="l"/>
              </a:tabLst>
            </a:pP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sz="28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2800" spc="-35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sz="2800" spc="-25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sz="280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sz="2800" spc="-3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sz="2800" spc="-25" dirty="0">
                <a:solidFill>
                  <a:srgbClr val="2F2F2F"/>
                </a:solidFill>
                <a:latin typeface="Arial"/>
                <a:cs typeface="Arial"/>
              </a:rPr>
              <a:t>ME</a:t>
            </a:r>
            <a:r>
              <a:rPr sz="2800" spc="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Arial"/>
                <a:cs typeface="Arial"/>
              </a:rPr>
              <a:t>(</a:t>
            </a: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BERDASARK</a:t>
            </a:r>
            <a:r>
              <a:rPr sz="2800" spc="-20" dirty="0">
                <a:solidFill>
                  <a:srgbClr val="2F2F2F"/>
                </a:solidFill>
                <a:latin typeface="Arial"/>
                <a:cs typeface="Arial"/>
              </a:rPr>
              <a:t>AN</a:t>
            </a:r>
            <a:r>
              <a:rPr sz="2800" spc="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sz="2800" spc="-229" dirty="0">
                <a:solidFill>
                  <a:srgbClr val="2F2F2F"/>
                </a:solidFill>
                <a:latin typeface="Arial"/>
                <a:cs typeface="Arial"/>
              </a:rPr>
              <a:t>AT</a:t>
            </a:r>
            <a:r>
              <a:rPr sz="28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229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AHU</a:t>
            </a:r>
            <a:r>
              <a:rPr sz="2800" spc="-2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sz="28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229" dirty="0">
                <a:solidFill>
                  <a:srgbClr val="2F2F2F"/>
                </a:solidFill>
                <a:latin typeface="Arial"/>
                <a:cs typeface="Arial"/>
              </a:rPr>
              <a:t>Y</a:t>
            </a: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AN</a:t>
            </a:r>
            <a:r>
              <a:rPr sz="2800" spc="-25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sz="28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rgbClr val="2F2F2F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sz="28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2800" spc="-35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sz="2800" spc="-25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sz="280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229" dirty="0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AR</a:t>
            </a:r>
            <a:r>
              <a:rPr sz="28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2800" spc="-229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2800" spc="-3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sz="2800" spc="-2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sz="28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2800" spc="-35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sz="2800" spc="-25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sz="280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sz="2800" spc="-3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ts val="3329"/>
              </a:lnSpc>
              <a:spcBef>
                <a:spcPts val="67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KASU</a:t>
            </a:r>
            <a:r>
              <a:rPr sz="2800" spc="-2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sz="280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K</a:t>
            </a:r>
            <a:r>
              <a:rPr sz="2800" spc="-3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sz="2800" spc="-2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sz="2800" spc="-2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9908" y="350520"/>
            <a:ext cx="7542530" cy="379730"/>
          </a:xfrm>
          <a:custGeom>
            <a:avLst/>
            <a:gdLst/>
            <a:ahLst/>
            <a:cxnLst/>
            <a:rect l="l" t="t" r="r" b="b"/>
            <a:pathLst>
              <a:path w="7542530" h="379730">
                <a:moveTo>
                  <a:pt x="0" y="379475"/>
                </a:moveTo>
                <a:lnTo>
                  <a:pt x="7542275" y="379475"/>
                </a:lnTo>
                <a:lnTo>
                  <a:pt x="7542275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067" y="883920"/>
            <a:ext cx="8773667" cy="2897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60179" y="970788"/>
            <a:ext cx="554990" cy="36766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1800" spc="-25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9908" y="6535673"/>
            <a:ext cx="7542530" cy="0"/>
          </a:xfrm>
          <a:custGeom>
            <a:avLst/>
            <a:gdLst/>
            <a:ahLst/>
            <a:cxnLst/>
            <a:rect l="l" t="t" r="r" b="b"/>
            <a:pathLst>
              <a:path w="7542530">
                <a:moveTo>
                  <a:pt x="0" y="0"/>
                </a:moveTo>
                <a:lnTo>
                  <a:pt x="7542275" y="0"/>
                </a:lnTo>
              </a:path>
            </a:pathLst>
          </a:custGeom>
          <a:ln w="27177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67" y="3777996"/>
            <a:ext cx="8773667" cy="3250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9908" y="350520"/>
            <a:ext cx="7542530" cy="379730"/>
          </a:xfrm>
          <a:custGeom>
            <a:avLst/>
            <a:gdLst/>
            <a:ahLst/>
            <a:cxnLst/>
            <a:rect l="l" t="t" r="r" b="b"/>
            <a:pathLst>
              <a:path w="7542530" h="379730">
                <a:moveTo>
                  <a:pt x="0" y="379475"/>
                </a:moveTo>
                <a:lnTo>
                  <a:pt x="7542275" y="379475"/>
                </a:lnTo>
                <a:lnTo>
                  <a:pt x="7542275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6780" y="888492"/>
            <a:ext cx="9009888" cy="2892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83623" y="702564"/>
            <a:ext cx="554990" cy="36893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00" spc="-25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9908" y="6535673"/>
            <a:ext cx="7542530" cy="0"/>
          </a:xfrm>
          <a:custGeom>
            <a:avLst/>
            <a:gdLst/>
            <a:ahLst/>
            <a:cxnLst/>
            <a:rect l="l" t="t" r="r" b="b"/>
            <a:pathLst>
              <a:path w="7542530">
                <a:moveTo>
                  <a:pt x="0" y="0"/>
                </a:moveTo>
                <a:lnTo>
                  <a:pt x="7542275" y="0"/>
                </a:lnTo>
              </a:path>
            </a:pathLst>
          </a:custGeom>
          <a:ln w="27177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6780" y="3777996"/>
            <a:ext cx="9009888" cy="3326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9908" y="350520"/>
            <a:ext cx="7542530" cy="379730"/>
          </a:xfrm>
          <a:custGeom>
            <a:avLst/>
            <a:gdLst/>
            <a:ahLst/>
            <a:cxnLst/>
            <a:rect l="l" t="t" r="r" b="b"/>
            <a:pathLst>
              <a:path w="7542530" h="379730">
                <a:moveTo>
                  <a:pt x="0" y="379475"/>
                </a:moveTo>
                <a:lnTo>
                  <a:pt x="7542275" y="379475"/>
                </a:lnTo>
                <a:lnTo>
                  <a:pt x="7542275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5924" y="918972"/>
            <a:ext cx="8839200" cy="28620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98864" y="734568"/>
            <a:ext cx="554990" cy="36893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1800" spc="-25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9908" y="6535673"/>
            <a:ext cx="7542530" cy="0"/>
          </a:xfrm>
          <a:custGeom>
            <a:avLst/>
            <a:gdLst/>
            <a:ahLst/>
            <a:cxnLst/>
            <a:rect l="l" t="t" r="r" b="b"/>
            <a:pathLst>
              <a:path w="7542530">
                <a:moveTo>
                  <a:pt x="0" y="0"/>
                </a:moveTo>
                <a:lnTo>
                  <a:pt x="7542275" y="0"/>
                </a:lnTo>
              </a:path>
            </a:pathLst>
          </a:custGeom>
          <a:ln w="27177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5924" y="3777996"/>
            <a:ext cx="8839200" cy="3288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9908" y="350520"/>
            <a:ext cx="7542530" cy="379730"/>
          </a:xfrm>
          <a:custGeom>
            <a:avLst/>
            <a:gdLst/>
            <a:ahLst/>
            <a:cxnLst/>
            <a:rect l="l" t="t" r="r" b="b"/>
            <a:pathLst>
              <a:path w="7542530" h="379730">
                <a:moveTo>
                  <a:pt x="0" y="379475"/>
                </a:moveTo>
                <a:lnTo>
                  <a:pt x="7542275" y="379475"/>
                </a:lnTo>
                <a:lnTo>
                  <a:pt x="7542275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8867" y="897636"/>
            <a:ext cx="8887967" cy="2883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80576" y="713232"/>
            <a:ext cx="554990" cy="367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</a:t>
            </a:r>
            <a:r>
              <a:rPr sz="1800" spc="-25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/</a:t>
            </a: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9908" y="6535673"/>
            <a:ext cx="7542530" cy="0"/>
          </a:xfrm>
          <a:custGeom>
            <a:avLst/>
            <a:gdLst/>
            <a:ahLst/>
            <a:cxnLst/>
            <a:rect l="l" t="t" r="r" b="b"/>
            <a:pathLst>
              <a:path w="7542530">
                <a:moveTo>
                  <a:pt x="0" y="0"/>
                </a:moveTo>
                <a:lnTo>
                  <a:pt x="7542275" y="0"/>
                </a:lnTo>
              </a:path>
            </a:pathLst>
          </a:custGeom>
          <a:ln w="27177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8867" y="3777996"/>
            <a:ext cx="8887967" cy="3307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9908" y="350520"/>
            <a:ext cx="7542530" cy="379730"/>
          </a:xfrm>
          <a:custGeom>
            <a:avLst/>
            <a:gdLst/>
            <a:ahLst/>
            <a:cxnLst/>
            <a:rect l="l" t="t" r="r" b="b"/>
            <a:pathLst>
              <a:path w="7542530" h="379730">
                <a:moveTo>
                  <a:pt x="0" y="379475"/>
                </a:moveTo>
                <a:lnTo>
                  <a:pt x="7542275" y="379475"/>
                </a:lnTo>
                <a:lnTo>
                  <a:pt x="7542275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6967" y="842772"/>
            <a:ext cx="8868156" cy="2938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80576" y="827532"/>
            <a:ext cx="554990" cy="367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</a:t>
            </a:r>
            <a:r>
              <a:rPr sz="1800" spc="-25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/</a:t>
            </a: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9908" y="6535673"/>
            <a:ext cx="7542530" cy="0"/>
          </a:xfrm>
          <a:custGeom>
            <a:avLst/>
            <a:gdLst/>
            <a:ahLst/>
            <a:cxnLst/>
            <a:rect l="l" t="t" r="r" b="b"/>
            <a:pathLst>
              <a:path w="7542530">
                <a:moveTo>
                  <a:pt x="0" y="0"/>
                </a:moveTo>
                <a:lnTo>
                  <a:pt x="7542275" y="0"/>
                </a:lnTo>
              </a:path>
            </a:pathLst>
          </a:custGeom>
          <a:ln w="27177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967" y="3777996"/>
            <a:ext cx="8868156" cy="32400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9908" y="350520"/>
            <a:ext cx="7542530" cy="379730"/>
          </a:xfrm>
          <a:custGeom>
            <a:avLst/>
            <a:gdLst/>
            <a:ahLst/>
            <a:cxnLst/>
            <a:rect l="l" t="t" r="r" b="b"/>
            <a:pathLst>
              <a:path w="7542530" h="379730">
                <a:moveTo>
                  <a:pt x="0" y="379475"/>
                </a:moveTo>
                <a:lnTo>
                  <a:pt x="7542275" y="379475"/>
                </a:lnTo>
                <a:lnTo>
                  <a:pt x="7542275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836" y="859536"/>
            <a:ext cx="8705088" cy="2921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4376" y="778764"/>
            <a:ext cx="554990" cy="3689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3</a:t>
            </a:r>
            <a:r>
              <a:rPr sz="1800" spc="-25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/</a:t>
            </a: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9908" y="6535673"/>
            <a:ext cx="7542530" cy="0"/>
          </a:xfrm>
          <a:custGeom>
            <a:avLst/>
            <a:gdLst/>
            <a:ahLst/>
            <a:cxnLst/>
            <a:rect l="l" t="t" r="r" b="b"/>
            <a:pathLst>
              <a:path w="7542530">
                <a:moveTo>
                  <a:pt x="0" y="0"/>
                </a:moveTo>
                <a:lnTo>
                  <a:pt x="7542275" y="0"/>
                </a:lnTo>
              </a:path>
            </a:pathLst>
          </a:custGeom>
          <a:ln w="27177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3836" y="3777996"/>
            <a:ext cx="8705088" cy="32689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908" y="350520"/>
            <a:ext cx="7542530" cy="3046730"/>
          </a:xfrm>
          <a:prstGeom prst="rect">
            <a:avLst/>
          </a:prstGeom>
          <a:solidFill>
            <a:srgbClr val="AC0000"/>
          </a:solidFill>
        </p:spPr>
        <p:txBody>
          <a:bodyPr vert="horz" wrap="square" lIns="0" tIns="0" rIns="0" bIns="0" rtlCol="0">
            <a:spAutoFit/>
          </a:bodyPr>
          <a:lstStyle/>
          <a:p>
            <a:pPr marL="1761489">
              <a:lnSpc>
                <a:spcPct val="100000"/>
              </a:lnSpc>
            </a:pPr>
            <a:r>
              <a:rPr sz="3200" spc="-5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3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425" dirty="0">
                <a:solidFill>
                  <a:srgbClr val="FFFFFF"/>
                </a:solidFill>
                <a:latin typeface="Arial"/>
                <a:cs typeface="Arial"/>
              </a:rPr>
              <a:t>NDU</a:t>
            </a:r>
            <a:r>
              <a:rPr sz="3200" spc="-3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4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390" dirty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sz="3200" spc="-3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-4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9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-3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4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9908" y="6535673"/>
            <a:ext cx="7542530" cy="0"/>
          </a:xfrm>
          <a:custGeom>
            <a:avLst/>
            <a:gdLst/>
            <a:ahLst/>
            <a:cxnLst/>
            <a:rect l="l" t="t" r="r" b="b"/>
            <a:pathLst>
              <a:path w="7542530">
                <a:moveTo>
                  <a:pt x="0" y="0"/>
                </a:moveTo>
                <a:lnTo>
                  <a:pt x="7542275" y="0"/>
                </a:lnTo>
              </a:path>
            </a:pathLst>
          </a:custGeom>
          <a:ln w="27177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15058" y="4023261"/>
            <a:ext cx="38677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2F2F2F"/>
                </a:solidFill>
                <a:latin typeface="Arial"/>
                <a:cs typeface="Arial"/>
              </a:rPr>
              <a:t>UN</a:t>
            </a:r>
            <a:r>
              <a:rPr sz="2400" spc="-2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sz="24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Arial"/>
                <a:cs typeface="Arial"/>
              </a:rPr>
              <a:t>AS</a:t>
            </a:r>
            <a:r>
              <a:rPr sz="2400" spc="-10" dirty="0">
                <a:solidFill>
                  <a:srgbClr val="2F2F2F"/>
                </a:solidFill>
                <a:latin typeface="Arial"/>
                <a:cs typeface="Arial"/>
              </a:rPr>
              <a:t>UH</a:t>
            </a:r>
            <a:r>
              <a:rPr sz="2400" spc="-2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sz="240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0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sz="2400" spc="-2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sz="2400" spc="-25" dirty="0">
                <a:solidFill>
                  <a:srgbClr val="2F2F2F"/>
                </a:solidFill>
                <a:latin typeface="Arial"/>
                <a:cs typeface="Arial"/>
              </a:rPr>
              <a:t>AS</a:t>
            </a:r>
            <a:r>
              <a:rPr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9908" y="350520"/>
            <a:ext cx="7542530" cy="379730"/>
          </a:xfrm>
          <a:custGeom>
            <a:avLst/>
            <a:gdLst/>
            <a:ahLst/>
            <a:cxnLst/>
            <a:rect l="l" t="t" r="r" b="b"/>
            <a:pathLst>
              <a:path w="7542530" h="379730">
                <a:moveTo>
                  <a:pt x="0" y="379475"/>
                </a:moveTo>
                <a:lnTo>
                  <a:pt x="7542275" y="379475"/>
                </a:lnTo>
                <a:lnTo>
                  <a:pt x="7542275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13409" y="1186333"/>
            <a:ext cx="6723380" cy="59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5620">
              <a:lnSpc>
                <a:spcPts val="2300"/>
              </a:lnSpc>
              <a:tabLst>
                <a:tab pos="527685" algn="l"/>
              </a:tabLst>
            </a:pPr>
            <a:r>
              <a:rPr sz="2400" spc="-5" dirty="0"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2F2F2F"/>
                </a:solidFill>
                <a:latin typeface="Arial"/>
                <a:cs typeface="Arial"/>
              </a:rPr>
              <a:t>SA</a:t>
            </a:r>
            <a:r>
              <a:rPr sz="2400" spc="-15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sz="24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sz="24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sz="24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2F2F2F"/>
                </a:solidFill>
                <a:latin typeface="Arial"/>
                <a:cs typeface="Arial"/>
              </a:rPr>
              <a:t>ob</a:t>
            </a:r>
            <a:r>
              <a:rPr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F2F2F"/>
                </a:solidFill>
                <a:latin typeface="Arial"/>
                <a:cs typeface="Arial"/>
              </a:rPr>
              <a:t>ms</a:t>
            </a:r>
            <a:r>
              <a:rPr sz="24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24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2F2F2F"/>
                </a:solidFill>
                <a:latin typeface="Arial"/>
                <a:cs typeface="Arial"/>
              </a:rPr>
              <a:t>guna</a:t>
            </a:r>
            <a:r>
              <a:rPr sz="2400" dirty="0">
                <a:solidFill>
                  <a:srgbClr val="2F2F2F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sz="2400" spc="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Arial"/>
                <a:cs typeface="Arial"/>
              </a:rPr>
              <a:t>un</a:t>
            </a:r>
            <a:r>
              <a:rPr sz="24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2F2F2F"/>
                </a:solidFill>
                <a:latin typeface="Arial"/>
                <a:cs typeface="Arial"/>
              </a:rPr>
              <a:t>k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sz="24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Arial"/>
                <a:cs typeface="Arial"/>
              </a:rPr>
              <a:t>pa</a:t>
            </a:r>
            <a:r>
              <a:rPr sz="240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9908" y="6535673"/>
            <a:ext cx="7542530" cy="0"/>
          </a:xfrm>
          <a:custGeom>
            <a:avLst/>
            <a:gdLst/>
            <a:ahLst/>
            <a:cxnLst/>
            <a:rect l="l" t="t" r="r" b="b"/>
            <a:pathLst>
              <a:path w="7542530">
                <a:moveTo>
                  <a:pt x="0" y="0"/>
                </a:moveTo>
                <a:lnTo>
                  <a:pt x="7542275" y="0"/>
                </a:lnTo>
              </a:path>
            </a:pathLst>
          </a:custGeom>
          <a:ln w="27177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Font typeface="Arial"/>
              <a:buAutoNum type="arabicPeriod" startAt="2"/>
              <a:tabLst>
                <a:tab pos="528320" algn="l"/>
              </a:tabLst>
            </a:pPr>
            <a:r>
              <a:rPr spc="-25" dirty="0"/>
              <a:t>SA</a:t>
            </a:r>
            <a:r>
              <a:rPr spc="-15" dirty="0"/>
              <a:t>F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penggunaa</a:t>
            </a:r>
            <a:r>
              <a:rPr dirty="0"/>
              <a:t>n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5" dirty="0"/>
              <a:t>an</a:t>
            </a:r>
            <a:r>
              <a:rPr spc="-10" dirty="0"/>
              <a:t>ti</a:t>
            </a:r>
            <a:r>
              <a:rPr spc="-5" dirty="0"/>
              <a:t>b</a:t>
            </a:r>
            <a:r>
              <a:rPr spc="-10" dirty="0"/>
              <a:t>i</a:t>
            </a:r>
            <a:r>
              <a:rPr spc="-5" dirty="0"/>
              <a:t>o</a:t>
            </a:r>
            <a:r>
              <a:rPr spc="-10" dirty="0"/>
              <a:t>ti</a:t>
            </a:r>
            <a:r>
              <a:rPr dirty="0"/>
              <a:t>k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/>
              <a:t>(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an</a:t>
            </a:r>
            <a:r>
              <a:rPr spc="-10" dirty="0"/>
              <a:t>t</a:t>
            </a:r>
            <a:r>
              <a:rPr dirty="0"/>
              <a:t>i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0" dirty="0"/>
              <a:t>i</a:t>
            </a:r>
            <a:r>
              <a:rPr spc="-5" dirty="0"/>
              <a:t>n</a:t>
            </a:r>
            <a:r>
              <a:rPr spc="-10" dirty="0"/>
              <a:t>f</a:t>
            </a:r>
            <a:r>
              <a:rPr spc="-5" dirty="0"/>
              <a:t>e</a:t>
            </a:r>
            <a:r>
              <a:rPr dirty="0"/>
              <a:t>ksi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)</a:t>
            </a:r>
          </a:p>
          <a:p>
            <a:pPr marL="527685" indent="-514984">
              <a:lnSpc>
                <a:spcPct val="100000"/>
              </a:lnSpc>
              <a:buFont typeface="Arial"/>
              <a:buAutoNum type="arabicPeriod" startAt="2"/>
              <a:tabLst>
                <a:tab pos="528320" algn="l"/>
              </a:tabLst>
            </a:pPr>
            <a:r>
              <a:rPr spc="-25" dirty="0"/>
              <a:t>SA</a:t>
            </a:r>
            <a:r>
              <a:rPr spc="-15" dirty="0"/>
              <a:t>F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ge</a:t>
            </a:r>
            <a:r>
              <a:rPr dirty="0"/>
              <a:t>r</a:t>
            </a:r>
            <a:r>
              <a:rPr spc="-10" dirty="0"/>
              <a:t>i</a:t>
            </a:r>
            <a:r>
              <a:rPr spc="-5" dirty="0"/>
              <a:t>a</a:t>
            </a:r>
            <a:r>
              <a:rPr spc="-10" dirty="0"/>
              <a:t>t</a:t>
            </a:r>
            <a:r>
              <a:rPr dirty="0"/>
              <a:t>ri</a:t>
            </a:r>
          </a:p>
          <a:p>
            <a:pPr marL="527685" indent="-514984">
              <a:lnSpc>
                <a:spcPct val="100000"/>
              </a:lnSpc>
              <a:buFont typeface="Arial"/>
              <a:buAutoNum type="arabicPeriod" startAt="2"/>
              <a:tabLst>
                <a:tab pos="528320" algn="l"/>
              </a:tabLst>
            </a:pPr>
            <a:r>
              <a:rPr spc="-25" dirty="0"/>
              <a:t>SA</a:t>
            </a:r>
            <a:r>
              <a:rPr spc="-15" dirty="0"/>
              <a:t>F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ped</a:t>
            </a:r>
            <a:r>
              <a:rPr spc="-10" dirty="0"/>
              <a:t>i</a:t>
            </a:r>
            <a:r>
              <a:rPr spc="-5" dirty="0"/>
              <a:t>a</a:t>
            </a:r>
            <a:r>
              <a:rPr spc="-10" dirty="0"/>
              <a:t>t</a:t>
            </a:r>
            <a:r>
              <a:rPr dirty="0"/>
              <a:t>r</a:t>
            </a:r>
            <a:r>
              <a:rPr spc="-10" dirty="0"/>
              <a:t>i</a:t>
            </a:r>
            <a:r>
              <a:rPr dirty="0"/>
              <a:t>k</a:t>
            </a:r>
          </a:p>
          <a:p>
            <a:pPr marL="527685" marR="819150" indent="-514984">
              <a:lnSpc>
                <a:spcPts val="2300"/>
              </a:lnSpc>
              <a:spcBef>
                <a:spcPts val="560"/>
              </a:spcBef>
              <a:buFont typeface="Arial"/>
              <a:buAutoNum type="arabicPeriod" startAt="2"/>
              <a:tabLst>
                <a:tab pos="528320" algn="l"/>
              </a:tabLst>
            </a:pPr>
            <a:r>
              <a:rPr spc="-25" dirty="0"/>
              <a:t>SA</a:t>
            </a:r>
            <a:r>
              <a:rPr spc="-15" dirty="0"/>
              <a:t>F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denga</a:t>
            </a:r>
            <a:r>
              <a:rPr dirty="0"/>
              <a:t>n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5" dirty="0"/>
              <a:t>ganggua</a:t>
            </a:r>
            <a:r>
              <a:rPr dirty="0"/>
              <a:t>n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5" dirty="0"/>
              <a:t>g</a:t>
            </a:r>
            <a:r>
              <a:rPr spc="-10" dirty="0"/>
              <a:t>i</a:t>
            </a:r>
            <a:r>
              <a:rPr spc="-5" dirty="0"/>
              <a:t>n</a:t>
            </a:r>
            <a:r>
              <a:rPr dirty="0"/>
              <a:t>j</a:t>
            </a:r>
            <a:r>
              <a:rPr spc="-5" dirty="0"/>
              <a:t>a</a:t>
            </a:r>
            <a:r>
              <a:rPr dirty="0"/>
              <a:t>l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-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5" dirty="0"/>
              <a:t>e</a:t>
            </a:r>
            <a:r>
              <a:rPr dirty="0"/>
              <a:t>rk</a:t>
            </a:r>
            <a:r>
              <a:rPr spc="-5" dirty="0"/>
              <a:t>a</a:t>
            </a:r>
            <a:r>
              <a:rPr spc="-10" dirty="0"/>
              <a:t>it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denga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adan</a:t>
            </a:r>
            <a:r>
              <a:rPr dirty="0"/>
              <a:t>ya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pen</a:t>
            </a:r>
            <a:r>
              <a:rPr dirty="0"/>
              <a:t>y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ua</a:t>
            </a:r>
            <a:r>
              <a:rPr dirty="0"/>
              <a:t>i</a:t>
            </a:r>
            <a:r>
              <a:rPr spc="-5" dirty="0"/>
              <a:t>a</a:t>
            </a:r>
            <a:r>
              <a:rPr dirty="0"/>
              <a:t>n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5" dirty="0"/>
              <a:t>do</a:t>
            </a:r>
            <a:r>
              <a:rPr dirty="0"/>
              <a:t>s</a:t>
            </a:r>
            <a:r>
              <a:rPr spc="-10" dirty="0"/>
              <a:t>i</a:t>
            </a:r>
            <a:r>
              <a:rPr dirty="0"/>
              <a:t>s</a:t>
            </a:r>
          </a:p>
          <a:p>
            <a:pPr marL="527685" marR="956310" indent="-514984">
              <a:lnSpc>
                <a:spcPts val="2300"/>
              </a:lnSpc>
              <a:spcBef>
                <a:spcPts val="580"/>
              </a:spcBef>
              <a:buFont typeface="Arial"/>
              <a:buAutoNum type="arabicPeriod" startAt="2"/>
              <a:tabLst>
                <a:tab pos="528320" algn="l"/>
                <a:tab pos="4408805" algn="l"/>
              </a:tabLst>
            </a:pPr>
            <a:r>
              <a:rPr spc="-25" dirty="0"/>
              <a:t>SA</a:t>
            </a:r>
            <a:r>
              <a:rPr spc="-15" dirty="0"/>
              <a:t>F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denga</a:t>
            </a:r>
            <a:r>
              <a:rPr dirty="0"/>
              <a:t>n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5" dirty="0"/>
              <a:t>ganggua</a:t>
            </a:r>
            <a:r>
              <a:rPr dirty="0"/>
              <a:t>n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5" dirty="0"/>
              <a:t>ha</a:t>
            </a:r>
            <a:r>
              <a:rPr spc="-10" dirty="0"/>
              <a:t>t</a:t>
            </a:r>
            <a:r>
              <a:rPr dirty="0"/>
              <a:t>i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-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5" dirty="0"/>
              <a:t>e</a:t>
            </a:r>
            <a:r>
              <a:rPr dirty="0"/>
              <a:t>rk</a:t>
            </a:r>
            <a:r>
              <a:rPr spc="-5" dirty="0"/>
              <a:t>a</a:t>
            </a:r>
            <a:r>
              <a:rPr spc="-10" dirty="0"/>
              <a:t>it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denga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pen</a:t>
            </a:r>
            <a:r>
              <a:rPr dirty="0"/>
              <a:t>y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ua</a:t>
            </a:r>
            <a:r>
              <a:rPr spc="-10" dirty="0"/>
              <a:t>i</a:t>
            </a:r>
            <a:r>
              <a:rPr spc="-5" dirty="0"/>
              <a:t>a</a:t>
            </a:r>
            <a:r>
              <a:rPr dirty="0"/>
              <a:t>n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5" dirty="0"/>
              <a:t>do</a:t>
            </a:r>
            <a:r>
              <a:rPr dirty="0"/>
              <a:t>s</a:t>
            </a:r>
            <a:r>
              <a:rPr spc="-10" dirty="0"/>
              <a:t>i</a:t>
            </a:r>
            <a:r>
              <a:rPr dirty="0"/>
              <a:t>s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/>
              <a:t>da</a:t>
            </a:r>
            <a:r>
              <a:rPr dirty="0"/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hepa</a:t>
            </a:r>
            <a:r>
              <a:rPr spc="-10" dirty="0"/>
              <a:t>t</a:t>
            </a:r>
            <a:r>
              <a:rPr spc="-5" dirty="0"/>
              <a:t>o</a:t>
            </a:r>
            <a:r>
              <a:rPr spc="-10" dirty="0"/>
              <a:t>t</a:t>
            </a:r>
            <a:r>
              <a:rPr spc="-5" dirty="0"/>
              <a:t>o</a:t>
            </a:r>
            <a:r>
              <a:rPr dirty="0"/>
              <a:t>ks</a:t>
            </a:r>
            <a:r>
              <a:rPr spc="-10" dirty="0"/>
              <a:t>i</a:t>
            </a:r>
            <a:r>
              <a:rPr dirty="0"/>
              <a:t>k</a:t>
            </a:r>
          </a:p>
          <a:p>
            <a:pPr marL="527685" indent="-514984">
              <a:lnSpc>
                <a:spcPct val="100000"/>
              </a:lnSpc>
              <a:spcBef>
                <a:spcPts val="20"/>
              </a:spcBef>
              <a:buFont typeface="Arial"/>
              <a:buAutoNum type="arabicPeriod" startAt="2"/>
              <a:tabLst>
                <a:tab pos="528320" algn="l"/>
              </a:tabLst>
            </a:pPr>
            <a:r>
              <a:rPr spc="-25" dirty="0"/>
              <a:t>SA</a:t>
            </a:r>
            <a:r>
              <a:rPr spc="-15" dirty="0"/>
              <a:t>F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penggunaa</a:t>
            </a:r>
            <a:r>
              <a:rPr dirty="0"/>
              <a:t>n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5" dirty="0"/>
              <a:t>oba</a:t>
            </a:r>
            <a:r>
              <a:rPr spc="-10" dirty="0"/>
              <a:t>t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denga</a:t>
            </a:r>
            <a:r>
              <a:rPr dirty="0"/>
              <a:t>n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10" dirty="0"/>
              <a:t>i</a:t>
            </a:r>
            <a:r>
              <a:rPr spc="-5" dirty="0"/>
              <a:t>nde</a:t>
            </a:r>
            <a:r>
              <a:rPr dirty="0"/>
              <a:t>ks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-5" dirty="0"/>
              <a:t>ap</a:t>
            </a:r>
            <a:r>
              <a:rPr dirty="0"/>
              <a:t>i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5" dirty="0"/>
              <a:t>e</a:t>
            </a:r>
            <a:r>
              <a:rPr dirty="0"/>
              <a:t>m</a:t>
            </a:r>
            <a:r>
              <a:rPr spc="-5" dirty="0"/>
              <a:t>p</a:t>
            </a:r>
            <a:r>
              <a:rPr spc="-10" dirty="0"/>
              <a:t>it</a:t>
            </a:r>
          </a:p>
          <a:p>
            <a:pPr marL="527685" indent="-514984">
              <a:lnSpc>
                <a:spcPct val="100000"/>
              </a:lnSpc>
              <a:buFont typeface="Arial"/>
              <a:buAutoNum type="arabicPeriod" startAt="2"/>
              <a:tabLst>
                <a:tab pos="528320" algn="l"/>
              </a:tabLst>
            </a:pPr>
            <a:r>
              <a:rPr spc="-25" dirty="0"/>
              <a:t>SA</a:t>
            </a:r>
            <a:r>
              <a:rPr spc="-15" dirty="0"/>
              <a:t>F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penggunaa</a:t>
            </a:r>
            <a:r>
              <a:rPr dirty="0"/>
              <a:t>n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spc="-10" dirty="0"/>
              <a:t>l</a:t>
            </a:r>
            <a:r>
              <a:rPr spc="-5" dirty="0"/>
              <a:t>a</a:t>
            </a:r>
            <a:r>
              <a:rPr spc="-10" dirty="0"/>
              <a:t>t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/>
              <a:t>k</a:t>
            </a:r>
            <a:r>
              <a:rPr spc="-5" dirty="0"/>
              <a:t>hu</a:t>
            </a:r>
            <a:r>
              <a:rPr dirty="0"/>
              <a:t>s</a:t>
            </a:r>
            <a:r>
              <a:rPr spc="-5" dirty="0"/>
              <a:t>u</a:t>
            </a:r>
            <a:r>
              <a:rPr dirty="0"/>
              <a:t>s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marL="167005">
              <a:lnSpc>
                <a:spcPct val="100000"/>
              </a:lnSpc>
              <a:spcBef>
                <a:spcPts val="1745"/>
              </a:spcBef>
            </a:pPr>
            <a:r>
              <a:rPr sz="3600" spc="-30" dirty="0">
                <a:solidFill>
                  <a:srgbClr val="252525"/>
                </a:solidFill>
              </a:rPr>
              <a:t>S</a:t>
            </a:r>
            <a:r>
              <a:rPr sz="3600" spc="-295" dirty="0">
                <a:solidFill>
                  <a:srgbClr val="252525"/>
                </a:solidFill>
              </a:rPr>
              <a:t>T</a:t>
            </a:r>
            <a:r>
              <a:rPr sz="3600" spc="-30" dirty="0">
                <a:solidFill>
                  <a:srgbClr val="252525"/>
                </a:solidFill>
              </a:rPr>
              <a:t>A</a:t>
            </a:r>
            <a:r>
              <a:rPr sz="3600" dirty="0">
                <a:solidFill>
                  <a:srgbClr val="252525"/>
                </a:solidFill>
              </a:rPr>
              <a:t>ND</a:t>
            </a:r>
            <a:r>
              <a:rPr sz="3600" spc="-30" dirty="0">
                <a:solidFill>
                  <a:srgbClr val="252525"/>
                </a:solidFill>
              </a:rPr>
              <a:t>A</a:t>
            </a:r>
            <a:r>
              <a:rPr sz="3600" dirty="0">
                <a:solidFill>
                  <a:srgbClr val="252525"/>
                </a:solidFill>
              </a:rPr>
              <a:t>R</a:t>
            </a:r>
            <a:r>
              <a:rPr sz="3600" spc="-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252525"/>
                </a:solidFill>
              </a:rPr>
              <a:t>AS</a:t>
            </a:r>
            <a:r>
              <a:rPr sz="3600" dirty="0">
                <a:solidFill>
                  <a:srgbClr val="252525"/>
                </a:solidFill>
              </a:rPr>
              <a:t>UH</a:t>
            </a:r>
            <a:r>
              <a:rPr sz="3600" spc="-30" dirty="0">
                <a:solidFill>
                  <a:srgbClr val="252525"/>
                </a:solidFill>
              </a:rPr>
              <a:t>A</a:t>
            </a:r>
            <a:r>
              <a:rPr sz="3600" dirty="0">
                <a:solidFill>
                  <a:srgbClr val="252525"/>
                </a:solidFill>
              </a:rPr>
              <a:t>N</a:t>
            </a:r>
            <a:r>
              <a:rPr sz="3600" spc="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600" spc="-235" dirty="0">
                <a:solidFill>
                  <a:srgbClr val="252525"/>
                </a:solidFill>
              </a:rPr>
              <a:t>F</a:t>
            </a:r>
            <a:r>
              <a:rPr sz="3600" spc="-30" dirty="0">
                <a:solidFill>
                  <a:srgbClr val="252525"/>
                </a:solidFill>
              </a:rPr>
              <a:t>A</a:t>
            </a:r>
            <a:r>
              <a:rPr sz="3600" dirty="0">
                <a:solidFill>
                  <a:srgbClr val="252525"/>
                </a:solidFill>
              </a:rPr>
              <a:t>RM</a:t>
            </a:r>
            <a:r>
              <a:rPr sz="3600" spc="-5" dirty="0">
                <a:solidFill>
                  <a:srgbClr val="252525"/>
                </a:solidFill>
              </a:rPr>
              <a:t>A</a:t>
            </a:r>
            <a:r>
              <a:rPr sz="3600" spc="-30" dirty="0">
                <a:solidFill>
                  <a:srgbClr val="252525"/>
                </a:solidFill>
              </a:rPr>
              <a:t>S</a:t>
            </a:r>
            <a:r>
              <a:rPr sz="3600" spc="-10" dirty="0">
                <a:solidFill>
                  <a:srgbClr val="252525"/>
                </a:solidFill>
              </a:rPr>
              <a:t>I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1823" y="979932"/>
            <a:ext cx="7284720" cy="1156970"/>
          </a:xfrm>
          <a:custGeom>
            <a:avLst/>
            <a:gdLst/>
            <a:ahLst/>
            <a:cxnLst/>
            <a:rect l="l" t="t" r="r" b="b"/>
            <a:pathLst>
              <a:path w="7284720" h="1156970">
                <a:moveTo>
                  <a:pt x="0" y="1156715"/>
                </a:moveTo>
                <a:lnTo>
                  <a:pt x="7284719" y="1156715"/>
                </a:lnTo>
                <a:lnTo>
                  <a:pt x="7284719" y="0"/>
                </a:lnTo>
                <a:lnTo>
                  <a:pt x="0" y="0"/>
                </a:lnTo>
                <a:lnTo>
                  <a:pt x="0" y="1156715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1823" y="2138172"/>
            <a:ext cx="3642360" cy="829310"/>
          </a:xfrm>
          <a:custGeom>
            <a:avLst/>
            <a:gdLst/>
            <a:ahLst/>
            <a:cxnLst/>
            <a:rect l="l" t="t" r="r" b="b"/>
            <a:pathLst>
              <a:path w="3642360" h="829310">
                <a:moveTo>
                  <a:pt x="0" y="829055"/>
                </a:moveTo>
                <a:lnTo>
                  <a:pt x="3642359" y="829055"/>
                </a:lnTo>
                <a:lnTo>
                  <a:pt x="3642359" y="0"/>
                </a:lnTo>
                <a:lnTo>
                  <a:pt x="0" y="0"/>
                </a:lnTo>
                <a:lnTo>
                  <a:pt x="0" y="829055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45707" y="2138172"/>
            <a:ext cx="3641090" cy="829310"/>
          </a:xfrm>
          <a:custGeom>
            <a:avLst/>
            <a:gdLst/>
            <a:ahLst/>
            <a:cxnLst/>
            <a:rect l="l" t="t" r="r" b="b"/>
            <a:pathLst>
              <a:path w="3641090" h="829310">
                <a:moveTo>
                  <a:pt x="0" y="829055"/>
                </a:moveTo>
                <a:lnTo>
                  <a:pt x="3640835" y="829055"/>
                </a:lnTo>
                <a:lnTo>
                  <a:pt x="3640835" y="0"/>
                </a:lnTo>
                <a:lnTo>
                  <a:pt x="0" y="0"/>
                </a:lnTo>
                <a:lnTo>
                  <a:pt x="0" y="829055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1823" y="2968752"/>
            <a:ext cx="3642360" cy="812800"/>
          </a:xfrm>
          <a:custGeom>
            <a:avLst/>
            <a:gdLst/>
            <a:ahLst/>
            <a:cxnLst/>
            <a:rect l="l" t="t" r="r" b="b"/>
            <a:pathLst>
              <a:path w="3642360" h="812800">
                <a:moveTo>
                  <a:pt x="3642359" y="812291"/>
                </a:moveTo>
                <a:lnTo>
                  <a:pt x="3642359" y="0"/>
                </a:lnTo>
                <a:lnTo>
                  <a:pt x="0" y="0"/>
                </a:lnTo>
                <a:lnTo>
                  <a:pt x="0" y="812291"/>
                </a:lnTo>
                <a:lnTo>
                  <a:pt x="3642359" y="812291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5707" y="2968752"/>
            <a:ext cx="3641090" cy="812800"/>
          </a:xfrm>
          <a:custGeom>
            <a:avLst/>
            <a:gdLst/>
            <a:ahLst/>
            <a:cxnLst/>
            <a:rect l="l" t="t" r="r" b="b"/>
            <a:pathLst>
              <a:path w="3641090" h="812800">
                <a:moveTo>
                  <a:pt x="3640835" y="812291"/>
                </a:moveTo>
                <a:lnTo>
                  <a:pt x="3640835" y="0"/>
                </a:lnTo>
                <a:lnTo>
                  <a:pt x="0" y="0"/>
                </a:lnTo>
                <a:lnTo>
                  <a:pt x="0" y="812291"/>
                </a:lnTo>
                <a:lnTo>
                  <a:pt x="3640835" y="812291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4945" y="2124456"/>
            <a:ext cx="0" cy="4516120"/>
          </a:xfrm>
          <a:custGeom>
            <a:avLst/>
            <a:gdLst/>
            <a:ahLst/>
            <a:cxnLst/>
            <a:rect l="l" t="t" r="r" b="b"/>
            <a:pathLst>
              <a:path h="4516120">
                <a:moveTo>
                  <a:pt x="0" y="0"/>
                </a:moveTo>
                <a:lnTo>
                  <a:pt x="0" y="4515611"/>
                </a:lnTo>
              </a:path>
            </a:pathLst>
          </a:custGeom>
          <a:ln w="3022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88107" y="2138172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199" y="0"/>
                </a:lnTo>
              </a:path>
            </a:pathLst>
          </a:custGeom>
          <a:ln w="28701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8107" y="296799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199" y="0"/>
                </a:lnTo>
              </a:path>
            </a:pathLst>
          </a:custGeom>
          <a:ln w="3022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2585" y="966216"/>
            <a:ext cx="0" cy="5674360"/>
          </a:xfrm>
          <a:custGeom>
            <a:avLst/>
            <a:gdLst/>
            <a:ahLst/>
            <a:cxnLst/>
            <a:rect l="l" t="t" r="r" b="b"/>
            <a:pathLst>
              <a:path h="5674359">
                <a:moveTo>
                  <a:pt x="0" y="0"/>
                </a:moveTo>
                <a:lnTo>
                  <a:pt x="0" y="5673851"/>
                </a:lnTo>
              </a:path>
            </a:pathLst>
          </a:custGeom>
          <a:ln w="3022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88829" y="966216"/>
            <a:ext cx="0" cy="5674360"/>
          </a:xfrm>
          <a:custGeom>
            <a:avLst/>
            <a:gdLst/>
            <a:ahLst/>
            <a:cxnLst/>
            <a:rect l="l" t="t" r="r" b="b"/>
            <a:pathLst>
              <a:path h="5674359">
                <a:moveTo>
                  <a:pt x="0" y="0"/>
                </a:moveTo>
                <a:lnTo>
                  <a:pt x="0" y="5673851"/>
                </a:lnTo>
              </a:path>
            </a:pathLst>
          </a:custGeom>
          <a:ln w="3022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88107" y="979932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199" y="0"/>
                </a:lnTo>
              </a:path>
            </a:pathLst>
          </a:custGeom>
          <a:ln w="28701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9754" y="1204573"/>
            <a:ext cx="476123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2734310" algn="l"/>
              </a:tabLst>
            </a:pPr>
            <a:r>
              <a:rPr sz="3600" b="1" spc="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b="1" spc="3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18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b="1" spc="3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1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600" b="1" spc="3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1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spc="3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600" b="1" spc="19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600" b="1" spc="3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1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18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1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spc="18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27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09647" y="1725091"/>
            <a:ext cx="34442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800" b="1" spc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4137" y="2212024"/>
            <a:ext cx="327660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400" b="1" u="heavy" spc="70" dirty="0">
                <a:solidFill>
                  <a:srgbClr val="CCFFFF"/>
                </a:solidFill>
                <a:latin typeface="Arial"/>
                <a:cs typeface="Arial"/>
              </a:rPr>
              <a:t>P</a:t>
            </a:r>
            <a:r>
              <a:rPr sz="2400" b="1" u="heavy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2400" b="1" u="heavy" spc="-420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2400" b="1" u="heavy" spc="125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2400" b="1" u="heavy" spc="-10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2400" b="1" u="heavy" spc="-545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CCFFFF"/>
                </a:solidFill>
                <a:latin typeface="Arial"/>
                <a:cs typeface="Arial"/>
              </a:rPr>
              <a:t>e</a:t>
            </a:r>
            <a:r>
              <a:rPr sz="2400" b="1" u="heavy" spc="-420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2400" b="1" u="heavy" spc="-15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90" dirty="0">
                <a:solidFill>
                  <a:srgbClr val="CCFFFF"/>
                </a:solidFill>
                <a:latin typeface="Arial"/>
                <a:cs typeface="Arial"/>
              </a:rPr>
              <a:t>y</a:t>
            </a:r>
            <a:r>
              <a:rPr sz="2400" b="1" spc="260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2400" b="1" spc="114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CCFFFF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2400" b="1" spc="-28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2400" b="1" spc="114" dirty="0">
                <a:solidFill>
                  <a:srgbClr val="CCFFFF"/>
                </a:solidFill>
                <a:latin typeface="Arial"/>
                <a:cs typeface="Arial"/>
              </a:rPr>
              <a:t>b</a:t>
            </a:r>
            <a:r>
              <a:rPr sz="2400" b="1" spc="260" dirty="0">
                <a:solidFill>
                  <a:srgbClr val="CCFFFF"/>
                </a:solidFill>
                <a:latin typeface="Arial"/>
                <a:cs typeface="Arial"/>
              </a:rPr>
              <a:t>e</a:t>
            </a:r>
            <a:r>
              <a:rPr sz="2400" b="1" spc="130" dirty="0">
                <a:solidFill>
                  <a:srgbClr val="CCFFFF"/>
                </a:solidFill>
                <a:latin typeface="Arial"/>
                <a:cs typeface="Arial"/>
              </a:rPr>
              <a:t>r</a:t>
            </a:r>
            <a:r>
              <a:rPr sz="2400" b="1" spc="120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2400" b="1" spc="125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2400" b="1" spc="120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2400" b="1" spc="175" dirty="0">
                <a:solidFill>
                  <a:srgbClr val="CCFFFF"/>
                </a:solidFill>
                <a:latin typeface="Arial"/>
                <a:cs typeface="Arial"/>
              </a:rPr>
              <a:t>k</a:t>
            </a:r>
            <a:r>
              <a:rPr sz="2400" b="1" spc="-15" dirty="0">
                <a:solidFill>
                  <a:srgbClr val="CC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2400" b="1" spc="-26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CFFFF"/>
                </a:solidFill>
                <a:latin typeface="Arial"/>
                <a:cs typeface="Arial"/>
              </a:rPr>
              <a:t>t</a:t>
            </a:r>
            <a:r>
              <a:rPr sz="2400" b="1" spc="-33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2400" b="1" spc="114" dirty="0">
                <a:solidFill>
                  <a:srgbClr val="CCFFFF"/>
                </a:solidFill>
                <a:latin typeface="Arial"/>
                <a:cs typeface="Arial"/>
              </a:rPr>
              <a:t>in</a:t>
            </a:r>
            <a:r>
              <a:rPr sz="2400" b="1" spc="135" dirty="0">
                <a:solidFill>
                  <a:srgbClr val="CCFFFF"/>
                </a:solidFill>
                <a:latin typeface="Arial"/>
                <a:cs typeface="Arial"/>
              </a:rPr>
              <a:t>g</a:t>
            </a:r>
            <a:r>
              <a:rPr sz="2400" b="1" spc="114" dirty="0">
                <a:solidFill>
                  <a:srgbClr val="CCFFFF"/>
                </a:solidFill>
                <a:latin typeface="Arial"/>
                <a:cs typeface="Arial"/>
              </a:rPr>
              <a:t>g</a:t>
            </a:r>
            <a:r>
              <a:rPr sz="2400" b="1" spc="-10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18496" y="2212024"/>
            <a:ext cx="327660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400" b="1" u="heavy" spc="45" dirty="0">
                <a:solidFill>
                  <a:srgbClr val="CCFF32"/>
                </a:solidFill>
                <a:latin typeface="Arial"/>
                <a:cs typeface="Arial"/>
              </a:rPr>
              <a:t>P</a:t>
            </a:r>
            <a:r>
              <a:rPr sz="2400" b="1" u="heavy" dirty="0">
                <a:solidFill>
                  <a:srgbClr val="CCFF32"/>
                </a:solidFill>
                <a:latin typeface="Arial"/>
                <a:cs typeface="Arial"/>
              </a:rPr>
              <a:t>e</a:t>
            </a:r>
            <a:r>
              <a:rPr sz="2400" b="1" u="heavy" spc="-420" dirty="0">
                <a:solidFill>
                  <a:srgbClr val="CCFF32"/>
                </a:solid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CCFF32"/>
                </a:solidFill>
                <a:latin typeface="Arial"/>
                <a:cs typeface="Arial"/>
              </a:rPr>
              <a:t>l</a:t>
            </a:r>
            <a:r>
              <a:rPr sz="2400" b="1" u="heavy" spc="-545" dirty="0">
                <a:solidFill>
                  <a:srgbClr val="CCFF32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2400" b="1" u="heavy" spc="-420" dirty="0">
                <a:solidFill>
                  <a:srgbClr val="CCFF32"/>
                </a:solidFill>
                <a:latin typeface="Arial"/>
                <a:cs typeface="Arial"/>
              </a:rPr>
              <a:t> </a:t>
            </a:r>
            <a:r>
              <a:rPr sz="2400" b="1" u="heavy" spc="90" dirty="0">
                <a:solidFill>
                  <a:srgbClr val="CCFF32"/>
                </a:solidFill>
                <a:latin typeface="Arial"/>
                <a:cs typeface="Arial"/>
              </a:rPr>
              <a:t>y</a:t>
            </a:r>
            <a:r>
              <a:rPr sz="2400" b="1" u="heavy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2400" b="1" u="heavy" spc="-420" dirty="0">
                <a:solidFill>
                  <a:srgbClr val="CCFF32"/>
                </a:solidFill>
                <a:latin typeface="Arial"/>
                <a:cs typeface="Arial"/>
              </a:rPr>
              <a:t> </a:t>
            </a:r>
            <a:r>
              <a:rPr sz="2400" b="1" u="heavy" spc="114" dirty="0">
                <a:solidFill>
                  <a:srgbClr val="CCFF32"/>
                </a:solidFill>
                <a:latin typeface="Arial"/>
                <a:cs typeface="Arial"/>
              </a:rPr>
              <a:t>n</a:t>
            </a:r>
            <a:r>
              <a:rPr sz="2400" b="1" u="heavy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2400" b="1" u="heavy" spc="-420" dirty="0">
                <a:solidFill>
                  <a:srgbClr val="CCFF32"/>
                </a:solidFill>
                <a:latin typeface="Arial"/>
                <a:cs typeface="Arial"/>
              </a:rPr>
              <a:t> </a:t>
            </a:r>
            <a:r>
              <a:rPr sz="2400" b="1" u="heavy" spc="-15" dirty="0">
                <a:solidFill>
                  <a:srgbClr val="CCFF32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90" dirty="0">
                <a:solidFill>
                  <a:srgbClr val="CCFF32"/>
                </a:solidFill>
                <a:latin typeface="Arial"/>
                <a:cs typeface="Arial"/>
              </a:rPr>
              <a:t>y</a:t>
            </a:r>
            <a:r>
              <a:rPr sz="2400" b="1" spc="260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2400" b="1" spc="114" dirty="0">
                <a:solidFill>
                  <a:srgbClr val="CCFF32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CCFF32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2400" b="1" spc="-28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2400" b="1" spc="114" dirty="0">
                <a:solidFill>
                  <a:srgbClr val="CCFF32"/>
                </a:solidFill>
                <a:latin typeface="Arial"/>
                <a:cs typeface="Arial"/>
              </a:rPr>
              <a:t>b</a:t>
            </a:r>
            <a:r>
              <a:rPr sz="2400" b="1" spc="260" dirty="0">
                <a:solidFill>
                  <a:srgbClr val="CCFF32"/>
                </a:solidFill>
                <a:latin typeface="Arial"/>
                <a:cs typeface="Arial"/>
              </a:rPr>
              <a:t>e</a:t>
            </a:r>
            <a:r>
              <a:rPr sz="2400" b="1" spc="130" dirty="0">
                <a:solidFill>
                  <a:srgbClr val="CCFF32"/>
                </a:solidFill>
                <a:latin typeface="Arial"/>
                <a:cs typeface="Arial"/>
              </a:rPr>
              <a:t>r</a:t>
            </a:r>
            <a:r>
              <a:rPr sz="2400" b="1" spc="120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r>
              <a:rPr sz="2400" b="1" spc="125" dirty="0">
                <a:solidFill>
                  <a:srgbClr val="CCFF32"/>
                </a:solidFill>
                <a:latin typeface="Arial"/>
                <a:cs typeface="Arial"/>
              </a:rPr>
              <a:t>s</a:t>
            </a:r>
            <a:r>
              <a:rPr sz="2400" b="1" spc="120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r>
              <a:rPr sz="2400" b="1" spc="175" dirty="0">
                <a:solidFill>
                  <a:srgbClr val="CCFF32"/>
                </a:solidFill>
                <a:latin typeface="Arial"/>
                <a:cs typeface="Arial"/>
              </a:rPr>
              <a:t>k</a:t>
            </a:r>
            <a:r>
              <a:rPr sz="2400" b="1" spc="-15" dirty="0">
                <a:solidFill>
                  <a:srgbClr val="CCFF32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2400" b="1" spc="-26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CFF32"/>
                </a:solidFill>
                <a:latin typeface="Arial"/>
                <a:cs typeface="Arial"/>
              </a:rPr>
              <a:t>t</a:t>
            </a:r>
            <a:r>
              <a:rPr sz="2400" b="1" spc="-33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2400" b="1" spc="114" dirty="0">
                <a:solidFill>
                  <a:srgbClr val="CCFF32"/>
                </a:solidFill>
                <a:latin typeface="Arial"/>
                <a:cs typeface="Arial"/>
              </a:rPr>
              <a:t>in</a:t>
            </a:r>
            <a:r>
              <a:rPr sz="2400" b="1" spc="135" dirty="0">
                <a:solidFill>
                  <a:srgbClr val="CCFF32"/>
                </a:solidFill>
                <a:latin typeface="Arial"/>
                <a:cs typeface="Arial"/>
              </a:rPr>
              <a:t>g</a:t>
            </a:r>
            <a:r>
              <a:rPr sz="2400" b="1" spc="114" dirty="0">
                <a:solidFill>
                  <a:srgbClr val="CCFF32"/>
                </a:solidFill>
                <a:latin typeface="Arial"/>
                <a:cs typeface="Arial"/>
              </a:rPr>
              <a:t>g</a:t>
            </a:r>
            <a:r>
              <a:rPr sz="2400" b="1" spc="-10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18516" y="3747516"/>
            <a:ext cx="100330" cy="33655"/>
          </a:xfrm>
          <a:custGeom>
            <a:avLst/>
            <a:gdLst/>
            <a:ahLst/>
            <a:cxnLst/>
            <a:rect l="l" t="t" r="r" b="b"/>
            <a:pathLst>
              <a:path w="100330" h="33654">
                <a:moveTo>
                  <a:pt x="12875" y="0"/>
                </a:moveTo>
                <a:lnTo>
                  <a:pt x="0" y="33527"/>
                </a:lnTo>
                <a:lnTo>
                  <a:pt x="100007" y="33527"/>
                </a:lnTo>
                <a:lnTo>
                  <a:pt x="1287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61181" y="2788920"/>
            <a:ext cx="312420" cy="992505"/>
          </a:xfrm>
          <a:custGeom>
            <a:avLst/>
            <a:gdLst/>
            <a:ahLst/>
            <a:cxnLst/>
            <a:rect l="l" t="t" r="r" b="b"/>
            <a:pathLst>
              <a:path w="312419" h="992504">
                <a:moveTo>
                  <a:pt x="312042" y="0"/>
                </a:moveTo>
                <a:lnTo>
                  <a:pt x="225406" y="57932"/>
                </a:lnTo>
                <a:lnTo>
                  <a:pt x="155896" y="127053"/>
                </a:lnTo>
                <a:lnTo>
                  <a:pt x="101751" y="206023"/>
                </a:lnTo>
                <a:lnTo>
                  <a:pt x="61216" y="293504"/>
                </a:lnTo>
                <a:lnTo>
                  <a:pt x="32530" y="388156"/>
                </a:lnTo>
                <a:lnTo>
                  <a:pt x="13938" y="488640"/>
                </a:lnTo>
                <a:lnTo>
                  <a:pt x="3680" y="593617"/>
                </a:lnTo>
                <a:lnTo>
                  <a:pt x="0" y="701748"/>
                </a:lnTo>
                <a:lnTo>
                  <a:pt x="1138" y="811695"/>
                </a:lnTo>
                <a:lnTo>
                  <a:pt x="5337" y="922118"/>
                </a:lnTo>
                <a:lnTo>
                  <a:pt x="8852" y="992123"/>
                </a:lnTo>
                <a:lnTo>
                  <a:pt x="144553" y="992123"/>
                </a:lnTo>
                <a:lnTo>
                  <a:pt x="141687" y="919462"/>
                </a:lnTo>
                <a:lnTo>
                  <a:pt x="135448" y="818230"/>
                </a:lnTo>
                <a:lnTo>
                  <a:pt x="128627" y="719000"/>
                </a:lnTo>
                <a:lnTo>
                  <a:pt x="122847" y="622799"/>
                </a:lnTo>
                <a:lnTo>
                  <a:pt x="119732" y="530657"/>
                </a:lnTo>
                <a:lnTo>
                  <a:pt x="120907" y="443600"/>
                </a:lnTo>
                <a:lnTo>
                  <a:pt x="127996" y="362656"/>
                </a:lnTo>
                <a:lnTo>
                  <a:pt x="142623" y="288853"/>
                </a:lnTo>
                <a:lnTo>
                  <a:pt x="166412" y="223219"/>
                </a:lnTo>
                <a:lnTo>
                  <a:pt x="200988" y="166781"/>
                </a:lnTo>
                <a:lnTo>
                  <a:pt x="247974" y="120568"/>
                </a:lnTo>
                <a:lnTo>
                  <a:pt x="308996" y="85606"/>
                </a:lnTo>
                <a:lnTo>
                  <a:pt x="309026" y="71475"/>
                </a:lnTo>
                <a:lnTo>
                  <a:pt x="310227" y="29889"/>
                </a:lnTo>
                <a:lnTo>
                  <a:pt x="311000" y="16777"/>
                </a:lnTo>
                <a:lnTo>
                  <a:pt x="31204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8611" y="2776728"/>
            <a:ext cx="337185" cy="1004569"/>
          </a:xfrm>
          <a:custGeom>
            <a:avLst/>
            <a:gdLst/>
            <a:ahLst/>
            <a:cxnLst/>
            <a:rect l="l" t="t" r="r" b="b"/>
            <a:pathLst>
              <a:path w="337185" h="1004570">
                <a:moveTo>
                  <a:pt x="326135" y="0"/>
                </a:moveTo>
                <a:lnTo>
                  <a:pt x="321563" y="0"/>
                </a:lnTo>
                <a:lnTo>
                  <a:pt x="318515" y="1523"/>
                </a:lnTo>
                <a:lnTo>
                  <a:pt x="260603" y="38099"/>
                </a:lnTo>
                <a:lnTo>
                  <a:pt x="210311" y="77723"/>
                </a:lnTo>
                <a:lnTo>
                  <a:pt x="166115" y="123443"/>
                </a:lnTo>
                <a:lnTo>
                  <a:pt x="128015" y="170687"/>
                </a:lnTo>
                <a:lnTo>
                  <a:pt x="97535" y="224027"/>
                </a:lnTo>
                <a:lnTo>
                  <a:pt x="70103" y="278891"/>
                </a:lnTo>
                <a:lnTo>
                  <a:pt x="48767" y="336803"/>
                </a:lnTo>
                <a:lnTo>
                  <a:pt x="32003" y="397763"/>
                </a:lnTo>
                <a:lnTo>
                  <a:pt x="19811" y="460247"/>
                </a:lnTo>
                <a:lnTo>
                  <a:pt x="10667" y="525779"/>
                </a:lnTo>
                <a:lnTo>
                  <a:pt x="4571" y="591311"/>
                </a:lnTo>
                <a:lnTo>
                  <a:pt x="1523" y="658367"/>
                </a:lnTo>
                <a:lnTo>
                  <a:pt x="0" y="726947"/>
                </a:lnTo>
                <a:lnTo>
                  <a:pt x="0" y="795527"/>
                </a:lnTo>
                <a:lnTo>
                  <a:pt x="9279" y="1004315"/>
                </a:lnTo>
                <a:lnTo>
                  <a:pt x="34504" y="1004315"/>
                </a:lnTo>
                <a:lnTo>
                  <a:pt x="30479" y="932687"/>
                </a:lnTo>
                <a:lnTo>
                  <a:pt x="25907" y="794003"/>
                </a:lnTo>
                <a:lnTo>
                  <a:pt x="25907" y="658367"/>
                </a:lnTo>
                <a:lnTo>
                  <a:pt x="30479" y="592835"/>
                </a:lnTo>
                <a:lnTo>
                  <a:pt x="36575" y="527303"/>
                </a:lnTo>
                <a:lnTo>
                  <a:pt x="44195" y="464819"/>
                </a:lnTo>
                <a:lnTo>
                  <a:pt x="57911" y="402335"/>
                </a:lnTo>
                <a:lnTo>
                  <a:pt x="73151" y="344423"/>
                </a:lnTo>
                <a:lnTo>
                  <a:pt x="94487" y="288035"/>
                </a:lnTo>
                <a:lnTo>
                  <a:pt x="120395" y="234695"/>
                </a:lnTo>
                <a:lnTo>
                  <a:pt x="150875" y="184403"/>
                </a:lnTo>
                <a:lnTo>
                  <a:pt x="185927" y="138683"/>
                </a:lnTo>
                <a:lnTo>
                  <a:pt x="227075" y="96011"/>
                </a:lnTo>
                <a:lnTo>
                  <a:pt x="275843" y="57911"/>
                </a:lnTo>
                <a:lnTo>
                  <a:pt x="310895" y="34811"/>
                </a:lnTo>
                <a:lnTo>
                  <a:pt x="310895" y="12191"/>
                </a:lnTo>
                <a:lnTo>
                  <a:pt x="336803" y="12191"/>
                </a:lnTo>
                <a:lnTo>
                  <a:pt x="336803" y="7619"/>
                </a:lnTo>
                <a:lnTo>
                  <a:pt x="330707" y="1523"/>
                </a:lnTo>
                <a:lnTo>
                  <a:pt x="326135" y="0"/>
                </a:lnTo>
                <a:close/>
              </a:path>
              <a:path w="337185" h="1004570">
                <a:moveTo>
                  <a:pt x="309371" y="100349"/>
                </a:moveTo>
                <a:lnTo>
                  <a:pt x="275843" y="118871"/>
                </a:lnTo>
                <a:lnTo>
                  <a:pt x="239267" y="143255"/>
                </a:lnTo>
                <a:lnTo>
                  <a:pt x="208787" y="173735"/>
                </a:lnTo>
                <a:lnTo>
                  <a:pt x="184403" y="207263"/>
                </a:lnTo>
                <a:lnTo>
                  <a:pt x="182879" y="208787"/>
                </a:lnTo>
                <a:lnTo>
                  <a:pt x="164591" y="243839"/>
                </a:lnTo>
                <a:lnTo>
                  <a:pt x="147827" y="286511"/>
                </a:lnTo>
                <a:lnTo>
                  <a:pt x="135635" y="330707"/>
                </a:lnTo>
                <a:lnTo>
                  <a:pt x="128015" y="377951"/>
                </a:lnTo>
                <a:lnTo>
                  <a:pt x="121919" y="428243"/>
                </a:lnTo>
                <a:lnTo>
                  <a:pt x="120395" y="480059"/>
                </a:lnTo>
                <a:lnTo>
                  <a:pt x="118871" y="534923"/>
                </a:lnTo>
                <a:lnTo>
                  <a:pt x="120395" y="591311"/>
                </a:lnTo>
                <a:lnTo>
                  <a:pt x="126491" y="710183"/>
                </a:lnTo>
                <a:lnTo>
                  <a:pt x="135635" y="832103"/>
                </a:lnTo>
                <a:lnTo>
                  <a:pt x="143255" y="958595"/>
                </a:lnTo>
                <a:lnTo>
                  <a:pt x="144344" y="1004315"/>
                </a:lnTo>
                <a:lnTo>
                  <a:pt x="169889" y="1004315"/>
                </a:lnTo>
                <a:lnTo>
                  <a:pt x="167639" y="957071"/>
                </a:lnTo>
                <a:lnTo>
                  <a:pt x="160019" y="830579"/>
                </a:lnTo>
                <a:lnTo>
                  <a:pt x="152399" y="708659"/>
                </a:lnTo>
                <a:lnTo>
                  <a:pt x="147827" y="649223"/>
                </a:lnTo>
                <a:lnTo>
                  <a:pt x="146303" y="591311"/>
                </a:lnTo>
                <a:lnTo>
                  <a:pt x="144779" y="534923"/>
                </a:lnTo>
                <a:lnTo>
                  <a:pt x="144779" y="481583"/>
                </a:lnTo>
                <a:lnTo>
                  <a:pt x="147827" y="431291"/>
                </a:lnTo>
                <a:lnTo>
                  <a:pt x="152399" y="382523"/>
                </a:lnTo>
                <a:lnTo>
                  <a:pt x="161543" y="336803"/>
                </a:lnTo>
                <a:lnTo>
                  <a:pt x="172211" y="295655"/>
                </a:lnTo>
                <a:lnTo>
                  <a:pt x="185927" y="256031"/>
                </a:lnTo>
                <a:lnTo>
                  <a:pt x="204914" y="220979"/>
                </a:lnTo>
                <a:lnTo>
                  <a:pt x="204215" y="220979"/>
                </a:lnTo>
                <a:lnTo>
                  <a:pt x="227438" y="190499"/>
                </a:lnTo>
                <a:lnTo>
                  <a:pt x="227075" y="190499"/>
                </a:lnTo>
                <a:lnTo>
                  <a:pt x="228599" y="188975"/>
                </a:lnTo>
                <a:lnTo>
                  <a:pt x="256031" y="163067"/>
                </a:lnTo>
                <a:lnTo>
                  <a:pt x="254507" y="163067"/>
                </a:lnTo>
                <a:lnTo>
                  <a:pt x="288035" y="140207"/>
                </a:lnTo>
                <a:lnTo>
                  <a:pt x="306323" y="131063"/>
                </a:lnTo>
                <a:lnTo>
                  <a:pt x="326135" y="121919"/>
                </a:lnTo>
                <a:lnTo>
                  <a:pt x="330707" y="118871"/>
                </a:lnTo>
                <a:lnTo>
                  <a:pt x="333755" y="114299"/>
                </a:lnTo>
                <a:lnTo>
                  <a:pt x="333755" y="109727"/>
                </a:lnTo>
                <a:lnTo>
                  <a:pt x="309371" y="109727"/>
                </a:lnTo>
                <a:lnTo>
                  <a:pt x="309371" y="100349"/>
                </a:lnTo>
                <a:close/>
              </a:path>
              <a:path w="337185" h="1004570">
                <a:moveTo>
                  <a:pt x="205739" y="219455"/>
                </a:moveTo>
                <a:lnTo>
                  <a:pt x="204215" y="220979"/>
                </a:lnTo>
                <a:lnTo>
                  <a:pt x="204914" y="220979"/>
                </a:lnTo>
                <a:lnTo>
                  <a:pt x="205739" y="219455"/>
                </a:lnTo>
                <a:close/>
              </a:path>
              <a:path w="337185" h="1004570">
                <a:moveTo>
                  <a:pt x="228599" y="188975"/>
                </a:moveTo>
                <a:lnTo>
                  <a:pt x="227075" y="190499"/>
                </a:lnTo>
                <a:lnTo>
                  <a:pt x="228380" y="189264"/>
                </a:lnTo>
                <a:lnTo>
                  <a:pt x="228599" y="188975"/>
                </a:lnTo>
                <a:close/>
              </a:path>
              <a:path w="337185" h="1004570">
                <a:moveTo>
                  <a:pt x="228380" y="189264"/>
                </a:moveTo>
                <a:lnTo>
                  <a:pt x="227075" y="190499"/>
                </a:lnTo>
                <a:lnTo>
                  <a:pt x="227438" y="190499"/>
                </a:lnTo>
                <a:lnTo>
                  <a:pt x="228380" y="189264"/>
                </a:lnTo>
                <a:close/>
              </a:path>
              <a:path w="337185" h="1004570">
                <a:moveTo>
                  <a:pt x="228684" y="188975"/>
                </a:moveTo>
                <a:lnTo>
                  <a:pt x="228380" y="189264"/>
                </a:lnTo>
                <a:lnTo>
                  <a:pt x="228684" y="188975"/>
                </a:lnTo>
                <a:close/>
              </a:path>
              <a:path w="337185" h="1004570">
                <a:moveTo>
                  <a:pt x="315467" y="97535"/>
                </a:moveTo>
                <a:lnTo>
                  <a:pt x="309371" y="100349"/>
                </a:lnTo>
                <a:lnTo>
                  <a:pt x="309371" y="109727"/>
                </a:lnTo>
                <a:lnTo>
                  <a:pt x="315467" y="97535"/>
                </a:lnTo>
                <a:close/>
              </a:path>
              <a:path w="337185" h="1004570">
                <a:moveTo>
                  <a:pt x="333755" y="97535"/>
                </a:moveTo>
                <a:lnTo>
                  <a:pt x="315467" y="97535"/>
                </a:lnTo>
                <a:lnTo>
                  <a:pt x="309371" y="109727"/>
                </a:lnTo>
                <a:lnTo>
                  <a:pt x="333755" y="109727"/>
                </a:lnTo>
                <a:lnTo>
                  <a:pt x="333755" y="97535"/>
                </a:lnTo>
                <a:close/>
              </a:path>
              <a:path w="337185" h="1004570">
                <a:moveTo>
                  <a:pt x="336803" y="12191"/>
                </a:moveTo>
                <a:lnTo>
                  <a:pt x="310895" y="12191"/>
                </a:lnTo>
                <a:lnTo>
                  <a:pt x="330707" y="24383"/>
                </a:lnTo>
                <a:lnTo>
                  <a:pt x="310895" y="34811"/>
                </a:lnTo>
                <a:lnTo>
                  <a:pt x="310895" y="36575"/>
                </a:lnTo>
                <a:lnTo>
                  <a:pt x="309371" y="42671"/>
                </a:lnTo>
                <a:lnTo>
                  <a:pt x="309371" y="100349"/>
                </a:lnTo>
                <a:lnTo>
                  <a:pt x="315467" y="97535"/>
                </a:lnTo>
                <a:lnTo>
                  <a:pt x="333755" y="97535"/>
                </a:lnTo>
                <a:lnTo>
                  <a:pt x="333755" y="74675"/>
                </a:lnTo>
                <a:lnTo>
                  <a:pt x="335279" y="57911"/>
                </a:lnTo>
                <a:lnTo>
                  <a:pt x="335279" y="32003"/>
                </a:lnTo>
                <a:lnTo>
                  <a:pt x="336803" y="25907"/>
                </a:lnTo>
                <a:lnTo>
                  <a:pt x="336803" y="12191"/>
                </a:lnTo>
                <a:close/>
              </a:path>
              <a:path w="337185" h="1004570">
                <a:moveTo>
                  <a:pt x="310895" y="12191"/>
                </a:moveTo>
                <a:lnTo>
                  <a:pt x="310895" y="34811"/>
                </a:lnTo>
                <a:lnTo>
                  <a:pt x="330707" y="24383"/>
                </a:lnTo>
                <a:lnTo>
                  <a:pt x="310895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9615" y="1072896"/>
            <a:ext cx="1411605" cy="934719"/>
          </a:xfrm>
          <a:custGeom>
            <a:avLst/>
            <a:gdLst/>
            <a:ahLst/>
            <a:cxnLst/>
            <a:rect l="l" t="t" r="r" b="b"/>
            <a:pathLst>
              <a:path w="1411605" h="934719">
                <a:moveTo>
                  <a:pt x="1245107" y="0"/>
                </a:moveTo>
                <a:lnTo>
                  <a:pt x="0" y="571499"/>
                </a:lnTo>
                <a:lnTo>
                  <a:pt x="167639" y="934211"/>
                </a:lnTo>
                <a:lnTo>
                  <a:pt x="1411223" y="364235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63626" y="1507236"/>
            <a:ext cx="455295" cy="330835"/>
          </a:xfrm>
          <a:custGeom>
            <a:avLst/>
            <a:gdLst/>
            <a:ahLst/>
            <a:cxnLst/>
            <a:rect l="l" t="t" r="r" b="b"/>
            <a:pathLst>
              <a:path w="455294" h="330835">
                <a:moveTo>
                  <a:pt x="75257" y="269747"/>
                </a:moveTo>
                <a:lnTo>
                  <a:pt x="28013" y="294131"/>
                </a:lnTo>
                <a:lnTo>
                  <a:pt x="35270" y="305350"/>
                </a:lnTo>
                <a:lnTo>
                  <a:pt x="43974" y="314803"/>
                </a:lnTo>
                <a:lnTo>
                  <a:pt x="53992" y="322278"/>
                </a:lnTo>
                <a:lnTo>
                  <a:pt x="65402" y="327947"/>
                </a:lnTo>
                <a:lnTo>
                  <a:pt x="74142" y="330034"/>
                </a:lnTo>
                <a:lnTo>
                  <a:pt x="83876" y="330501"/>
                </a:lnTo>
                <a:lnTo>
                  <a:pt x="94837" y="329215"/>
                </a:lnTo>
                <a:lnTo>
                  <a:pt x="137422" y="313520"/>
                </a:lnTo>
                <a:lnTo>
                  <a:pt x="169841" y="287112"/>
                </a:lnTo>
                <a:lnTo>
                  <a:pt x="101210" y="287112"/>
                </a:lnTo>
                <a:lnTo>
                  <a:pt x="88973" y="284987"/>
                </a:lnTo>
                <a:lnTo>
                  <a:pt x="84401" y="281939"/>
                </a:lnTo>
                <a:lnTo>
                  <a:pt x="79829" y="277367"/>
                </a:lnTo>
                <a:lnTo>
                  <a:pt x="75257" y="269747"/>
                </a:lnTo>
                <a:close/>
              </a:path>
              <a:path w="455294" h="330835">
                <a:moveTo>
                  <a:pt x="183125" y="246755"/>
                </a:moveTo>
                <a:lnTo>
                  <a:pt x="111889" y="246755"/>
                </a:lnTo>
                <a:lnTo>
                  <a:pt x="120977" y="248411"/>
                </a:lnTo>
                <a:lnTo>
                  <a:pt x="125549" y="249935"/>
                </a:lnTo>
                <a:lnTo>
                  <a:pt x="130121" y="252983"/>
                </a:lnTo>
                <a:lnTo>
                  <a:pt x="131645" y="256031"/>
                </a:lnTo>
                <a:lnTo>
                  <a:pt x="133169" y="260603"/>
                </a:lnTo>
                <a:lnTo>
                  <a:pt x="133169" y="266699"/>
                </a:lnTo>
                <a:lnTo>
                  <a:pt x="101210" y="287112"/>
                </a:lnTo>
                <a:lnTo>
                  <a:pt x="169841" y="287112"/>
                </a:lnTo>
                <a:lnTo>
                  <a:pt x="174431" y="281293"/>
                </a:lnTo>
                <a:lnTo>
                  <a:pt x="179604" y="269966"/>
                </a:lnTo>
                <a:lnTo>
                  <a:pt x="182798" y="256469"/>
                </a:lnTo>
                <a:lnTo>
                  <a:pt x="183125" y="246755"/>
                </a:lnTo>
                <a:close/>
              </a:path>
              <a:path w="455294" h="330835">
                <a:moveTo>
                  <a:pt x="251279" y="179831"/>
                </a:moveTo>
                <a:lnTo>
                  <a:pt x="195653" y="179831"/>
                </a:lnTo>
                <a:lnTo>
                  <a:pt x="219775" y="229938"/>
                </a:lnTo>
                <a:lnTo>
                  <a:pt x="226633" y="241337"/>
                </a:lnTo>
                <a:lnTo>
                  <a:pt x="233183" y="249114"/>
                </a:lnTo>
                <a:lnTo>
                  <a:pt x="242925" y="254134"/>
                </a:lnTo>
                <a:lnTo>
                  <a:pt x="257907" y="255990"/>
                </a:lnTo>
                <a:lnTo>
                  <a:pt x="269174" y="252623"/>
                </a:lnTo>
                <a:lnTo>
                  <a:pt x="286116" y="245648"/>
                </a:lnTo>
                <a:lnTo>
                  <a:pt x="297064" y="239231"/>
                </a:lnTo>
                <a:lnTo>
                  <a:pt x="308429" y="231647"/>
                </a:lnTo>
                <a:lnTo>
                  <a:pt x="296542" y="211835"/>
                </a:lnTo>
                <a:lnTo>
                  <a:pt x="270329" y="211835"/>
                </a:lnTo>
                <a:lnTo>
                  <a:pt x="267281" y="210311"/>
                </a:lnTo>
                <a:lnTo>
                  <a:pt x="265757" y="208787"/>
                </a:lnTo>
                <a:lnTo>
                  <a:pt x="264233" y="205739"/>
                </a:lnTo>
                <a:lnTo>
                  <a:pt x="261185" y="201167"/>
                </a:lnTo>
                <a:lnTo>
                  <a:pt x="251279" y="179831"/>
                </a:lnTo>
                <a:close/>
              </a:path>
              <a:path w="455294" h="330835">
                <a:moveTo>
                  <a:pt x="98336" y="134664"/>
                </a:moveTo>
                <a:lnTo>
                  <a:pt x="48404" y="148036"/>
                </a:lnTo>
                <a:lnTo>
                  <a:pt x="8296" y="178991"/>
                </a:lnTo>
                <a:lnTo>
                  <a:pt x="0" y="203879"/>
                </a:lnTo>
                <a:lnTo>
                  <a:pt x="227" y="215813"/>
                </a:lnTo>
                <a:lnTo>
                  <a:pt x="34860" y="252163"/>
                </a:lnTo>
                <a:lnTo>
                  <a:pt x="53853" y="254576"/>
                </a:lnTo>
                <a:lnTo>
                  <a:pt x="66169" y="253941"/>
                </a:lnTo>
                <a:lnTo>
                  <a:pt x="80916" y="251918"/>
                </a:lnTo>
                <a:lnTo>
                  <a:pt x="98605" y="248373"/>
                </a:lnTo>
                <a:lnTo>
                  <a:pt x="111889" y="246755"/>
                </a:lnTo>
                <a:lnTo>
                  <a:pt x="183125" y="246755"/>
                </a:lnTo>
                <a:lnTo>
                  <a:pt x="183157" y="245794"/>
                </a:lnTo>
                <a:lnTo>
                  <a:pt x="180425" y="234053"/>
                </a:lnTo>
                <a:lnTo>
                  <a:pt x="174099" y="219906"/>
                </a:lnTo>
                <a:lnTo>
                  <a:pt x="166474" y="210773"/>
                </a:lnTo>
                <a:lnTo>
                  <a:pt x="161664" y="207263"/>
                </a:lnTo>
                <a:lnTo>
                  <a:pt x="60017" y="207263"/>
                </a:lnTo>
                <a:lnTo>
                  <a:pt x="55445" y="205739"/>
                </a:lnTo>
                <a:lnTo>
                  <a:pt x="49349" y="202691"/>
                </a:lnTo>
                <a:lnTo>
                  <a:pt x="49349" y="199643"/>
                </a:lnTo>
                <a:lnTo>
                  <a:pt x="47842" y="196629"/>
                </a:lnTo>
                <a:lnTo>
                  <a:pt x="61541" y="179831"/>
                </a:lnTo>
                <a:lnTo>
                  <a:pt x="67637" y="175259"/>
                </a:lnTo>
                <a:lnTo>
                  <a:pt x="118782" y="175259"/>
                </a:lnTo>
                <a:lnTo>
                  <a:pt x="141059" y="162374"/>
                </a:lnTo>
                <a:lnTo>
                  <a:pt x="133624" y="152105"/>
                </a:lnTo>
                <a:lnTo>
                  <a:pt x="124428" y="144199"/>
                </a:lnTo>
                <a:lnTo>
                  <a:pt x="112867" y="138453"/>
                </a:lnTo>
                <a:lnTo>
                  <a:pt x="98336" y="134664"/>
                </a:lnTo>
                <a:close/>
              </a:path>
              <a:path w="455294" h="330835">
                <a:moveTo>
                  <a:pt x="290141" y="201167"/>
                </a:moveTo>
                <a:lnTo>
                  <a:pt x="285569" y="205739"/>
                </a:lnTo>
                <a:lnTo>
                  <a:pt x="280997" y="208787"/>
                </a:lnTo>
                <a:lnTo>
                  <a:pt x="276425" y="210311"/>
                </a:lnTo>
                <a:lnTo>
                  <a:pt x="273377" y="211835"/>
                </a:lnTo>
                <a:lnTo>
                  <a:pt x="296542" y="211835"/>
                </a:lnTo>
                <a:lnTo>
                  <a:pt x="290141" y="201167"/>
                </a:lnTo>
                <a:close/>
              </a:path>
              <a:path w="455294" h="330835">
                <a:moveTo>
                  <a:pt x="352625" y="74675"/>
                </a:moveTo>
                <a:lnTo>
                  <a:pt x="345005" y="74675"/>
                </a:lnTo>
                <a:lnTo>
                  <a:pt x="336200" y="74745"/>
                </a:lnTo>
                <a:lnTo>
                  <a:pt x="301137" y="90941"/>
                </a:lnTo>
                <a:lnTo>
                  <a:pt x="285784" y="132000"/>
                </a:lnTo>
                <a:lnTo>
                  <a:pt x="287815" y="143682"/>
                </a:lnTo>
                <a:lnTo>
                  <a:pt x="305507" y="182253"/>
                </a:lnTo>
                <a:lnTo>
                  <a:pt x="337354" y="208051"/>
                </a:lnTo>
                <a:lnTo>
                  <a:pt x="349418" y="210048"/>
                </a:lnTo>
                <a:lnTo>
                  <a:pt x="361958" y="209136"/>
                </a:lnTo>
                <a:lnTo>
                  <a:pt x="374541" y="205447"/>
                </a:lnTo>
                <a:lnTo>
                  <a:pt x="385788" y="198330"/>
                </a:lnTo>
                <a:lnTo>
                  <a:pt x="393773" y="188975"/>
                </a:lnTo>
                <a:lnTo>
                  <a:pt x="398345" y="184403"/>
                </a:lnTo>
                <a:lnTo>
                  <a:pt x="401393" y="176783"/>
                </a:lnTo>
                <a:lnTo>
                  <a:pt x="402917" y="167639"/>
                </a:lnTo>
                <a:lnTo>
                  <a:pt x="363293" y="167639"/>
                </a:lnTo>
                <a:lnTo>
                  <a:pt x="356434" y="164190"/>
                </a:lnTo>
                <a:lnTo>
                  <a:pt x="348606" y="156924"/>
                </a:lnTo>
                <a:lnTo>
                  <a:pt x="341341" y="143337"/>
                </a:lnTo>
                <a:lnTo>
                  <a:pt x="336689" y="130328"/>
                </a:lnTo>
                <a:lnTo>
                  <a:pt x="337385" y="120395"/>
                </a:lnTo>
                <a:lnTo>
                  <a:pt x="338909" y="114299"/>
                </a:lnTo>
                <a:lnTo>
                  <a:pt x="341957" y="109727"/>
                </a:lnTo>
                <a:lnTo>
                  <a:pt x="346529" y="106679"/>
                </a:lnTo>
                <a:lnTo>
                  <a:pt x="352625" y="105155"/>
                </a:lnTo>
                <a:lnTo>
                  <a:pt x="427216" y="105155"/>
                </a:lnTo>
                <a:lnTo>
                  <a:pt x="414516" y="77723"/>
                </a:lnTo>
                <a:lnTo>
                  <a:pt x="358721" y="77723"/>
                </a:lnTo>
                <a:lnTo>
                  <a:pt x="352625" y="74675"/>
                </a:lnTo>
                <a:close/>
              </a:path>
              <a:path w="455294" h="330835">
                <a:moveTo>
                  <a:pt x="126993" y="196629"/>
                </a:moveTo>
                <a:lnTo>
                  <a:pt x="117228" y="197134"/>
                </a:lnTo>
                <a:lnTo>
                  <a:pt x="105571" y="198420"/>
                </a:lnTo>
                <a:lnTo>
                  <a:pt x="91691" y="200707"/>
                </a:lnTo>
                <a:lnTo>
                  <a:pt x="75257" y="204215"/>
                </a:lnTo>
                <a:lnTo>
                  <a:pt x="66113" y="205739"/>
                </a:lnTo>
                <a:lnTo>
                  <a:pt x="60017" y="207263"/>
                </a:lnTo>
                <a:lnTo>
                  <a:pt x="161664" y="207263"/>
                </a:lnTo>
                <a:lnTo>
                  <a:pt x="153705" y="201457"/>
                </a:lnTo>
                <a:lnTo>
                  <a:pt x="141970" y="197819"/>
                </a:lnTo>
                <a:lnTo>
                  <a:pt x="126993" y="196629"/>
                </a:lnTo>
                <a:close/>
              </a:path>
              <a:path w="455294" h="330835">
                <a:moveTo>
                  <a:pt x="118782" y="175259"/>
                </a:moveTo>
                <a:lnTo>
                  <a:pt x="75257" y="175259"/>
                </a:lnTo>
                <a:lnTo>
                  <a:pt x="79829" y="176783"/>
                </a:lnTo>
                <a:lnTo>
                  <a:pt x="85925" y="178307"/>
                </a:lnTo>
                <a:lnTo>
                  <a:pt x="90497" y="182879"/>
                </a:lnTo>
                <a:lnTo>
                  <a:pt x="95069" y="188975"/>
                </a:lnTo>
                <a:lnTo>
                  <a:pt x="118782" y="175259"/>
                </a:lnTo>
                <a:close/>
              </a:path>
              <a:path w="455294" h="330835">
                <a:moveTo>
                  <a:pt x="204797" y="79247"/>
                </a:moveTo>
                <a:lnTo>
                  <a:pt x="169745" y="123443"/>
                </a:lnTo>
                <a:lnTo>
                  <a:pt x="180413" y="146303"/>
                </a:lnTo>
                <a:lnTo>
                  <a:pt x="163649" y="153923"/>
                </a:lnTo>
                <a:lnTo>
                  <a:pt x="178889" y="187451"/>
                </a:lnTo>
                <a:lnTo>
                  <a:pt x="195653" y="179831"/>
                </a:lnTo>
                <a:lnTo>
                  <a:pt x="251279" y="179831"/>
                </a:lnTo>
                <a:lnTo>
                  <a:pt x="241373" y="158495"/>
                </a:lnTo>
                <a:lnTo>
                  <a:pt x="267281" y="146303"/>
                </a:lnTo>
                <a:lnTo>
                  <a:pt x="257583" y="124967"/>
                </a:lnTo>
                <a:lnTo>
                  <a:pt x="226133" y="124967"/>
                </a:lnTo>
                <a:lnTo>
                  <a:pt x="204797" y="79247"/>
                </a:lnTo>
                <a:close/>
              </a:path>
              <a:path w="455294" h="330835">
                <a:moveTo>
                  <a:pt x="427216" y="105155"/>
                </a:moveTo>
                <a:lnTo>
                  <a:pt x="358721" y="105155"/>
                </a:lnTo>
                <a:lnTo>
                  <a:pt x="364817" y="106679"/>
                </a:lnTo>
                <a:lnTo>
                  <a:pt x="370913" y="109727"/>
                </a:lnTo>
                <a:lnTo>
                  <a:pt x="377009" y="115823"/>
                </a:lnTo>
                <a:lnTo>
                  <a:pt x="381581" y="124967"/>
                </a:lnTo>
                <a:lnTo>
                  <a:pt x="382364" y="126854"/>
                </a:lnTo>
                <a:lnTo>
                  <a:pt x="386281" y="140411"/>
                </a:lnTo>
                <a:lnTo>
                  <a:pt x="386153" y="150875"/>
                </a:lnTo>
                <a:lnTo>
                  <a:pt x="383105" y="156971"/>
                </a:lnTo>
                <a:lnTo>
                  <a:pt x="380057" y="161543"/>
                </a:lnTo>
                <a:lnTo>
                  <a:pt x="367865" y="167639"/>
                </a:lnTo>
                <a:lnTo>
                  <a:pt x="402917" y="167639"/>
                </a:lnTo>
                <a:lnTo>
                  <a:pt x="412061" y="184403"/>
                </a:lnTo>
                <a:lnTo>
                  <a:pt x="454733" y="164591"/>
                </a:lnTo>
                <a:lnTo>
                  <a:pt x="427216" y="105155"/>
                </a:lnTo>
                <a:close/>
              </a:path>
              <a:path w="455294" h="330835">
                <a:moveTo>
                  <a:pt x="252041" y="112775"/>
                </a:moveTo>
                <a:lnTo>
                  <a:pt x="226133" y="124967"/>
                </a:lnTo>
                <a:lnTo>
                  <a:pt x="257583" y="124967"/>
                </a:lnTo>
                <a:lnTo>
                  <a:pt x="252041" y="112775"/>
                </a:lnTo>
                <a:close/>
              </a:path>
              <a:path w="455294" h="330835">
                <a:moveTo>
                  <a:pt x="378533" y="0"/>
                </a:moveTo>
                <a:lnTo>
                  <a:pt x="332813" y="21335"/>
                </a:lnTo>
                <a:lnTo>
                  <a:pt x="358721" y="77723"/>
                </a:lnTo>
                <a:lnTo>
                  <a:pt x="414516" y="77723"/>
                </a:lnTo>
                <a:lnTo>
                  <a:pt x="378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47316" y="1228997"/>
            <a:ext cx="597535" cy="395605"/>
          </a:xfrm>
          <a:custGeom>
            <a:avLst/>
            <a:gdLst/>
            <a:ahLst/>
            <a:cxnLst/>
            <a:rect l="l" t="t" r="r" b="b"/>
            <a:pathLst>
              <a:path w="597535" h="395605">
                <a:moveTo>
                  <a:pt x="122755" y="181759"/>
                </a:moveTo>
                <a:lnTo>
                  <a:pt x="111226" y="182149"/>
                </a:lnTo>
                <a:lnTo>
                  <a:pt x="98807" y="184947"/>
                </a:lnTo>
                <a:lnTo>
                  <a:pt x="85343" y="189847"/>
                </a:lnTo>
                <a:lnTo>
                  <a:pt x="0" y="229471"/>
                </a:lnTo>
                <a:lnTo>
                  <a:pt x="76199" y="395587"/>
                </a:lnTo>
                <a:lnTo>
                  <a:pt x="128015" y="371203"/>
                </a:lnTo>
                <a:lnTo>
                  <a:pt x="99059" y="310243"/>
                </a:lnTo>
                <a:lnTo>
                  <a:pt x="129162" y="295991"/>
                </a:lnTo>
                <a:lnTo>
                  <a:pt x="142404" y="288657"/>
                </a:lnTo>
                <a:lnTo>
                  <a:pt x="153157" y="280366"/>
                </a:lnTo>
                <a:lnTo>
                  <a:pt x="156361" y="276715"/>
                </a:lnTo>
                <a:lnTo>
                  <a:pt x="83819" y="276715"/>
                </a:lnTo>
                <a:lnTo>
                  <a:pt x="67055" y="238615"/>
                </a:lnTo>
                <a:lnTo>
                  <a:pt x="82295" y="232519"/>
                </a:lnTo>
                <a:lnTo>
                  <a:pt x="91439" y="227947"/>
                </a:lnTo>
                <a:lnTo>
                  <a:pt x="99059" y="226423"/>
                </a:lnTo>
                <a:lnTo>
                  <a:pt x="168179" y="226423"/>
                </a:lnTo>
                <a:lnTo>
                  <a:pt x="163241" y="212916"/>
                </a:lnTo>
                <a:lnTo>
                  <a:pt x="156854" y="202530"/>
                </a:lnTo>
                <a:lnTo>
                  <a:pt x="148491" y="193979"/>
                </a:lnTo>
                <a:lnTo>
                  <a:pt x="137382" y="187107"/>
                </a:lnTo>
                <a:lnTo>
                  <a:pt x="122755" y="181759"/>
                </a:lnTo>
                <a:close/>
              </a:path>
              <a:path w="597535" h="395605">
                <a:moveTo>
                  <a:pt x="290395" y="105369"/>
                </a:moveTo>
                <a:lnTo>
                  <a:pt x="278866" y="105391"/>
                </a:lnTo>
                <a:lnTo>
                  <a:pt x="266447" y="108099"/>
                </a:lnTo>
                <a:lnTo>
                  <a:pt x="252983" y="113647"/>
                </a:lnTo>
                <a:lnTo>
                  <a:pt x="167639" y="151747"/>
                </a:lnTo>
                <a:lnTo>
                  <a:pt x="243839" y="317863"/>
                </a:lnTo>
                <a:lnTo>
                  <a:pt x="295655" y="295003"/>
                </a:lnTo>
                <a:lnTo>
                  <a:pt x="266699" y="232519"/>
                </a:lnTo>
                <a:lnTo>
                  <a:pt x="297271" y="219568"/>
                </a:lnTo>
                <a:lnTo>
                  <a:pt x="310341" y="212256"/>
                </a:lnTo>
                <a:lnTo>
                  <a:pt x="320974" y="203964"/>
                </a:lnTo>
                <a:lnTo>
                  <a:pt x="325280" y="198991"/>
                </a:lnTo>
                <a:lnTo>
                  <a:pt x="251459" y="198991"/>
                </a:lnTo>
                <a:lnTo>
                  <a:pt x="234695" y="162415"/>
                </a:lnTo>
                <a:lnTo>
                  <a:pt x="248411" y="156319"/>
                </a:lnTo>
                <a:lnTo>
                  <a:pt x="259079" y="151747"/>
                </a:lnTo>
                <a:lnTo>
                  <a:pt x="266699" y="150223"/>
                </a:lnTo>
                <a:lnTo>
                  <a:pt x="336215" y="150223"/>
                </a:lnTo>
                <a:lnTo>
                  <a:pt x="336086" y="149391"/>
                </a:lnTo>
                <a:lnTo>
                  <a:pt x="331234" y="136095"/>
                </a:lnTo>
                <a:lnTo>
                  <a:pt x="324832" y="126207"/>
                </a:lnTo>
                <a:lnTo>
                  <a:pt x="316431" y="117827"/>
                </a:lnTo>
                <a:lnTo>
                  <a:pt x="305221" y="110899"/>
                </a:lnTo>
                <a:lnTo>
                  <a:pt x="290395" y="105369"/>
                </a:lnTo>
                <a:close/>
              </a:path>
              <a:path w="597535" h="395605">
                <a:moveTo>
                  <a:pt x="168179" y="226423"/>
                </a:moveTo>
                <a:lnTo>
                  <a:pt x="99059" y="226423"/>
                </a:lnTo>
                <a:lnTo>
                  <a:pt x="103631" y="229471"/>
                </a:lnTo>
                <a:lnTo>
                  <a:pt x="108203" y="230995"/>
                </a:lnTo>
                <a:lnTo>
                  <a:pt x="112775" y="234043"/>
                </a:lnTo>
                <a:lnTo>
                  <a:pt x="114299" y="240139"/>
                </a:lnTo>
                <a:lnTo>
                  <a:pt x="117347" y="244711"/>
                </a:lnTo>
                <a:lnTo>
                  <a:pt x="117332" y="250830"/>
                </a:lnTo>
                <a:lnTo>
                  <a:pt x="114299" y="255379"/>
                </a:lnTo>
                <a:lnTo>
                  <a:pt x="112775" y="261475"/>
                </a:lnTo>
                <a:lnTo>
                  <a:pt x="106679" y="266047"/>
                </a:lnTo>
                <a:lnTo>
                  <a:pt x="96011" y="270619"/>
                </a:lnTo>
                <a:lnTo>
                  <a:pt x="83819" y="276715"/>
                </a:lnTo>
                <a:lnTo>
                  <a:pt x="156361" y="276715"/>
                </a:lnTo>
                <a:lnTo>
                  <a:pt x="161156" y="271250"/>
                </a:lnTo>
                <a:lnTo>
                  <a:pt x="166131" y="261440"/>
                </a:lnTo>
                <a:lnTo>
                  <a:pt x="169505" y="250830"/>
                </a:lnTo>
                <a:lnTo>
                  <a:pt x="170327" y="239383"/>
                </a:lnTo>
                <a:lnTo>
                  <a:pt x="168329" y="226833"/>
                </a:lnTo>
                <a:lnTo>
                  <a:pt x="168179" y="226423"/>
                </a:lnTo>
                <a:close/>
              </a:path>
              <a:path w="597535" h="395605">
                <a:moveTo>
                  <a:pt x="336215" y="150223"/>
                </a:moveTo>
                <a:lnTo>
                  <a:pt x="266699" y="150223"/>
                </a:lnTo>
                <a:lnTo>
                  <a:pt x="271271" y="151747"/>
                </a:lnTo>
                <a:lnTo>
                  <a:pt x="280415" y="157843"/>
                </a:lnTo>
                <a:lnTo>
                  <a:pt x="281939" y="162415"/>
                </a:lnTo>
                <a:lnTo>
                  <a:pt x="284987" y="168511"/>
                </a:lnTo>
                <a:lnTo>
                  <a:pt x="284987" y="173083"/>
                </a:lnTo>
                <a:lnTo>
                  <a:pt x="281939" y="179179"/>
                </a:lnTo>
                <a:lnTo>
                  <a:pt x="280415" y="183751"/>
                </a:lnTo>
                <a:lnTo>
                  <a:pt x="274319" y="188323"/>
                </a:lnTo>
                <a:lnTo>
                  <a:pt x="263651" y="192895"/>
                </a:lnTo>
                <a:lnTo>
                  <a:pt x="251459" y="198991"/>
                </a:lnTo>
                <a:lnTo>
                  <a:pt x="325280" y="198991"/>
                </a:lnTo>
                <a:lnTo>
                  <a:pt x="328924" y="194781"/>
                </a:lnTo>
                <a:lnTo>
                  <a:pt x="333944" y="184799"/>
                </a:lnTo>
                <a:lnTo>
                  <a:pt x="337211" y="173429"/>
                </a:lnTo>
                <a:lnTo>
                  <a:pt x="338002" y="161731"/>
                </a:lnTo>
                <a:lnTo>
                  <a:pt x="336215" y="150223"/>
                </a:lnTo>
                <a:close/>
              </a:path>
              <a:path w="597535" h="395605">
                <a:moveTo>
                  <a:pt x="501395" y="139555"/>
                </a:moveTo>
                <a:lnTo>
                  <a:pt x="459152" y="165973"/>
                </a:lnTo>
                <a:lnTo>
                  <a:pt x="467341" y="174396"/>
                </a:lnTo>
                <a:lnTo>
                  <a:pt x="477407" y="181813"/>
                </a:lnTo>
                <a:lnTo>
                  <a:pt x="490196" y="188196"/>
                </a:lnTo>
                <a:lnTo>
                  <a:pt x="501812" y="190593"/>
                </a:lnTo>
                <a:lnTo>
                  <a:pt x="516592" y="191111"/>
                </a:lnTo>
                <a:lnTo>
                  <a:pt x="526952" y="188956"/>
                </a:lnTo>
                <a:lnTo>
                  <a:pt x="566670" y="171526"/>
                </a:lnTo>
                <a:lnTo>
                  <a:pt x="583658" y="156319"/>
                </a:lnTo>
                <a:lnTo>
                  <a:pt x="524255" y="156319"/>
                </a:lnTo>
                <a:lnTo>
                  <a:pt x="519683" y="154795"/>
                </a:lnTo>
                <a:lnTo>
                  <a:pt x="513587" y="153271"/>
                </a:lnTo>
                <a:lnTo>
                  <a:pt x="507491" y="147175"/>
                </a:lnTo>
                <a:lnTo>
                  <a:pt x="501395" y="139555"/>
                </a:lnTo>
                <a:close/>
              </a:path>
              <a:path w="597535" h="395605">
                <a:moveTo>
                  <a:pt x="593459" y="101455"/>
                </a:moveTo>
                <a:lnTo>
                  <a:pt x="525779" y="101455"/>
                </a:lnTo>
                <a:lnTo>
                  <a:pt x="531875" y="102979"/>
                </a:lnTo>
                <a:lnTo>
                  <a:pt x="537971" y="106027"/>
                </a:lnTo>
                <a:lnTo>
                  <a:pt x="542543" y="110599"/>
                </a:lnTo>
                <a:lnTo>
                  <a:pt x="547115" y="118219"/>
                </a:lnTo>
                <a:lnTo>
                  <a:pt x="550163" y="125839"/>
                </a:lnTo>
                <a:lnTo>
                  <a:pt x="550163" y="133459"/>
                </a:lnTo>
                <a:lnTo>
                  <a:pt x="547115" y="145651"/>
                </a:lnTo>
                <a:lnTo>
                  <a:pt x="542543" y="150223"/>
                </a:lnTo>
                <a:lnTo>
                  <a:pt x="530351" y="156319"/>
                </a:lnTo>
                <a:lnTo>
                  <a:pt x="583658" y="156319"/>
                </a:lnTo>
                <a:lnTo>
                  <a:pt x="584083" y="155844"/>
                </a:lnTo>
                <a:lnTo>
                  <a:pt x="590480" y="146138"/>
                </a:lnTo>
                <a:lnTo>
                  <a:pt x="594879" y="134493"/>
                </a:lnTo>
                <a:lnTo>
                  <a:pt x="597245" y="119996"/>
                </a:lnTo>
                <a:lnTo>
                  <a:pt x="595493" y="107226"/>
                </a:lnTo>
                <a:lnTo>
                  <a:pt x="593459" y="101455"/>
                </a:lnTo>
                <a:close/>
              </a:path>
              <a:path w="597535" h="395605">
                <a:moveTo>
                  <a:pt x="553211" y="37447"/>
                </a:moveTo>
                <a:lnTo>
                  <a:pt x="490727" y="37447"/>
                </a:lnTo>
                <a:lnTo>
                  <a:pt x="499871" y="40495"/>
                </a:lnTo>
                <a:lnTo>
                  <a:pt x="502919" y="43543"/>
                </a:lnTo>
                <a:lnTo>
                  <a:pt x="505967" y="48115"/>
                </a:lnTo>
                <a:lnTo>
                  <a:pt x="507491" y="54211"/>
                </a:lnTo>
                <a:lnTo>
                  <a:pt x="507491" y="58783"/>
                </a:lnTo>
                <a:lnTo>
                  <a:pt x="505967" y="64879"/>
                </a:lnTo>
                <a:lnTo>
                  <a:pt x="502919" y="70975"/>
                </a:lnTo>
                <a:lnTo>
                  <a:pt x="499871" y="75547"/>
                </a:lnTo>
                <a:lnTo>
                  <a:pt x="493775" y="77071"/>
                </a:lnTo>
                <a:lnTo>
                  <a:pt x="492251" y="78595"/>
                </a:lnTo>
                <a:lnTo>
                  <a:pt x="489203" y="78595"/>
                </a:lnTo>
                <a:lnTo>
                  <a:pt x="486155" y="80119"/>
                </a:lnTo>
                <a:lnTo>
                  <a:pt x="499871" y="113647"/>
                </a:lnTo>
                <a:lnTo>
                  <a:pt x="504443" y="109075"/>
                </a:lnTo>
                <a:lnTo>
                  <a:pt x="509015" y="106027"/>
                </a:lnTo>
                <a:lnTo>
                  <a:pt x="513587" y="104503"/>
                </a:lnTo>
                <a:lnTo>
                  <a:pt x="519683" y="101455"/>
                </a:lnTo>
                <a:lnTo>
                  <a:pt x="593459" y="101455"/>
                </a:lnTo>
                <a:lnTo>
                  <a:pt x="591311" y="95359"/>
                </a:lnTo>
                <a:lnTo>
                  <a:pt x="588263" y="86215"/>
                </a:lnTo>
                <a:lnTo>
                  <a:pt x="583691" y="81643"/>
                </a:lnTo>
                <a:lnTo>
                  <a:pt x="577595" y="77071"/>
                </a:lnTo>
                <a:lnTo>
                  <a:pt x="573023" y="72499"/>
                </a:lnTo>
                <a:lnTo>
                  <a:pt x="565403" y="70975"/>
                </a:lnTo>
                <a:lnTo>
                  <a:pt x="561190" y="69921"/>
                </a:lnTo>
                <a:lnTo>
                  <a:pt x="541845" y="69921"/>
                </a:lnTo>
                <a:lnTo>
                  <a:pt x="548896" y="58208"/>
                </a:lnTo>
                <a:lnTo>
                  <a:pt x="551687" y="46591"/>
                </a:lnTo>
                <a:lnTo>
                  <a:pt x="553211" y="38971"/>
                </a:lnTo>
                <a:lnTo>
                  <a:pt x="553211" y="37447"/>
                </a:lnTo>
                <a:close/>
              </a:path>
              <a:path w="597535" h="395605">
                <a:moveTo>
                  <a:pt x="505644" y="0"/>
                </a:moveTo>
                <a:lnTo>
                  <a:pt x="465679" y="12478"/>
                </a:lnTo>
                <a:lnTo>
                  <a:pt x="427835" y="46181"/>
                </a:lnTo>
                <a:lnTo>
                  <a:pt x="422488" y="70037"/>
                </a:lnTo>
                <a:lnTo>
                  <a:pt x="423671" y="83167"/>
                </a:lnTo>
                <a:lnTo>
                  <a:pt x="470915" y="70975"/>
                </a:lnTo>
                <a:lnTo>
                  <a:pt x="467867" y="61831"/>
                </a:lnTo>
                <a:lnTo>
                  <a:pt x="467867" y="55735"/>
                </a:lnTo>
                <a:lnTo>
                  <a:pt x="469391" y="51163"/>
                </a:lnTo>
                <a:lnTo>
                  <a:pt x="475487" y="42019"/>
                </a:lnTo>
                <a:lnTo>
                  <a:pt x="480059" y="40495"/>
                </a:lnTo>
                <a:lnTo>
                  <a:pt x="486155" y="37447"/>
                </a:lnTo>
                <a:lnTo>
                  <a:pt x="553211" y="37447"/>
                </a:lnTo>
                <a:lnTo>
                  <a:pt x="553211" y="32875"/>
                </a:lnTo>
                <a:lnTo>
                  <a:pt x="547437" y="22383"/>
                </a:lnTo>
                <a:lnTo>
                  <a:pt x="540954" y="13008"/>
                </a:lnTo>
                <a:lnTo>
                  <a:pt x="530709" y="5685"/>
                </a:lnTo>
                <a:lnTo>
                  <a:pt x="515763" y="3"/>
                </a:lnTo>
                <a:lnTo>
                  <a:pt x="505644" y="0"/>
                </a:lnTo>
                <a:close/>
              </a:path>
              <a:path w="597535" h="395605">
                <a:moveTo>
                  <a:pt x="559307" y="69451"/>
                </a:moveTo>
                <a:lnTo>
                  <a:pt x="548639" y="69451"/>
                </a:lnTo>
                <a:lnTo>
                  <a:pt x="541845" y="69921"/>
                </a:lnTo>
                <a:lnTo>
                  <a:pt x="561190" y="69921"/>
                </a:lnTo>
                <a:lnTo>
                  <a:pt x="559307" y="69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01823" y="3779520"/>
            <a:ext cx="3642360" cy="2845435"/>
          </a:xfrm>
          <a:custGeom>
            <a:avLst/>
            <a:gdLst/>
            <a:ahLst/>
            <a:cxnLst/>
            <a:rect l="l" t="t" r="r" b="b"/>
            <a:pathLst>
              <a:path w="3642360" h="2845434">
                <a:moveTo>
                  <a:pt x="0" y="2845308"/>
                </a:moveTo>
                <a:lnTo>
                  <a:pt x="3642359" y="2845308"/>
                </a:lnTo>
                <a:lnTo>
                  <a:pt x="3642359" y="0"/>
                </a:lnTo>
                <a:lnTo>
                  <a:pt x="0" y="0"/>
                </a:lnTo>
                <a:lnTo>
                  <a:pt x="0" y="2845308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45707" y="3779520"/>
            <a:ext cx="3641090" cy="2845435"/>
          </a:xfrm>
          <a:custGeom>
            <a:avLst/>
            <a:gdLst/>
            <a:ahLst/>
            <a:cxnLst/>
            <a:rect l="l" t="t" r="r" b="b"/>
            <a:pathLst>
              <a:path w="3641090" h="2845434">
                <a:moveTo>
                  <a:pt x="0" y="2845308"/>
                </a:moveTo>
                <a:lnTo>
                  <a:pt x="3640835" y="2845308"/>
                </a:lnTo>
                <a:lnTo>
                  <a:pt x="3640835" y="0"/>
                </a:lnTo>
                <a:lnTo>
                  <a:pt x="0" y="0"/>
                </a:lnTo>
                <a:lnTo>
                  <a:pt x="0" y="2845308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88107" y="662559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199" y="0"/>
                </a:lnTo>
              </a:path>
            </a:pathLst>
          </a:custGeom>
          <a:ln w="3022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480185" y="3030220"/>
            <a:ext cx="3406140" cy="354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5306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1</a:t>
            </a:r>
            <a:r>
              <a:rPr sz="1800" spc="-25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FFFF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	</a:t>
            </a:r>
            <a:r>
              <a:rPr sz="1800" spc="25" dirty="0">
                <a:solidFill>
                  <a:srgbClr val="CCFFFF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CCFFFF"/>
                </a:solidFill>
                <a:latin typeface="Arial"/>
                <a:cs typeface="Arial"/>
              </a:rPr>
              <a:t>K</a:t>
            </a:r>
            <a:r>
              <a:rPr sz="1800" spc="-15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0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CC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m</a:t>
            </a:r>
            <a:r>
              <a:rPr sz="1800" spc="-15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r</a:t>
            </a:r>
            <a:r>
              <a:rPr sz="1800" spc="-2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gen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2</a:t>
            </a:r>
            <a:r>
              <a:rPr sz="1800" spc="-25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FFFF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	</a:t>
            </a:r>
            <a:r>
              <a:rPr sz="1800" spc="25" dirty="0">
                <a:solidFill>
                  <a:srgbClr val="CCFFFF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CCFFFF"/>
                </a:solidFill>
                <a:latin typeface="Arial"/>
                <a:cs typeface="Arial"/>
              </a:rPr>
              <a:t>R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e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u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CCFFFF"/>
                </a:solidFill>
                <a:latin typeface="Arial"/>
                <a:cs typeface="Arial"/>
              </a:rPr>
              <a:t>t</a:t>
            </a:r>
            <a:r>
              <a:rPr sz="1800" spc="-15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CCFFFF"/>
              </a:buClr>
              <a:buFont typeface="Arial"/>
              <a:buAutoNum type="arabicPeriod" startAt="3"/>
              <a:tabLst>
                <a:tab pos="355600" algn="l"/>
              </a:tabLst>
            </a:pPr>
            <a:r>
              <a:rPr sz="1800" spc="-5" dirty="0">
                <a:solidFill>
                  <a:srgbClr val="CCFFFF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	</a:t>
            </a:r>
            <a:r>
              <a:rPr sz="1800" spc="25" dirty="0">
                <a:solidFill>
                  <a:srgbClr val="CCFFFF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CCFFFF"/>
                </a:solidFill>
                <a:latin typeface="Arial"/>
                <a:cs typeface="Arial"/>
              </a:rPr>
              <a:t>P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ie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dg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tabLst>
                <a:tab pos="1938655" algn="l"/>
              </a:tabLst>
            </a:pPr>
            <a:r>
              <a:rPr sz="1800" spc="90" dirty="0">
                <a:solidFill>
                  <a:srgbClr val="CCFFFF"/>
                </a:solidFill>
                <a:latin typeface="Arial"/>
                <a:cs typeface="Arial"/>
              </a:rPr>
              <a:t>V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en</a:t>
            </a:r>
            <a:r>
              <a:rPr sz="1800" spc="-5" dirty="0">
                <a:solidFill>
                  <a:srgbClr val="CCFFFF"/>
                </a:solidFill>
                <a:latin typeface="Arial"/>
                <a:cs typeface="Arial"/>
              </a:rPr>
              <a:t>t</a:t>
            </a:r>
            <a:r>
              <a:rPr sz="1800" spc="-15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1800" spc="-25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l</a:t>
            </a:r>
            <a:r>
              <a:rPr sz="1800" spc="160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CCFFFF"/>
                </a:solidFill>
                <a:latin typeface="Arial"/>
                <a:cs typeface="Arial"/>
              </a:rPr>
              <a:t>t</a:t>
            </a:r>
            <a:r>
              <a:rPr sz="1800" spc="-15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2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CCFFFF"/>
                </a:solidFill>
                <a:latin typeface="Arial"/>
                <a:cs typeface="Arial"/>
              </a:rPr>
              <a:t>&amp;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	</a:t>
            </a:r>
            <a:r>
              <a:rPr sz="1800" spc="-15" dirty="0">
                <a:solidFill>
                  <a:srgbClr val="CCFFFF"/>
                </a:solidFill>
                <a:latin typeface="Arial"/>
                <a:cs typeface="Arial"/>
              </a:rPr>
              <a:t>K</a:t>
            </a:r>
            <a:r>
              <a:rPr sz="1800" spc="-21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m</a:t>
            </a:r>
            <a:r>
              <a:rPr sz="1800" spc="-15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CFFFF"/>
              </a:buClr>
              <a:buFont typeface="Arial"/>
              <a:buAutoNum type="arabicPeriod" startAt="4"/>
              <a:tabLst>
                <a:tab pos="355600" algn="l"/>
              </a:tabLst>
            </a:pPr>
            <a:r>
              <a:rPr sz="1800" spc="-5" dirty="0">
                <a:solidFill>
                  <a:srgbClr val="CCFFFF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	</a:t>
            </a:r>
            <a:r>
              <a:rPr sz="1800" spc="25" dirty="0">
                <a:solidFill>
                  <a:srgbClr val="CCFFFF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CCFFFF"/>
                </a:solidFill>
                <a:latin typeface="Arial"/>
                <a:cs typeface="Arial"/>
              </a:rPr>
              <a:t>P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en</a:t>
            </a:r>
            <a:r>
              <a:rPr sz="1800" spc="165" dirty="0">
                <a:solidFill>
                  <a:srgbClr val="CCFFFF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k</a:t>
            </a:r>
            <a:r>
              <a:rPr sz="1800" spc="-15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1800" spc="-25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M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enula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lr>
                <a:srgbClr val="CCFFFF"/>
              </a:buClr>
              <a:buFont typeface="Arial"/>
              <a:buAutoNum type="arabicPeriod" startAt="4"/>
              <a:tabLst>
                <a:tab pos="355600" algn="l"/>
              </a:tabLst>
            </a:pPr>
            <a:r>
              <a:rPr sz="1800" spc="-5" dirty="0">
                <a:solidFill>
                  <a:srgbClr val="CCFFFF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	</a:t>
            </a:r>
            <a:r>
              <a:rPr sz="1800" spc="25" dirty="0">
                <a:solidFill>
                  <a:srgbClr val="CCFFFF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CCFFFF"/>
                </a:solidFill>
                <a:latin typeface="Arial"/>
                <a:cs typeface="Arial"/>
              </a:rPr>
              <a:t>P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ie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85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m</a:t>
            </a:r>
            <a:r>
              <a:rPr sz="1800" spc="-15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uno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up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r</a:t>
            </a:r>
            <a:r>
              <a:rPr sz="1800" spc="-22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6</a:t>
            </a:r>
            <a:r>
              <a:rPr sz="1800" spc="-25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FFFF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	</a:t>
            </a:r>
            <a:r>
              <a:rPr sz="1800" spc="25" dirty="0">
                <a:solidFill>
                  <a:srgbClr val="CCFFFF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00" dirty="0">
                <a:solidFill>
                  <a:srgbClr val="CCFFFF"/>
                </a:solidFill>
                <a:latin typeface="Arial"/>
                <a:cs typeface="Arial"/>
              </a:rPr>
              <a:t>D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iali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12700" marR="262255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7</a:t>
            </a:r>
            <a:r>
              <a:rPr sz="1800" spc="-25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FFFF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	</a:t>
            </a:r>
            <a:r>
              <a:rPr sz="1800" spc="25" dirty="0">
                <a:solidFill>
                  <a:srgbClr val="CCFFFF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CCFFFF"/>
                </a:solidFill>
                <a:latin typeface="Arial"/>
                <a:cs typeface="Arial"/>
              </a:rPr>
              <a:t>P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ie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CCFFFF"/>
                </a:solidFill>
                <a:latin typeface="Arial"/>
                <a:cs typeface="Arial"/>
              </a:rPr>
              <a:t>R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e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CCFFFF"/>
                </a:solidFill>
                <a:latin typeface="Arial"/>
                <a:cs typeface="Arial"/>
              </a:rPr>
              <a:t>t</a:t>
            </a:r>
            <a:r>
              <a:rPr sz="1800" spc="-15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r</a:t>
            </a:r>
            <a:r>
              <a:rPr sz="1800" spc="-21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aine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8</a:t>
            </a:r>
            <a:r>
              <a:rPr sz="1800" spc="-25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FFFF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	</a:t>
            </a:r>
            <a:r>
              <a:rPr sz="1800" spc="25" dirty="0">
                <a:solidFill>
                  <a:srgbClr val="CCFFFF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Lan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spc="-24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05" dirty="0">
                <a:solidFill>
                  <a:srgbClr val="CCFFFF"/>
                </a:solidFill>
                <a:latin typeface="Arial"/>
                <a:cs typeface="Arial"/>
              </a:rPr>
              <a:t>–</a:t>
            </a:r>
            <a:r>
              <a:rPr sz="1800" spc="-1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spc="-25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na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k</a:t>
            </a:r>
            <a:r>
              <a:rPr sz="1800" spc="-15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 marR="636270" indent="342900">
              <a:lnSpc>
                <a:spcPct val="100000"/>
              </a:lnSpc>
              <a:tabLst>
                <a:tab pos="354965" algn="l"/>
              </a:tabLst>
            </a:pPr>
            <a:r>
              <a:rPr sz="1800" spc="185" dirty="0">
                <a:solidFill>
                  <a:srgbClr val="CCFFFF"/>
                </a:solidFill>
                <a:latin typeface="Arial"/>
                <a:cs typeface="Arial"/>
              </a:rPr>
              <a:t>B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e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r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k</a:t>
            </a:r>
            <a:r>
              <a:rPr sz="1800" spc="-21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CCFFFF"/>
                </a:solidFill>
                <a:latin typeface="Arial"/>
                <a:cs typeface="Arial"/>
              </a:rPr>
              <a:t>K</a:t>
            </a:r>
            <a:r>
              <a:rPr sz="1800" spc="-21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k</a:t>
            </a:r>
            <a:r>
              <a:rPr sz="1800" spc="-21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r</a:t>
            </a:r>
            <a:r>
              <a:rPr sz="1800" spc="-21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9</a:t>
            </a:r>
            <a:r>
              <a:rPr sz="1800" spc="-25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FFFF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	</a:t>
            </a:r>
            <a:r>
              <a:rPr sz="1800" spc="25" dirty="0">
                <a:solidFill>
                  <a:srgbClr val="CCFFFF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CCFFFF"/>
                </a:solidFill>
                <a:latin typeface="Arial"/>
                <a:cs typeface="Arial"/>
              </a:rPr>
              <a:t>K</a:t>
            </a:r>
            <a:r>
              <a:rPr sz="1800" spc="-21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m</a:t>
            </a:r>
            <a:r>
              <a:rPr sz="1800" spc="-15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CCFFFF"/>
                </a:solidFill>
                <a:latin typeface="Arial"/>
                <a:cs typeface="Arial"/>
              </a:rPr>
              <a:t>t</a:t>
            </a:r>
            <a:r>
              <a:rPr sz="1800" spc="-15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r</a:t>
            </a:r>
            <a:r>
              <a:rPr sz="1800" spc="-21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204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355600" marR="796925" indent="-342900">
              <a:lnSpc>
                <a:spcPct val="100000"/>
              </a:lnSpc>
            </a:pP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0</a:t>
            </a:r>
            <a:r>
              <a:rPr sz="1800" spc="-25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95" dirty="0">
                <a:solidFill>
                  <a:srgbClr val="CCFFFF"/>
                </a:solidFill>
                <a:latin typeface="Arial"/>
                <a:cs typeface="Arial"/>
              </a:rPr>
              <a:t>.</a:t>
            </a:r>
            <a:r>
              <a:rPr sz="1800" spc="25" dirty="0">
                <a:solidFill>
                  <a:srgbClr val="CCFFFF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CFFFF"/>
                </a:solidFill>
                <a:latin typeface="Arial"/>
                <a:cs typeface="Arial"/>
              </a:rPr>
              <a:t>T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r</a:t>
            </a:r>
            <a:r>
              <a:rPr sz="1800" spc="-21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204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9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lai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be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r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1800" spc="20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1800" spc="195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k</a:t>
            </a:r>
            <a:r>
              <a:rPr sz="1800" spc="-215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FFFF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3500" y="3304540"/>
            <a:ext cx="3042285" cy="2174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0955" indent="-342900">
              <a:lnSpc>
                <a:spcPct val="100000"/>
              </a:lnSpc>
              <a:buClr>
                <a:srgbClr val="CCFF3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1800" spc="-5" dirty="0">
                <a:solidFill>
                  <a:srgbClr val="CCFF32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	</a:t>
            </a:r>
            <a:r>
              <a:rPr sz="1800" spc="25" dirty="0">
                <a:solidFill>
                  <a:srgbClr val="CCFF32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100" dirty="0">
                <a:solidFill>
                  <a:srgbClr val="CCFF3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r</a:t>
            </a:r>
            <a:r>
              <a:rPr sz="1800" spc="-21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an</a:t>
            </a:r>
            <a:r>
              <a:rPr sz="1800" spc="200" dirty="0">
                <a:solidFill>
                  <a:srgbClr val="CCFF32"/>
                </a:solidFill>
                <a:latin typeface="Arial"/>
                <a:cs typeface="Arial"/>
              </a:rPr>
              <a:t>s</a:t>
            </a:r>
            <a:r>
              <a:rPr sz="1800" spc="185" dirty="0">
                <a:solidFill>
                  <a:srgbClr val="CCFF32"/>
                </a:solidFill>
                <a:latin typeface="Arial"/>
                <a:cs typeface="Arial"/>
              </a:rPr>
              <a:t>f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u</a:t>
            </a:r>
            <a:r>
              <a:rPr sz="1800" spc="200" dirty="0">
                <a:solidFill>
                  <a:srgbClr val="CCFF32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-10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100" dirty="0">
                <a:solidFill>
                  <a:srgbClr val="CCFF32"/>
                </a:solidFill>
                <a:latin typeface="Arial"/>
                <a:cs typeface="Arial"/>
              </a:rPr>
              <a:t>D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r</a:t>
            </a:r>
            <a:r>
              <a:rPr sz="1800" spc="-21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-11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FF32"/>
                </a:solidFill>
                <a:latin typeface="Arial"/>
                <a:cs typeface="Arial"/>
              </a:rPr>
              <a:t>/</a:t>
            </a:r>
            <a:r>
              <a:rPr sz="1800" spc="-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CCFF32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r</a:t>
            </a:r>
            <a:r>
              <a:rPr sz="1800" spc="-22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odu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k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100" dirty="0">
                <a:solidFill>
                  <a:srgbClr val="CCFF32"/>
                </a:solidFill>
                <a:latin typeface="Arial"/>
                <a:cs typeface="Arial"/>
              </a:rPr>
              <a:t>D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r</a:t>
            </a:r>
            <a:r>
              <a:rPr sz="1800" spc="-21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buClr>
                <a:srgbClr val="CCFF3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1800" spc="-5" dirty="0">
                <a:solidFill>
                  <a:srgbClr val="CCFF32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1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CCFF32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CCFF32"/>
                </a:solidFill>
                <a:latin typeface="Arial"/>
                <a:cs typeface="Arial"/>
              </a:rPr>
              <a:t>P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en</a:t>
            </a:r>
            <a:r>
              <a:rPr sz="1800" spc="165" dirty="0">
                <a:solidFill>
                  <a:srgbClr val="CCFF32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k</a:t>
            </a:r>
            <a:r>
              <a:rPr sz="1800" spc="-15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r>
              <a:rPr sz="1800" spc="-254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FF3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200" dirty="0">
                <a:solidFill>
                  <a:srgbClr val="CCFF32"/>
                </a:solidFill>
                <a:latin typeface="Arial"/>
                <a:cs typeface="Arial"/>
              </a:rPr>
              <a:t>M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enula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3</a:t>
            </a:r>
            <a:r>
              <a:rPr sz="1800" spc="-254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FF32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1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CCFF32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CCFF32"/>
                </a:solidFill>
                <a:latin typeface="Arial"/>
                <a:cs typeface="Arial"/>
              </a:rPr>
              <a:t>P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en</a:t>
            </a:r>
            <a:r>
              <a:rPr sz="1800" spc="165" dirty="0">
                <a:solidFill>
                  <a:srgbClr val="CCFF32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k</a:t>
            </a:r>
            <a:r>
              <a:rPr sz="1800" spc="-15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r>
              <a:rPr sz="1800" spc="-254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FF3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200" dirty="0">
                <a:solidFill>
                  <a:srgbClr val="CCFF32"/>
                </a:solidFill>
                <a:latin typeface="Arial"/>
                <a:cs typeface="Arial"/>
              </a:rPr>
              <a:t>M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enula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4</a:t>
            </a:r>
            <a:r>
              <a:rPr sz="1800" spc="-254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CFF32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1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CCFF32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100" dirty="0">
                <a:solidFill>
                  <a:srgbClr val="CCFF32"/>
                </a:solidFill>
                <a:latin typeface="Arial"/>
                <a:cs typeface="Arial"/>
              </a:rPr>
              <a:t>D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iali</a:t>
            </a:r>
            <a:r>
              <a:rPr sz="1800" spc="200" dirty="0">
                <a:solidFill>
                  <a:srgbClr val="CCFF32"/>
                </a:solidFill>
                <a:latin typeface="Arial"/>
                <a:cs typeface="Arial"/>
              </a:rPr>
              <a:t>s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CFF32"/>
              </a:buClr>
              <a:buFont typeface="Arial"/>
              <a:buAutoNum type="arabicPeriod" startAt="5"/>
              <a:tabLst>
                <a:tab pos="355600" algn="l"/>
              </a:tabLst>
            </a:pPr>
            <a:r>
              <a:rPr sz="1800" spc="-5" dirty="0">
                <a:solidFill>
                  <a:srgbClr val="CCFF32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	</a:t>
            </a:r>
            <a:r>
              <a:rPr sz="1800" spc="25" dirty="0">
                <a:solidFill>
                  <a:srgbClr val="CCFF32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CCFF32"/>
                </a:solidFill>
                <a:latin typeface="Arial"/>
                <a:cs typeface="Arial"/>
              </a:rPr>
              <a:t>K</a:t>
            </a:r>
            <a:r>
              <a:rPr sz="1800" spc="-21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m</a:t>
            </a:r>
            <a:r>
              <a:rPr sz="1800" spc="-15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CCFF32"/>
                </a:solidFill>
                <a:latin typeface="Arial"/>
                <a:cs typeface="Arial"/>
              </a:rPr>
              <a:t>t</a:t>
            </a:r>
            <a:r>
              <a:rPr sz="1800" spc="-15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r</a:t>
            </a:r>
            <a:r>
              <a:rPr sz="1800" spc="-21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204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355600" marR="8890" indent="-342900">
              <a:lnSpc>
                <a:spcPct val="100000"/>
              </a:lnSpc>
              <a:buClr>
                <a:srgbClr val="CCFF32"/>
              </a:buClr>
              <a:buFont typeface="Arial"/>
              <a:buAutoNum type="arabicPeriod" startAt="5"/>
              <a:tabLst>
                <a:tab pos="355600" algn="l"/>
              </a:tabLst>
            </a:pPr>
            <a:r>
              <a:rPr sz="1800" spc="-5" dirty="0">
                <a:solidFill>
                  <a:srgbClr val="CCFF32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	</a:t>
            </a:r>
            <a:r>
              <a:rPr sz="1800" spc="25" dirty="0">
                <a:solidFill>
                  <a:srgbClr val="CCFF32"/>
                </a:solidFill>
                <a:latin typeface="Arial"/>
                <a:cs typeface="Arial"/>
              </a:rPr>
              <a:t>Y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n</a:t>
            </a:r>
            <a:r>
              <a:rPr sz="1800" spc="-254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CCFF32"/>
                </a:solidFill>
                <a:latin typeface="Arial"/>
                <a:cs typeface="Arial"/>
              </a:rPr>
              <a:t>T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r</a:t>
            </a:r>
            <a:r>
              <a:rPr sz="1800" spc="-21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204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-10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200" dirty="0">
                <a:solidFill>
                  <a:srgbClr val="CCFF32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be</a:t>
            </a:r>
            <a:r>
              <a:rPr sz="1800" spc="200" dirty="0">
                <a:solidFill>
                  <a:srgbClr val="CCFF32"/>
                </a:solidFill>
                <a:latin typeface="Arial"/>
                <a:cs typeface="Arial"/>
              </a:rPr>
              <a:t>r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r>
              <a:rPr sz="1800" spc="200" dirty="0">
                <a:solidFill>
                  <a:srgbClr val="CCFF32"/>
                </a:solidFill>
                <a:latin typeface="Arial"/>
                <a:cs typeface="Arial"/>
              </a:rPr>
              <a:t>s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k</a:t>
            </a:r>
            <a:r>
              <a:rPr sz="1800" spc="-215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CCFF32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CCFF32"/>
                </a:solidFill>
                <a:latin typeface="Arial"/>
                <a:cs typeface="Arial"/>
              </a:rPr>
              <a:t>lainn</a:t>
            </a:r>
            <a:r>
              <a:rPr sz="1800" spc="165" dirty="0">
                <a:solidFill>
                  <a:srgbClr val="CCFF32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CCFF32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84859" y="3779520"/>
            <a:ext cx="1107947" cy="1385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90116" y="3779520"/>
            <a:ext cx="483234" cy="2522220"/>
          </a:xfrm>
          <a:custGeom>
            <a:avLst/>
            <a:gdLst/>
            <a:ahLst/>
            <a:cxnLst/>
            <a:rect l="l" t="t" r="r" b="b"/>
            <a:pathLst>
              <a:path w="483235" h="2522220">
                <a:moveTo>
                  <a:pt x="315559" y="0"/>
                </a:moveTo>
                <a:lnTo>
                  <a:pt x="179842" y="0"/>
                </a:lnTo>
                <a:lnTo>
                  <a:pt x="181905" y="41079"/>
                </a:lnTo>
                <a:lnTo>
                  <a:pt x="186952" y="148437"/>
                </a:lnTo>
                <a:lnTo>
                  <a:pt x="189786" y="252255"/>
                </a:lnTo>
                <a:lnTo>
                  <a:pt x="188649" y="351193"/>
                </a:lnTo>
                <a:lnTo>
                  <a:pt x="181784" y="443912"/>
                </a:lnTo>
                <a:lnTo>
                  <a:pt x="167432" y="529074"/>
                </a:lnTo>
                <a:lnTo>
                  <a:pt x="143836" y="605338"/>
                </a:lnTo>
                <a:lnTo>
                  <a:pt x="109237" y="671367"/>
                </a:lnTo>
                <a:lnTo>
                  <a:pt x="61877" y="725822"/>
                </a:lnTo>
                <a:lnTo>
                  <a:pt x="0" y="767362"/>
                </a:lnTo>
                <a:lnTo>
                  <a:pt x="0" y="815340"/>
                </a:lnTo>
                <a:lnTo>
                  <a:pt x="61606" y="843600"/>
                </a:lnTo>
                <a:lnTo>
                  <a:pt x="108208" y="885887"/>
                </a:lnTo>
                <a:lnTo>
                  <a:pt x="141650" y="940862"/>
                </a:lnTo>
                <a:lnTo>
                  <a:pt x="163775" y="1007189"/>
                </a:lnTo>
                <a:lnTo>
                  <a:pt x="176426" y="1083531"/>
                </a:lnTo>
                <a:lnTo>
                  <a:pt x="181448" y="1168553"/>
                </a:lnTo>
                <a:lnTo>
                  <a:pt x="180685" y="1260917"/>
                </a:lnTo>
                <a:lnTo>
                  <a:pt x="175979" y="1359288"/>
                </a:lnTo>
                <a:lnTo>
                  <a:pt x="169174" y="1462327"/>
                </a:lnTo>
                <a:lnTo>
                  <a:pt x="162115" y="1568699"/>
                </a:lnTo>
                <a:lnTo>
                  <a:pt x="156644" y="1677068"/>
                </a:lnTo>
                <a:lnTo>
                  <a:pt x="154606" y="1786096"/>
                </a:lnTo>
                <a:lnTo>
                  <a:pt x="157844" y="1894447"/>
                </a:lnTo>
                <a:lnTo>
                  <a:pt x="168202" y="2000784"/>
                </a:lnTo>
                <a:lnTo>
                  <a:pt x="187523" y="2103771"/>
                </a:lnTo>
                <a:lnTo>
                  <a:pt x="217651" y="2202072"/>
                </a:lnTo>
                <a:lnTo>
                  <a:pt x="260430" y="2294349"/>
                </a:lnTo>
                <a:lnTo>
                  <a:pt x="317703" y="2379267"/>
                </a:lnTo>
                <a:lnTo>
                  <a:pt x="391314" y="2455488"/>
                </a:lnTo>
                <a:lnTo>
                  <a:pt x="483107" y="2521676"/>
                </a:lnTo>
                <a:lnTo>
                  <a:pt x="483107" y="2461260"/>
                </a:lnTo>
                <a:lnTo>
                  <a:pt x="420533" y="2411782"/>
                </a:lnTo>
                <a:lnTo>
                  <a:pt x="372505" y="2354343"/>
                </a:lnTo>
                <a:lnTo>
                  <a:pt x="337337" y="2289647"/>
                </a:lnTo>
                <a:lnTo>
                  <a:pt x="313346" y="2218395"/>
                </a:lnTo>
                <a:lnTo>
                  <a:pt x="298846" y="2141291"/>
                </a:lnTo>
                <a:lnTo>
                  <a:pt x="292153" y="2059038"/>
                </a:lnTo>
                <a:lnTo>
                  <a:pt x="291582" y="1972339"/>
                </a:lnTo>
                <a:lnTo>
                  <a:pt x="295448" y="1881896"/>
                </a:lnTo>
                <a:lnTo>
                  <a:pt x="302067" y="1788413"/>
                </a:lnTo>
                <a:lnTo>
                  <a:pt x="309752" y="1692592"/>
                </a:lnTo>
                <a:lnTo>
                  <a:pt x="316821" y="1595137"/>
                </a:lnTo>
                <a:lnTo>
                  <a:pt x="321588" y="1496751"/>
                </a:lnTo>
                <a:lnTo>
                  <a:pt x="322368" y="1398135"/>
                </a:lnTo>
                <a:lnTo>
                  <a:pt x="317476" y="1299995"/>
                </a:lnTo>
                <a:lnTo>
                  <a:pt x="305228" y="1203031"/>
                </a:lnTo>
                <a:lnTo>
                  <a:pt x="283939" y="1107948"/>
                </a:lnTo>
                <a:lnTo>
                  <a:pt x="251924" y="1015448"/>
                </a:lnTo>
                <a:lnTo>
                  <a:pt x="207498" y="926234"/>
                </a:lnTo>
                <a:lnTo>
                  <a:pt x="148977" y="841009"/>
                </a:lnTo>
                <a:lnTo>
                  <a:pt x="74675" y="760476"/>
                </a:lnTo>
                <a:lnTo>
                  <a:pt x="146772" y="687472"/>
                </a:lnTo>
                <a:lnTo>
                  <a:pt x="203668" y="607221"/>
                </a:lnTo>
                <a:lnTo>
                  <a:pt x="246988" y="520750"/>
                </a:lnTo>
                <a:lnTo>
                  <a:pt x="278355" y="429087"/>
                </a:lnTo>
                <a:lnTo>
                  <a:pt x="299394" y="333260"/>
                </a:lnTo>
                <a:lnTo>
                  <a:pt x="311729" y="234296"/>
                </a:lnTo>
                <a:lnTo>
                  <a:pt x="316985" y="133223"/>
                </a:lnTo>
                <a:lnTo>
                  <a:pt x="316784" y="31070"/>
                </a:lnTo>
                <a:lnTo>
                  <a:pt x="31555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77923" y="3779520"/>
            <a:ext cx="508000" cy="2548255"/>
          </a:xfrm>
          <a:custGeom>
            <a:avLst/>
            <a:gdLst/>
            <a:ahLst/>
            <a:cxnLst/>
            <a:rect l="l" t="t" r="r" b="b"/>
            <a:pathLst>
              <a:path w="508000" h="2548254">
                <a:moveTo>
                  <a:pt x="155691" y="917448"/>
                </a:moveTo>
                <a:lnTo>
                  <a:pt x="128015" y="917448"/>
                </a:lnTo>
                <a:lnTo>
                  <a:pt x="144779" y="952500"/>
                </a:lnTo>
                <a:lnTo>
                  <a:pt x="158495" y="992124"/>
                </a:lnTo>
                <a:lnTo>
                  <a:pt x="169163" y="1036320"/>
                </a:lnTo>
                <a:lnTo>
                  <a:pt x="176783" y="1085088"/>
                </a:lnTo>
                <a:lnTo>
                  <a:pt x="179831" y="1135380"/>
                </a:lnTo>
                <a:lnTo>
                  <a:pt x="181355" y="1190244"/>
                </a:lnTo>
                <a:lnTo>
                  <a:pt x="181355" y="1248156"/>
                </a:lnTo>
                <a:lnTo>
                  <a:pt x="178307" y="1309116"/>
                </a:lnTo>
                <a:lnTo>
                  <a:pt x="175259" y="1371600"/>
                </a:lnTo>
                <a:lnTo>
                  <a:pt x="170687" y="1435608"/>
                </a:lnTo>
                <a:lnTo>
                  <a:pt x="161543" y="1569720"/>
                </a:lnTo>
                <a:lnTo>
                  <a:pt x="155447" y="1706880"/>
                </a:lnTo>
                <a:lnTo>
                  <a:pt x="153923" y="1775460"/>
                </a:lnTo>
                <a:lnTo>
                  <a:pt x="155447" y="1844040"/>
                </a:lnTo>
                <a:lnTo>
                  <a:pt x="158495" y="1912620"/>
                </a:lnTo>
                <a:lnTo>
                  <a:pt x="164591" y="1979676"/>
                </a:lnTo>
                <a:lnTo>
                  <a:pt x="173735" y="2046732"/>
                </a:lnTo>
                <a:lnTo>
                  <a:pt x="187451" y="2112264"/>
                </a:lnTo>
                <a:lnTo>
                  <a:pt x="205739" y="2176272"/>
                </a:lnTo>
                <a:lnTo>
                  <a:pt x="228599" y="2237232"/>
                </a:lnTo>
                <a:lnTo>
                  <a:pt x="256031" y="2296668"/>
                </a:lnTo>
                <a:lnTo>
                  <a:pt x="289559" y="2353056"/>
                </a:lnTo>
                <a:lnTo>
                  <a:pt x="350519" y="2432304"/>
                </a:lnTo>
                <a:lnTo>
                  <a:pt x="400811" y="2481072"/>
                </a:lnTo>
                <a:lnTo>
                  <a:pt x="457199" y="2525268"/>
                </a:lnTo>
                <a:lnTo>
                  <a:pt x="487679" y="2545080"/>
                </a:lnTo>
                <a:lnTo>
                  <a:pt x="492251" y="2548128"/>
                </a:lnTo>
                <a:lnTo>
                  <a:pt x="496823" y="2548128"/>
                </a:lnTo>
                <a:lnTo>
                  <a:pt x="501395" y="2545080"/>
                </a:lnTo>
                <a:lnTo>
                  <a:pt x="504443" y="2543556"/>
                </a:lnTo>
                <a:lnTo>
                  <a:pt x="507491" y="2538984"/>
                </a:lnTo>
                <a:lnTo>
                  <a:pt x="507491" y="2534412"/>
                </a:lnTo>
                <a:lnTo>
                  <a:pt x="481583" y="2534412"/>
                </a:lnTo>
                <a:lnTo>
                  <a:pt x="481583" y="2510866"/>
                </a:lnTo>
                <a:lnTo>
                  <a:pt x="416051" y="2461260"/>
                </a:lnTo>
                <a:lnTo>
                  <a:pt x="368807" y="2415540"/>
                </a:lnTo>
                <a:lnTo>
                  <a:pt x="327659" y="2365248"/>
                </a:lnTo>
                <a:lnTo>
                  <a:pt x="277367" y="2284476"/>
                </a:lnTo>
                <a:lnTo>
                  <a:pt x="251459" y="2226564"/>
                </a:lnTo>
                <a:lnTo>
                  <a:pt x="228599" y="2167128"/>
                </a:lnTo>
                <a:lnTo>
                  <a:pt x="211835" y="2106168"/>
                </a:lnTo>
                <a:lnTo>
                  <a:pt x="199643" y="2042160"/>
                </a:lnTo>
                <a:lnTo>
                  <a:pt x="190499" y="1976628"/>
                </a:lnTo>
                <a:lnTo>
                  <a:pt x="184403" y="1909572"/>
                </a:lnTo>
                <a:lnTo>
                  <a:pt x="181355" y="1842516"/>
                </a:lnTo>
                <a:lnTo>
                  <a:pt x="179831" y="1775460"/>
                </a:lnTo>
                <a:lnTo>
                  <a:pt x="181355" y="1706880"/>
                </a:lnTo>
                <a:lnTo>
                  <a:pt x="187451" y="1571244"/>
                </a:lnTo>
                <a:lnTo>
                  <a:pt x="196595" y="1438656"/>
                </a:lnTo>
                <a:lnTo>
                  <a:pt x="201167" y="1373124"/>
                </a:lnTo>
                <a:lnTo>
                  <a:pt x="204215" y="1310640"/>
                </a:lnTo>
                <a:lnTo>
                  <a:pt x="205739" y="1249680"/>
                </a:lnTo>
                <a:lnTo>
                  <a:pt x="207263" y="1191768"/>
                </a:lnTo>
                <a:lnTo>
                  <a:pt x="205739" y="1135380"/>
                </a:lnTo>
                <a:lnTo>
                  <a:pt x="201167" y="1082040"/>
                </a:lnTo>
                <a:lnTo>
                  <a:pt x="195071" y="1033272"/>
                </a:lnTo>
                <a:lnTo>
                  <a:pt x="184403" y="986028"/>
                </a:lnTo>
                <a:lnTo>
                  <a:pt x="169163" y="943356"/>
                </a:lnTo>
                <a:lnTo>
                  <a:pt x="155691" y="917448"/>
                </a:lnTo>
                <a:close/>
              </a:path>
              <a:path w="508000" h="2548254">
                <a:moveTo>
                  <a:pt x="481583" y="2510866"/>
                </a:moveTo>
                <a:lnTo>
                  <a:pt x="481583" y="2534412"/>
                </a:lnTo>
                <a:lnTo>
                  <a:pt x="501395" y="2523744"/>
                </a:lnTo>
                <a:lnTo>
                  <a:pt x="481583" y="2510866"/>
                </a:lnTo>
                <a:close/>
              </a:path>
              <a:path w="508000" h="2548254">
                <a:moveTo>
                  <a:pt x="481583" y="2467573"/>
                </a:moveTo>
                <a:lnTo>
                  <a:pt x="481583" y="2510866"/>
                </a:lnTo>
                <a:lnTo>
                  <a:pt x="501395" y="2523744"/>
                </a:lnTo>
                <a:lnTo>
                  <a:pt x="481583" y="2534412"/>
                </a:lnTo>
                <a:lnTo>
                  <a:pt x="507491" y="2534412"/>
                </a:lnTo>
                <a:lnTo>
                  <a:pt x="507491" y="2471928"/>
                </a:lnTo>
                <a:lnTo>
                  <a:pt x="487679" y="2471928"/>
                </a:lnTo>
                <a:lnTo>
                  <a:pt x="481583" y="2467573"/>
                </a:lnTo>
                <a:close/>
              </a:path>
              <a:path w="508000" h="2548254">
                <a:moveTo>
                  <a:pt x="481583" y="2461260"/>
                </a:moveTo>
                <a:lnTo>
                  <a:pt x="481583" y="2467573"/>
                </a:lnTo>
                <a:lnTo>
                  <a:pt x="487679" y="2471928"/>
                </a:lnTo>
                <a:lnTo>
                  <a:pt x="481583" y="2461260"/>
                </a:lnTo>
                <a:close/>
              </a:path>
              <a:path w="508000" h="2548254">
                <a:moveTo>
                  <a:pt x="507491" y="2461260"/>
                </a:moveTo>
                <a:lnTo>
                  <a:pt x="481583" y="2461260"/>
                </a:lnTo>
                <a:lnTo>
                  <a:pt x="487679" y="2471928"/>
                </a:lnTo>
                <a:lnTo>
                  <a:pt x="507491" y="2471928"/>
                </a:lnTo>
                <a:lnTo>
                  <a:pt x="507491" y="2461260"/>
                </a:lnTo>
                <a:close/>
              </a:path>
              <a:path w="508000" h="2548254">
                <a:moveTo>
                  <a:pt x="340505" y="0"/>
                </a:moveTo>
                <a:lnTo>
                  <a:pt x="314996" y="0"/>
                </a:lnTo>
                <a:lnTo>
                  <a:pt x="315467" y="19812"/>
                </a:lnTo>
                <a:lnTo>
                  <a:pt x="316991" y="82296"/>
                </a:lnTo>
                <a:lnTo>
                  <a:pt x="315467" y="146304"/>
                </a:lnTo>
                <a:lnTo>
                  <a:pt x="312419" y="208788"/>
                </a:lnTo>
                <a:lnTo>
                  <a:pt x="307847" y="271272"/>
                </a:lnTo>
                <a:lnTo>
                  <a:pt x="298703" y="332232"/>
                </a:lnTo>
                <a:lnTo>
                  <a:pt x="286511" y="391668"/>
                </a:lnTo>
                <a:lnTo>
                  <a:pt x="271271" y="449580"/>
                </a:lnTo>
                <a:lnTo>
                  <a:pt x="251459" y="504444"/>
                </a:lnTo>
                <a:lnTo>
                  <a:pt x="227075" y="559308"/>
                </a:lnTo>
                <a:lnTo>
                  <a:pt x="198119" y="611124"/>
                </a:lnTo>
                <a:lnTo>
                  <a:pt x="164591" y="659892"/>
                </a:lnTo>
                <a:lnTo>
                  <a:pt x="123443" y="707136"/>
                </a:lnTo>
                <a:lnTo>
                  <a:pt x="77723" y="751332"/>
                </a:lnTo>
                <a:lnTo>
                  <a:pt x="76199" y="752856"/>
                </a:lnTo>
                <a:lnTo>
                  <a:pt x="74675" y="755904"/>
                </a:lnTo>
                <a:lnTo>
                  <a:pt x="74675" y="766572"/>
                </a:lnTo>
                <a:lnTo>
                  <a:pt x="126491" y="818388"/>
                </a:lnTo>
                <a:lnTo>
                  <a:pt x="147827" y="844296"/>
                </a:lnTo>
                <a:lnTo>
                  <a:pt x="202691" y="922020"/>
                </a:lnTo>
                <a:lnTo>
                  <a:pt x="231647" y="976884"/>
                </a:lnTo>
                <a:lnTo>
                  <a:pt x="257555" y="1031748"/>
                </a:lnTo>
                <a:lnTo>
                  <a:pt x="277367" y="1089660"/>
                </a:lnTo>
                <a:lnTo>
                  <a:pt x="292607" y="1146048"/>
                </a:lnTo>
                <a:lnTo>
                  <a:pt x="304799" y="1205484"/>
                </a:lnTo>
                <a:lnTo>
                  <a:pt x="313943" y="1264920"/>
                </a:lnTo>
                <a:lnTo>
                  <a:pt x="318515" y="1325880"/>
                </a:lnTo>
                <a:lnTo>
                  <a:pt x="321563" y="1386840"/>
                </a:lnTo>
                <a:lnTo>
                  <a:pt x="321563" y="1447800"/>
                </a:lnTo>
                <a:lnTo>
                  <a:pt x="318515" y="1569720"/>
                </a:lnTo>
                <a:lnTo>
                  <a:pt x="309371" y="1691640"/>
                </a:lnTo>
                <a:lnTo>
                  <a:pt x="300227" y="1810512"/>
                </a:lnTo>
                <a:lnTo>
                  <a:pt x="292607" y="1926336"/>
                </a:lnTo>
                <a:lnTo>
                  <a:pt x="291083" y="1982724"/>
                </a:lnTo>
                <a:lnTo>
                  <a:pt x="291083" y="2037588"/>
                </a:lnTo>
                <a:lnTo>
                  <a:pt x="294131" y="2090928"/>
                </a:lnTo>
                <a:lnTo>
                  <a:pt x="298703" y="2142744"/>
                </a:lnTo>
                <a:lnTo>
                  <a:pt x="306323" y="2193036"/>
                </a:lnTo>
                <a:lnTo>
                  <a:pt x="318515" y="2240280"/>
                </a:lnTo>
                <a:lnTo>
                  <a:pt x="333755" y="2286000"/>
                </a:lnTo>
                <a:lnTo>
                  <a:pt x="353567" y="2328672"/>
                </a:lnTo>
                <a:lnTo>
                  <a:pt x="379475" y="2368296"/>
                </a:lnTo>
                <a:lnTo>
                  <a:pt x="409955" y="2406396"/>
                </a:lnTo>
                <a:lnTo>
                  <a:pt x="445007" y="2441448"/>
                </a:lnTo>
                <a:lnTo>
                  <a:pt x="481583" y="2467573"/>
                </a:lnTo>
                <a:lnTo>
                  <a:pt x="481583" y="2461260"/>
                </a:lnTo>
                <a:lnTo>
                  <a:pt x="507491" y="2461260"/>
                </a:lnTo>
                <a:lnTo>
                  <a:pt x="507491" y="2458212"/>
                </a:lnTo>
                <a:lnTo>
                  <a:pt x="505967" y="2453640"/>
                </a:lnTo>
                <a:lnTo>
                  <a:pt x="501395" y="2450592"/>
                </a:lnTo>
                <a:lnTo>
                  <a:pt x="481583" y="2436876"/>
                </a:lnTo>
                <a:lnTo>
                  <a:pt x="429767" y="2391156"/>
                </a:lnTo>
                <a:lnTo>
                  <a:pt x="400811" y="2356104"/>
                </a:lnTo>
                <a:lnTo>
                  <a:pt x="376427" y="2318004"/>
                </a:lnTo>
                <a:lnTo>
                  <a:pt x="358139" y="2276856"/>
                </a:lnTo>
                <a:lnTo>
                  <a:pt x="342899" y="2234184"/>
                </a:lnTo>
                <a:lnTo>
                  <a:pt x="332231" y="2188464"/>
                </a:lnTo>
                <a:lnTo>
                  <a:pt x="323087" y="2139696"/>
                </a:lnTo>
                <a:lnTo>
                  <a:pt x="318515" y="2089404"/>
                </a:lnTo>
                <a:lnTo>
                  <a:pt x="316991" y="2037588"/>
                </a:lnTo>
                <a:lnTo>
                  <a:pt x="316991" y="1984248"/>
                </a:lnTo>
                <a:lnTo>
                  <a:pt x="318515" y="1927860"/>
                </a:lnTo>
                <a:lnTo>
                  <a:pt x="324611" y="1813560"/>
                </a:lnTo>
                <a:lnTo>
                  <a:pt x="335279" y="1693164"/>
                </a:lnTo>
                <a:lnTo>
                  <a:pt x="342899" y="1571244"/>
                </a:lnTo>
                <a:lnTo>
                  <a:pt x="345947" y="1508760"/>
                </a:lnTo>
                <a:lnTo>
                  <a:pt x="347471" y="1447800"/>
                </a:lnTo>
                <a:lnTo>
                  <a:pt x="347471" y="1385316"/>
                </a:lnTo>
                <a:lnTo>
                  <a:pt x="344423" y="1322832"/>
                </a:lnTo>
                <a:lnTo>
                  <a:pt x="338327" y="1261872"/>
                </a:lnTo>
                <a:lnTo>
                  <a:pt x="329183" y="1200912"/>
                </a:lnTo>
                <a:lnTo>
                  <a:pt x="316991" y="1139952"/>
                </a:lnTo>
                <a:lnTo>
                  <a:pt x="301751" y="1080516"/>
                </a:lnTo>
                <a:lnTo>
                  <a:pt x="280415" y="1021080"/>
                </a:lnTo>
                <a:lnTo>
                  <a:pt x="254507" y="964692"/>
                </a:lnTo>
                <a:lnTo>
                  <a:pt x="224027" y="908304"/>
                </a:lnTo>
                <a:lnTo>
                  <a:pt x="187451" y="853440"/>
                </a:lnTo>
                <a:lnTo>
                  <a:pt x="144779" y="801624"/>
                </a:lnTo>
                <a:lnTo>
                  <a:pt x="114299" y="769620"/>
                </a:lnTo>
                <a:lnTo>
                  <a:pt x="96011" y="769620"/>
                </a:lnTo>
                <a:lnTo>
                  <a:pt x="96011" y="751332"/>
                </a:lnTo>
                <a:lnTo>
                  <a:pt x="115519" y="751332"/>
                </a:lnTo>
                <a:lnTo>
                  <a:pt x="120395" y="746760"/>
                </a:lnTo>
                <a:lnTo>
                  <a:pt x="164591" y="699516"/>
                </a:lnTo>
                <a:lnTo>
                  <a:pt x="220979" y="623316"/>
                </a:lnTo>
                <a:lnTo>
                  <a:pt x="249935" y="569976"/>
                </a:lnTo>
                <a:lnTo>
                  <a:pt x="275843" y="513588"/>
                </a:lnTo>
                <a:lnTo>
                  <a:pt x="295655" y="455676"/>
                </a:lnTo>
                <a:lnTo>
                  <a:pt x="312419" y="396240"/>
                </a:lnTo>
                <a:lnTo>
                  <a:pt x="324611" y="335280"/>
                </a:lnTo>
                <a:lnTo>
                  <a:pt x="332231" y="272796"/>
                </a:lnTo>
                <a:lnTo>
                  <a:pt x="338327" y="210312"/>
                </a:lnTo>
                <a:lnTo>
                  <a:pt x="341375" y="146304"/>
                </a:lnTo>
                <a:lnTo>
                  <a:pt x="341375" y="18288"/>
                </a:lnTo>
                <a:lnTo>
                  <a:pt x="340505" y="0"/>
                </a:lnTo>
                <a:close/>
              </a:path>
              <a:path w="508000" h="2548254">
                <a:moveTo>
                  <a:pt x="105333" y="887216"/>
                </a:moveTo>
                <a:lnTo>
                  <a:pt x="128015" y="918972"/>
                </a:lnTo>
                <a:lnTo>
                  <a:pt x="128015" y="917448"/>
                </a:lnTo>
                <a:lnTo>
                  <a:pt x="155691" y="917448"/>
                </a:lnTo>
                <a:lnTo>
                  <a:pt x="149351" y="905256"/>
                </a:lnTo>
                <a:lnTo>
                  <a:pt x="149351" y="903732"/>
                </a:lnTo>
                <a:lnTo>
                  <a:pt x="137740" y="888492"/>
                </a:lnTo>
                <a:lnTo>
                  <a:pt x="106679" y="888492"/>
                </a:lnTo>
                <a:lnTo>
                  <a:pt x="105333" y="887216"/>
                </a:lnTo>
                <a:close/>
              </a:path>
              <a:path w="508000" h="2548254">
                <a:moveTo>
                  <a:pt x="105155" y="886968"/>
                </a:moveTo>
                <a:lnTo>
                  <a:pt x="105333" y="887216"/>
                </a:lnTo>
                <a:lnTo>
                  <a:pt x="106679" y="888492"/>
                </a:lnTo>
                <a:lnTo>
                  <a:pt x="105155" y="886968"/>
                </a:lnTo>
                <a:close/>
              </a:path>
              <a:path w="508000" h="2548254">
                <a:moveTo>
                  <a:pt x="136579" y="886968"/>
                </a:moveTo>
                <a:lnTo>
                  <a:pt x="105155" y="886968"/>
                </a:lnTo>
                <a:lnTo>
                  <a:pt x="106679" y="888492"/>
                </a:lnTo>
                <a:lnTo>
                  <a:pt x="137740" y="888492"/>
                </a:lnTo>
                <a:lnTo>
                  <a:pt x="136579" y="886968"/>
                </a:lnTo>
                <a:close/>
              </a:path>
              <a:path w="508000" h="2548254">
                <a:moveTo>
                  <a:pt x="114299" y="861060"/>
                </a:moveTo>
                <a:lnTo>
                  <a:pt x="77723" y="861060"/>
                </a:lnTo>
                <a:lnTo>
                  <a:pt x="105333" y="887216"/>
                </a:lnTo>
                <a:lnTo>
                  <a:pt x="105155" y="886968"/>
                </a:lnTo>
                <a:lnTo>
                  <a:pt x="136579" y="886968"/>
                </a:lnTo>
                <a:lnTo>
                  <a:pt x="124967" y="871728"/>
                </a:lnTo>
                <a:lnTo>
                  <a:pt x="124967" y="870204"/>
                </a:lnTo>
                <a:lnTo>
                  <a:pt x="123443" y="870204"/>
                </a:lnTo>
                <a:lnTo>
                  <a:pt x="114299" y="861060"/>
                </a:lnTo>
                <a:close/>
              </a:path>
              <a:path w="508000" h="2548254">
                <a:moveTo>
                  <a:pt x="78430" y="692602"/>
                </a:moveTo>
                <a:lnTo>
                  <a:pt x="45719" y="720852"/>
                </a:lnTo>
                <a:lnTo>
                  <a:pt x="27431" y="731520"/>
                </a:lnTo>
                <a:lnTo>
                  <a:pt x="6095" y="742188"/>
                </a:lnTo>
                <a:lnTo>
                  <a:pt x="1523" y="745236"/>
                </a:lnTo>
                <a:lnTo>
                  <a:pt x="0" y="749808"/>
                </a:lnTo>
                <a:lnTo>
                  <a:pt x="0" y="819912"/>
                </a:lnTo>
                <a:lnTo>
                  <a:pt x="3047" y="824484"/>
                </a:lnTo>
                <a:lnTo>
                  <a:pt x="7619" y="826008"/>
                </a:lnTo>
                <a:lnTo>
                  <a:pt x="27431" y="833628"/>
                </a:lnTo>
                <a:lnTo>
                  <a:pt x="45719" y="841248"/>
                </a:lnTo>
                <a:lnTo>
                  <a:pt x="79247" y="862584"/>
                </a:lnTo>
                <a:lnTo>
                  <a:pt x="77723" y="861060"/>
                </a:lnTo>
                <a:lnTo>
                  <a:pt x="114299" y="861060"/>
                </a:lnTo>
                <a:lnTo>
                  <a:pt x="96011" y="842772"/>
                </a:lnTo>
                <a:lnTo>
                  <a:pt x="94487" y="842772"/>
                </a:lnTo>
                <a:lnTo>
                  <a:pt x="94487" y="841248"/>
                </a:lnTo>
                <a:lnTo>
                  <a:pt x="77723" y="830580"/>
                </a:lnTo>
                <a:lnTo>
                  <a:pt x="59435" y="819912"/>
                </a:lnTo>
                <a:lnTo>
                  <a:pt x="48767" y="815340"/>
                </a:lnTo>
                <a:lnTo>
                  <a:pt x="24383" y="815340"/>
                </a:lnTo>
                <a:lnTo>
                  <a:pt x="16763" y="803148"/>
                </a:lnTo>
                <a:lnTo>
                  <a:pt x="24383" y="803148"/>
                </a:lnTo>
                <a:lnTo>
                  <a:pt x="24383" y="765048"/>
                </a:lnTo>
                <a:lnTo>
                  <a:pt x="18287" y="765048"/>
                </a:lnTo>
                <a:lnTo>
                  <a:pt x="24383" y="754380"/>
                </a:lnTo>
                <a:lnTo>
                  <a:pt x="39623" y="754380"/>
                </a:lnTo>
                <a:lnTo>
                  <a:pt x="59435" y="742188"/>
                </a:lnTo>
                <a:lnTo>
                  <a:pt x="94487" y="711708"/>
                </a:lnTo>
                <a:lnTo>
                  <a:pt x="96011" y="711708"/>
                </a:lnTo>
                <a:lnTo>
                  <a:pt x="96011" y="710184"/>
                </a:lnTo>
                <a:lnTo>
                  <a:pt x="111251" y="693420"/>
                </a:lnTo>
                <a:lnTo>
                  <a:pt x="77723" y="693420"/>
                </a:lnTo>
                <a:lnTo>
                  <a:pt x="78430" y="692602"/>
                </a:lnTo>
                <a:close/>
              </a:path>
              <a:path w="508000" h="2548254">
                <a:moveTo>
                  <a:pt x="16763" y="803148"/>
                </a:moveTo>
                <a:lnTo>
                  <a:pt x="24383" y="815340"/>
                </a:lnTo>
                <a:lnTo>
                  <a:pt x="24383" y="805869"/>
                </a:lnTo>
                <a:lnTo>
                  <a:pt x="16763" y="803148"/>
                </a:lnTo>
                <a:close/>
              </a:path>
              <a:path w="508000" h="2548254">
                <a:moveTo>
                  <a:pt x="24383" y="805869"/>
                </a:moveTo>
                <a:lnTo>
                  <a:pt x="24383" y="815340"/>
                </a:lnTo>
                <a:lnTo>
                  <a:pt x="48767" y="815340"/>
                </a:lnTo>
                <a:lnTo>
                  <a:pt x="38099" y="810768"/>
                </a:lnTo>
                <a:lnTo>
                  <a:pt x="24383" y="805869"/>
                </a:lnTo>
                <a:close/>
              </a:path>
              <a:path w="508000" h="2548254">
                <a:moveTo>
                  <a:pt x="24383" y="803148"/>
                </a:moveTo>
                <a:lnTo>
                  <a:pt x="16763" y="803148"/>
                </a:lnTo>
                <a:lnTo>
                  <a:pt x="24383" y="805869"/>
                </a:lnTo>
                <a:lnTo>
                  <a:pt x="24383" y="803148"/>
                </a:lnTo>
                <a:close/>
              </a:path>
              <a:path w="508000" h="2548254">
                <a:moveTo>
                  <a:pt x="96011" y="751332"/>
                </a:moveTo>
                <a:lnTo>
                  <a:pt x="96011" y="769620"/>
                </a:lnTo>
                <a:lnTo>
                  <a:pt x="105450" y="760771"/>
                </a:lnTo>
                <a:lnTo>
                  <a:pt x="96011" y="751332"/>
                </a:lnTo>
                <a:close/>
              </a:path>
              <a:path w="508000" h="2548254">
                <a:moveTo>
                  <a:pt x="105450" y="760771"/>
                </a:moveTo>
                <a:lnTo>
                  <a:pt x="96011" y="769620"/>
                </a:lnTo>
                <a:lnTo>
                  <a:pt x="114299" y="769620"/>
                </a:lnTo>
                <a:lnTo>
                  <a:pt x="105450" y="760771"/>
                </a:lnTo>
                <a:close/>
              </a:path>
              <a:path w="508000" h="2548254">
                <a:moveTo>
                  <a:pt x="24383" y="754380"/>
                </a:moveTo>
                <a:lnTo>
                  <a:pt x="18287" y="765048"/>
                </a:lnTo>
                <a:lnTo>
                  <a:pt x="24383" y="762000"/>
                </a:lnTo>
                <a:lnTo>
                  <a:pt x="24383" y="754380"/>
                </a:lnTo>
                <a:close/>
              </a:path>
              <a:path w="508000" h="2548254">
                <a:moveTo>
                  <a:pt x="24383" y="762000"/>
                </a:moveTo>
                <a:lnTo>
                  <a:pt x="18287" y="765048"/>
                </a:lnTo>
                <a:lnTo>
                  <a:pt x="24383" y="765048"/>
                </a:lnTo>
                <a:lnTo>
                  <a:pt x="24383" y="762000"/>
                </a:lnTo>
                <a:close/>
              </a:path>
              <a:path w="508000" h="2548254">
                <a:moveTo>
                  <a:pt x="39623" y="754380"/>
                </a:moveTo>
                <a:lnTo>
                  <a:pt x="24383" y="754380"/>
                </a:lnTo>
                <a:lnTo>
                  <a:pt x="24383" y="762000"/>
                </a:lnTo>
                <a:lnTo>
                  <a:pt x="39623" y="754380"/>
                </a:lnTo>
                <a:close/>
              </a:path>
              <a:path w="508000" h="2548254">
                <a:moveTo>
                  <a:pt x="115519" y="751332"/>
                </a:moveTo>
                <a:lnTo>
                  <a:pt x="96011" y="751332"/>
                </a:lnTo>
                <a:lnTo>
                  <a:pt x="105450" y="760771"/>
                </a:lnTo>
                <a:lnTo>
                  <a:pt x="115519" y="751332"/>
                </a:lnTo>
                <a:close/>
              </a:path>
              <a:path w="508000" h="2548254">
                <a:moveTo>
                  <a:pt x="79247" y="691896"/>
                </a:moveTo>
                <a:lnTo>
                  <a:pt x="78430" y="692602"/>
                </a:lnTo>
                <a:lnTo>
                  <a:pt x="77723" y="693420"/>
                </a:lnTo>
                <a:lnTo>
                  <a:pt x="79247" y="691896"/>
                </a:lnTo>
                <a:close/>
              </a:path>
              <a:path w="508000" h="2548254">
                <a:moveTo>
                  <a:pt x="112637" y="691896"/>
                </a:moveTo>
                <a:lnTo>
                  <a:pt x="79247" y="691896"/>
                </a:lnTo>
                <a:lnTo>
                  <a:pt x="77723" y="693420"/>
                </a:lnTo>
                <a:lnTo>
                  <a:pt x="111251" y="693420"/>
                </a:lnTo>
                <a:lnTo>
                  <a:pt x="112637" y="691896"/>
                </a:lnTo>
                <a:close/>
              </a:path>
              <a:path w="508000" h="2548254">
                <a:moveTo>
                  <a:pt x="136245" y="659892"/>
                </a:moveTo>
                <a:lnTo>
                  <a:pt x="106679" y="659892"/>
                </a:lnTo>
                <a:lnTo>
                  <a:pt x="78430" y="692602"/>
                </a:lnTo>
                <a:lnTo>
                  <a:pt x="79247" y="691896"/>
                </a:lnTo>
                <a:lnTo>
                  <a:pt x="112637" y="691896"/>
                </a:lnTo>
                <a:lnTo>
                  <a:pt x="126491" y="676656"/>
                </a:lnTo>
                <a:lnTo>
                  <a:pt x="126491" y="675132"/>
                </a:lnTo>
                <a:lnTo>
                  <a:pt x="136245" y="659892"/>
                </a:lnTo>
                <a:close/>
              </a:path>
              <a:path w="508000" h="2548254">
                <a:moveTo>
                  <a:pt x="205106" y="0"/>
                </a:moveTo>
                <a:lnTo>
                  <a:pt x="179899" y="0"/>
                </a:lnTo>
                <a:lnTo>
                  <a:pt x="182879" y="67056"/>
                </a:lnTo>
                <a:lnTo>
                  <a:pt x="188975" y="198120"/>
                </a:lnTo>
                <a:lnTo>
                  <a:pt x="188975" y="321564"/>
                </a:lnTo>
                <a:lnTo>
                  <a:pt x="185927" y="381000"/>
                </a:lnTo>
                <a:lnTo>
                  <a:pt x="181355" y="435864"/>
                </a:lnTo>
                <a:lnTo>
                  <a:pt x="173735" y="489204"/>
                </a:lnTo>
                <a:lnTo>
                  <a:pt x="163067" y="537972"/>
                </a:lnTo>
                <a:lnTo>
                  <a:pt x="147827" y="583692"/>
                </a:lnTo>
                <a:lnTo>
                  <a:pt x="129539" y="623316"/>
                </a:lnTo>
                <a:lnTo>
                  <a:pt x="105155" y="661416"/>
                </a:lnTo>
                <a:lnTo>
                  <a:pt x="106679" y="659892"/>
                </a:lnTo>
                <a:lnTo>
                  <a:pt x="136245" y="659892"/>
                </a:lnTo>
                <a:lnTo>
                  <a:pt x="150875" y="637032"/>
                </a:lnTo>
                <a:lnTo>
                  <a:pt x="170687" y="592836"/>
                </a:lnTo>
                <a:lnTo>
                  <a:pt x="187451" y="545592"/>
                </a:lnTo>
                <a:lnTo>
                  <a:pt x="198119" y="493776"/>
                </a:lnTo>
                <a:lnTo>
                  <a:pt x="207263" y="440436"/>
                </a:lnTo>
                <a:lnTo>
                  <a:pt x="211835" y="382524"/>
                </a:lnTo>
                <a:lnTo>
                  <a:pt x="214883" y="323088"/>
                </a:lnTo>
                <a:lnTo>
                  <a:pt x="214883" y="260604"/>
                </a:lnTo>
                <a:lnTo>
                  <a:pt x="211835" y="132588"/>
                </a:lnTo>
                <a:lnTo>
                  <a:pt x="208787" y="65532"/>
                </a:lnTo>
                <a:lnTo>
                  <a:pt x="2051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4000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9908" y="350520"/>
            <a:ext cx="7542530" cy="379730"/>
          </a:xfrm>
          <a:custGeom>
            <a:avLst/>
            <a:gdLst/>
            <a:ahLst/>
            <a:cxnLst/>
            <a:rect l="l" t="t" r="r" b="b"/>
            <a:pathLst>
              <a:path w="7542530" h="379730">
                <a:moveTo>
                  <a:pt x="0" y="379475"/>
                </a:moveTo>
                <a:lnTo>
                  <a:pt x="7542275" y="379475"/>
                </a:lnTo>
                <a:lnTo>
                  <a:pt x="7542275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9721" y="2509103"/>
            <a:ext cx="777494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252525"/>
                </a:solidFill>
                <a:latin typeface="Arial"/>
                <a:cs typeface="Arial"/>
              </a:rPr>
              <a:t>SA</a:t>
            </a:r>
            <a:r>
              <a:rPr sz="32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32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245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252525"/>
                </a:solidFill>
                <a:latin typeface="Arial"/>
                <a:cs typeface="Arial"/>
              </a:rPr>
              <a:t>AD</a:t>
            </a:r>
            <a:r>
              <a:rPr sz="32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3200" spc="-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245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252525"/>
                </a:solidFill>
                <a:latin typeface="Arial"/>
                <a:cs typeface="Arial"/>
              </a:rPr>
              <a:t>ASIE</a:t>
            </a:r>
            <a:r>
              <a:rPr sz="32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3200" spc="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Arial"/>
                <a:cs typeface="Arial"/>
              </a:rPr>
              <a:t>DIABETE</a:t>
            </a:r>
            <a:r>
              <a:rPr sz="32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32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Arial"/>
                <a:cs typeface="Arial"/>
              </a:rPr>
              <a:t>MELLITUS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2668" y="3777996"/>
            <a:ext cx="9144000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9908" y="6535673"/>
            <a:ext cx="7542530" cy="0"/>
          </a:xfrm>
          <a:custGeom>
            <a:avLst/>
            <a:gdLst/>
            <a:ahLst/>
            <a:cxnLst/>
            <a:rect l="l" t="t" r="r" b="b"/>
            <a:pathLst>
              <a:path w="7542530">
                <a:moveTo>
                  <a:pt x="0" y="0"/>
                </a:moveTo>
                <a:lnTo>
                  <a:pt x="7542275" y="0"/>
                </a:lnTo>
              </a:path>
            </a:pathLst>
          </a:custGeom>
          <a:ln w="27177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9721" y="3857032"/>
            <a:ext cx="5012690" cy="140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Font typeface="Arial"/>
              <a:buAutoNum type="arabicPeriod"/>
              <a:tabLst>
                <a:tab pos="528320" algn="l"/>
              </a:tabLst>
            </a:pP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SA</a:t>
            </a:r>
            <a:r>
              <a:rPr sz="2800" spc="-20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sz="28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2F2F2F"/>
                </a:solidFill>
                <a:latin typeface="Arial"/>
                <a:cs typeface="Arial"/>
              </a:rPr>
              <a:t>drug</a:t>
            </a:r>
            <a:r>
              <a:rPr sz="2800" i="1" spc="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2F2F2F"/>
                </a:solidFill>
                <a:latin typeface="Arial"/>
                <a:cs typeface="Arial"/>
              </a:rPr>
              <a:t>related</a:t>
            </a:r>
            <a:r>
              <a:rPr sz="2800" i="1" spc="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2F2F2F"/>
                </a:solidFill>
                <a:latin typeface="Arial"/>
                <a:cs typeface="Arial"/>
              </a:rPr>
              <a:t>problem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Font typeface="Arial"/>
              <a:buAutoNum type="arabicPeriod"/>
              <a:tabLst>
                <a:tab pos="528320" algn="l"/>
              </a:tabLst>
            </a:pP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SA</a:t>
            </a:r>
            <a:r>
              <a:rPr sz="2800" spc="-20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sz="28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Arial"/>
                <a:cs typeface="Arial"/>
              </a:rPr>
              <a:t>polifarma</a:t>
            </a:r>
            <a:r>
              <a:rPr sz="2800" spc="-10" dirty="0">
                <a:solidFill>
                  <a:srgbClr val="2F2F2F"/>
                </a:solidFill>
                <a:latin typeface="Arial"/>
                <a:cs typeface="Arial"/>
              </a:rPr>
              <a:t>si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Font typeface="Arial"/>
              <a:buAutoNum type="arabicPeriod"/>
              <a:tabLst>
                <a:tab pos="528320" algn="l"/>
              </a:tabLst>
            </a:pPr>
            <a:r>
              <a:rPr sz="2800" spc="-30" dirty="0">
                <a:solidFill>
                  <a:srgbClr val="2F2F2F"/>
                </a:solidFill>
                <a:latin typeface="Arial"/>
                <a:cs typeface="Arial"/>
              </a:rPr>
              <a:t>SA</a:t>
            </a:r>
            <a:r>
              <a:rPr sz="2800" spc="-20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sz="28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F2F2F"/>
                </a:solidFill>
                <a:latin typeface="Arial"/>
                <a:cs typeface="Arial"/>
              </a:rPr>
              <a:t>penggunaan</a:t>
            </a:r>
            <a:r>
              <a:rPr sz="2800" spc="1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Arial"/>
                <a:cs typeface="Arial"/>
              </a:rPr>
              <a:t>antibioti</a:t>
            </a:r>
            <a:r>
              <a:rPr sz="2800" spc="-10" dirty="0">
                <a:solidFill>
                  <a:srgbClr val="2F2F2F"/>
                </a:solidFill>
                <a:latin typeface="Arial"/>
                <a:cs typeface="Arial"/>
              </a:rPr>
              <a:t>k</a:t>
            </a:r>
            <a:r>
              <a:rPr sz="28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600" y="1950720"/>
            <a:ext cx="906780" cy="1830705"/>
          </a:xfrm>
          <a:custGeom>
            <a:avLst/>
            <a:gdLst/>
            <a:ahLst/>
            <a:cxnLst/>
            <a:rect l="l" t="t" r="r" b="b"/>
            <a:pathLst>
              <a:path w="906779" h="1830704">
                <a:moveTo>
                  <a:pt x="679703" y="454151"/>
                </a:moveTo>
                <a:lnTo>
                  <a:pt x="225551" y="454151"/>
                </a:lnTo>
                <a:lnTo>
                  <a:pt x="225551" y="1830323"/>
                </a:lnTo>
                <a:lnTo>
                  <a:pt x="679703" y="1830323"/>
                </a:lnTo>
                <a:lnTo>
                  <a:pt x="679703" y="454151"/>
                </a:lnTo>
                <a:close/>
              </a:path>
              <a:path w="906779" h="1830704">
                <a:moveTo>
                  <a:pt x="452627" y="0"/>
                </a:moveTo>
                <a:lnTo>
                  <a:pt x="0" y="454151"/>
                </a:lnTo>
                <a:lnTo>
                  <a:pt x="906779" y="454151"/>
                </a:lnTo>
                <a:lnTo>
                  <a:pt x="452627" y="0"/>
                </a:lnTo>
                <a:close/>
              </a:path>
            </a:pathLst>
          </a:custGeom>
          <a:solidFill>
            <a:srgbClr val="CC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0355" y="1924812"/>
            <a:ext cx="1000125" cy="1856739"/>
          </a:xfrm>
          <a:custGeom>
            <a:avLst/>
            <a:gdLst/>
            <a:ahLst/>
            <a:cxnLst/>
            <a:rect l="l" t="t" r="r" b="b"/>
            <a:pathLst>
              <a:path w="1000125" h="1856739">
                <a:moveTo>
                  <a:pt x="254507" y="480059"/>
                </a:moveTo>
                <a:lnTo>
                  <a:pt x="254507" y="1856231"/>
                </a:lnTo>
                <a:lnTo>
                  <a:pt x="292607" y="1856231"/>
                </a:lnTo>
                <a:lnTo>
                  <a:pt x="292607" y="499871"/>
                </a:lnTo>
                <a:lnTo>
                  <a:pt x="272795" y="499871"/>
                </a:lnTo>
                <a:lnTo>
                  <a:pt x="254507" y="480059"/>
                </a:lnTo>
                <a:close/>
              </a:path>
              <a:path w="1000125" h="1856739">
                <a:moveTo>
                  <a:pt x="908303" y="461771"/>
                </a:moveTo>
                <a:lnTo>
                  <a:pt x="708659" y="461771"/>
                </a:lnTo>
                <a:lnTo>
                  <a:pt x="708659" y="1856231"/>
                </a:lnTo>
                <a:lnTo>
                  <a:pt x="746759" y="1856231"/>
                </a:lnTo>
                <a:lnTo>
                  <a:pt x="746759" y="499871"/>
                </a:lnTo>
                <a:lnTo>
                  <a:pt x="726947" y="499871"/>
                </a:lnTo>
                <a:lnTo>
                  <a:pt x="746759" y="480059"/>
                </a:lnTo>
                <a:lnTo>
                  <a:pt x="926591" y="480059"/>
                </a:lnTo>
                <a:lnTo>
                  <a:pt x="908303" y="461771"/>
                </a:lnTo>
                <a:close/>
              </a:path>
              <a:path w="1000125" h="1856739">
                <a:moveTo>
                  <a:pt x="499871" y="0"/>
                </a:moveTo>
                <a:lnTo>
                  <a:pt x="0" y="499871"/>
                </a:lnTo>
                <a:lnTo>
                  <a:pt x="254507" y="499871"/>
                </a:lnTo>
                <a:lnTo>
                  <a:pt x="254507" y="493775"/>
                </a:lnTo>
                <a:lnTo>
                  <a:pt x="59435" y="493775"/>
                </a:lnTo>
                <a:lnTo>
                  <a:pt x="47243" y="461771"/>
                </a:lnTo>
                <a:lnTo>
                  <a:pt x="91439" y="461771"/>
                </a:lnTo>
                <a:lnTo>
                  <a:pt x="499871" y="53339"/>
                </a:lnTo>
                <a:lnTo>
                  <a:pt x="486155" y="39623"/>
                </a:lnTo>
                <a:lnTo>
                  <a:pt x="539495" y="39623"/>
                </a:lnTo>
                <a:lnTo>
                  <a:pt x="499871" y="0"/>
                </a:lnTo>
                <a:close/>
              </a:path>
              <a:path w="1000125" h="1856739">
                <a:moveTo>
                  <a:pt x="292607" y="480059"/>
                </a:moveTo>
                <a:lnTo>
                  <a:pt x="254507" y="480059"/>
                </a:lnTo>
                <a:lnTo>
                  <a:pt x="272795" y="499871"/>
                </a:lnTo>
                <a:lnTo>
                  <a:pt x="292607" y="499871"/>
                </a:lnTo>
                <a:lnTo>
                  <a:pt x="292607" y="480059"/>
                </a:lnTo>
                <a:close/>
              </a:path>
              <a:path w="1000125" h="1856739">
                <a:moveTo>
                  <a:pt x="746759" y="480059"/>
                </a:moveTo>
                <a:lnTo>
                  <a:pt x="726947" y="499871"/>
                </a:lnTo>
                <a:lnTo>
                  <a:pt x="746759" y="499871"/>
                </a:lnTo>
                <a:lnTo>
                  <a:pt x="746759" y="480059"/>
                </a:lnTo>
                <a:close/>
              </a:path>
              <a:path w="1000125" h="1856739">
                <a:moveTo>
                  <a:pt x="926591" y="480059"/>
                </a:moveTo>
                <a:lnTo>
                  <a:pt x="746759" y="480059"/>
                </a:lnTo>
                <a:lnTo>
                  <a:pt x="746759" y="499871"/>
                </a:lnTo>
                <a:lnTo>
                  <a:pt x="999743" y="499871"/>
                </a:lnTo>
                <a:lnTo>
                  <a:pt x="993647" y="493775"/>
                </a:lnTo>
                <a:lnTo>
                  <a:pt x="940307" y="493775"/>
                </a:lnTo>
                <a:lnTo>
                  <a:pt x="926591" y="480059"/>
                </a:lnTo>
                <a:close/>
              </a:path>
              <a:path w="1000125" h="1856739">
                <a:moveTo>
                  <a:pt x="91439" y="461771"/>
                </a:moveTo>
                <a:lnTo>
                  <a:pt x="47243" y="461771"/>
                </a:lnTo>
                <a:lnTo>
                  <a:pt x="59435" y="493775"/>
                </a:lnTo>
                <a:lnTo>
                  <a:pt x="91439" y="461771"/>
                </a:lnTo>
                <a:close/>
              </a:path>
              <a:path w="1000125" h="1856739">
                <a:moveTo>
                  <a:pt x="292607" y="461771"/>
                </a:moveTo>
                <a:lnTo>
                  <a:pt x="91439" y="461771"/>
                </a:lnTo>
                <a:lnTo>
                  <a:pt x="59435" y="493775"/>
                </a:lnTo>
                <a:lnTo>
                  <a:pt x="254507" y="493775"/>
                </a:lnTo>
                <a:lnTo>
                  <a:pt x="254507" y="480059"/>
                </a:lnTo>
                <a:lnTo>
                  <a:pt x="292607" y="480059"/>
                </a:lnTo>
                <a:lnTo>
                  <a:pt x="292607" y="461771"/>
                </a:lnTo>
                <a:close/>
              </a:path>
              <a:path w="1000125" h="1856739">
                <a:moveTo>
                  <a:pt x="539495" y="39623"/>
                </a:moveTo>
                <a:lnTo>
                  <a:pt x="513587" y="39623"/>
                </a:lnTo>
                <a:lnTo>
                  <a:pt x="499871" y="53339"/>
                </a:lnTo>
                <a:lnTo>
                  <a:pt x="940307" y="493775"/>
                </a:lnTo>
                <a:lnTo>
                  <a:pt x="954023" y="461771"/>
                </a:lnTo>
                <a:lnTo>
                  <a:pt x="961643" y="461771"/>
                </a:lnTo>
                <a:lnTo>
                  <a:pt x="539495" y="39623"/>
                </a:lnTo>
                <a:close/>
              </a:path>
              <a:path w="1000125" h="1856739">
                <a:moveTo>
                  <a:pt x="961643" y="461771"/>
                </a:moveTo>
                <a:lnTo>
                  <a:pt x="954023" y="461771"/>
                </a:lnTo>
                <a:lnTo>
                  <a:pt x="940307" y="493775"/>
                </a:lnTo>
                <a:lnTo>
                  <a:pt x="993647" y="493775"/>
                </a:lnTo>
                <a:lnTo>
                  <a:pt x="961643" y="461771"/>
                </a:lnTo>
                <a:close/>
              </a:path>
              <a:path w="1000125" h="1856739">
                <a:moveTo>
                  <a:pt x="513587" y="39623"/>
                </a:moveTo>
                <a:lnTo>
                  <a:pt x="486155" y="39623"/>
                </a:lnTo>
                <a:lnTo>
                  <a:pt x="499871" y="53339"/>
                </a:lnTo>
                <a:lnTo>
                  <a:pt x="513587" y="39623"/>
                </a:lnTo>
                <a:close/>
              </a:path>
            </a:pathLst>
          </a:custGeom>
          <a:solidFill>
            <a:srgbClr val="00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75916" y="867156"/>
            <a:ext cx="2055875" cy="1170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7439" y="868680"/>
            <a:ext cx="2054351" cy="1168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5916" y="867156"/>
            <a:ext cx="2055875" cy="1170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59151" y="851916"/>
            <a:ext cx="2091055" cy="1203960"/>
          </a:xfrm>
          <a:custGeom>
            <a:avLst/>
            <a:gdLst/>
            <a:ahLst/>
            <a:cxnLst/>
            <a:rect l="l" t="t" r="r" b="b"/>
            <a:pathLst>
              <a:path w="2091054" h="1203960">
                <a:moveTo>
                  <a:pt x="1045463" y="0"/>
                </a:moveTo>
                <a:lnTo>
                  <a:pt x="992123" y="0"/>
                </a:lnTo>
                <a:lnTo>
                  <a:pt x="886967" y="6095"/>
                </a:lnTo>
                <a:lnTo>
                  <a:pt x="736091" y="24383"/>
                </a:lnTo>
                <a:lnTo>
                  <a:pt x="688847" y="33527"/>
                </a:lnTo>
                <a:lnTo>
                  <a:pt x="594359" y="57911"/>
                </a:lnTo>
                <a:lnTo>
                  <a:pt x="505967" y="85343"/>
                </a:lnTo>
                <a:lnTo>
                  <a:pt x="423671" y="115823"/>
                </a:lnTo>
                <a:lnTo>
                  <a:pt x="384047" y="134111"/>
                </a:lnTo>
                <a:lnTo>
                  <a:pt x="345947" y="152399"/>
                </a:lnTo>
                <a:lnTo>
                  <a:pt x="309371" y="173735"/>
                </a:lnTo>
                <a:lnTo>
                  <a:pt x="274319" y="192023"/>
                </a:lnTo>
                <a:lnTo>
                  <a:pt x="210311" y="237743"/>
                </a:lnTo>
                <a:lnTo>
                  <a:pt x="153923" y="286511"/>
                </a:lnTo>
                <a:lnTo>
                  <a:pt x="105155" y="338327"/>
                </a:lnTo>
                <a:lnTo>
                  <a:pt x="83819" y="362711"/>
                </a:lnTo>
                <a:lnTo>
                  <a:pt x="56387" y="405383"/>
                </a:lnTo>
                <a:lnTo>
                  <a:pt x="33527" y="448055"/>
                </a:lnTo>
                <a:lnTo>
                  <a:pt x="12191" y="509015"/>
                </a:lnTo>
                <a:lnTo>
                  <a:pt x="3047" y="554735"/>
                </a:lnTo>
                <a:lnTo>
                  <a:pt x="0" y="585215"/>
                </a:lnTo>
                <a:lnTo>
                  <a:pt x="0" y="618743"/>
                </a:lnTo>
                <a:lnTo>
                  <a:pt x="12191" y="694943"/>
                </a:lnTo>
                <a:lnTo>
                  <a:pt x="33527" y="755903"/>
                </a:lnTo>
                <a:lnTo>
                  <a:pt x="56387" y="798575"/>
                </a:lnTo>
                <a:lnTo>
                  <a:pt x="65531" y="813815"/>
                </a:lnTo>
                <a:lnTo>
                  <a:pt x="106679" y="868679"/>
                </a:lnTo>
                <a:lnTo>
                  <a:pt x="155447" y="920495"/>
                </a:lnTo>
                <a:lnTo>
                  <a:pt x="211835" y="966215"/>
                </a:lnTo>
                <a:lnTo>
                  <a:pt x="242315" y="990599"/>
                </a:lnTo>
                <a:lnTo>
                  <a:pt x="275843" y="1011935"/>
                </a:lnTo>
                <a:lnTo>
                  <a:pt x="310895" y="1033271"/>
                </a:lnTo>
                <a:lnTo>
                  <a:pt x="384047" y="1069847"/>
                </a:lnTo>
                <a:lnTo>
                  <a:pt x="423671" y="1088135"/>
                </a:lnTo>
                <a:lnTo>
                  <a:pt x="464819" y="1103375"/>
                </a:lnTo>
                <a:lnTo>
                  <a:pt x="550163" y="1133855"/>
                </a:lnTo>
                <a:lnTo>
                  <a:pt x="688847" y="1170431"/>
                </a:lnTo>
                <a:lnTo>
                  <a:pt x="737615" y="1179575"/>
                </a:lnTo>
                <a:lnTo>
                  <a:pt x="888491" y="1197863"/>
                </a:lnTo>
                <a:lnTo>
                  <a:pt x="992123" y="1203959"/>
                </a:lnTo>
                <a:lnTo>
                  <a:pt x="1045463" y="1203959"/>
                </a:lnTo>
                <a:lnTo>
                  <a:pt x="1054607" y="1191767"/>
                </a:lnTo>
                <a:lnTo>
                  <a:pt x="1027175" y="1191767"/>
                </a:lnTo>
                <a:lnTo>
                  <a:pt x="1025651" y="1185671"/>
                </a:lnTo>
                <a:lnTo>
                  <a:pt x="1025651" y="1179575"/>
                </a:lnTo>
                <a:lnTo>
                  <a:pt x="1030223" y="1173479"/>
                </a:lnTo>
                <a:lnTo>
                  <a:pt x="1033271" y="1170431"/>
                </a:lnTo>
                <a:lnTo>
                  <a:pt x="1039367" y="1167383"/>
                </a:lnTo>
                <a:lnTo>
                  <a:pt x="993647" y="1167383"/>
                </a:lnTo>
                <a:lnTo>
                  <a:pt x="890015" y="1161287"/>
                </a:lnTo>
                <a:lnTo>
                  <a:pt x="790955" y="1149095"/>
                </a:lnTo>
                <a:lnTo>
                  <a:pt x="696467" y="1130807"/>
                </a:lnTo>
                <a:lnTo>
                  <a:pt x="605027" y="1109471"/>
                </a:lnTo>
                <a:lnTo>
                  <a:pt x="560831" y="1097279"/>
                </a:lnTo>
                <a:lnTo>
                  <a:pt x="478535" y="1069847"/>
                </a:lnTo>
                <a:lnTo>
                  <a:pt x="438911" y="1051559"/>
                </a:lnTo>
                <a:lnTo>
                  <a:pt x="400811" y="1036319"/>
                </a:lnTo>
                <a:lnTo>
                  <a:pt x="364235" y="1018031"/>
                </a:lnTo>
                <a:lnTo>
                  <a:pt x="329183" y="999743"/>
                </a:lnTo>
                <a:lnTo>
                  <a:pt x="295655" y="978407"/>
                </a:lnTo>
                <a:lnTo>
                  <a:pt x="263651" y="957071"/>
                </a:lnTo>
                <a:lnTo>
                  <a:pt x="205739" y="914399"/>
                </a:lnTo>
                <a:lnTo>
                  <a:pt x="134111" y="841247"/>
                </a:lnTo>
                <a:lnTo>
                  <a:pt x="97535" y="792479"/>
                </a:lnTo>
                <a:lnTo>
                  <a:pt x="88391" y="780287"/>
                </a:lnTo>
                <a:lnTo>
                  <a:pt x="62483" y="725423"/>
                </a:lnTo>
                <a:lnTo>
                  <a:pt x="48767" y="685799"/>
                </a:lnTo>
                <a:lnTo>
                  <a:pt x="38099" y="615695"/>
                </a:lnTo>
                <a:lnTo>
                  <a:pt x="38099" y="588263"/>
                </a:lnTo>
                <a:lnTo>
                  <a:pt x="42671" y="545591"/>
                </a:lnTo>
                <a:lnTo>
                  <a:pt x="62483" y="475487"/>
                </a:lnTo>
                <a:lnTo>
                  <a:pt x="82295" y="435863"/>
                </a:lnTo>
                <a:lnTo>
                  <a:pt x="115823" y="387095"/>
                </a:lnTo>
                <a:lnTo>
                  <a:pt x="135635" y="359663"/>
                </a:lnTo>
                <a:lnTo>
                  <a:pt x="156971" y="335279"/>
                </a:lnTo>
                <a:lnTo>
                  <a:pt x="181355" y="313943"/>
                </a:lnTo>
                <a:lnTo>
                  <a:pt x="207263" y="289559"/>
                </a:lnTo>
                <a:lnTo>
                  <a:pt x="295655" y="225551"/>
                </a:lnTo>
                <a:lnTo>
                  <a:pt x="329183" y="204215"/>
                </a:lnTo>
                <a:lnTo>
                  <a:pt x="364235" y="185927"/>
                </a:lnTo>
                <a:lnTo>
                  <a:pt x="400811" y="167639"/>
                </a:lnTo>
                <a:lnTo>
                  <a:pt x="438911" y="152399"/>
                </a:lnTo>
                <a:lnTo>
                  <a:pt x="478535" y="134111"/>
                </a:lnTo>
                <a:lnTo>
                  <a:pt x="519683" y="121919"/>
                </a:lnTo>
                <a:lnTo>
                  <a:pt x="562355" y="106679"/>
                </a:lnTo>
                <a:lnTo>
                  <a:pt x="605027" y="94487"/>
                </a:lnTo>
                <a:lnTo>
                  <a:pt x="696467" y="73151"/>
                </a:lnTo>
                <a:lnTo>
                  <a:pt x="743711" y="64007"/>
                </a:lnTo>
                <a:lnTo>
                  <a:pt x="841247" y="48767"/>
                </a:lnTo>
                <a:lnTo>
                  <a:pt x="890015" y="42671"/>
                </a:lnTo>
                <a:lnTo>
                  <a:pt x="993647" y="36575"/>
                </a:lnTo>
                <a:lnTo>
                  <a:pt x="1037843" y="36575"/>
                </a:lnTo>
                <a:lnTo>
                  <a:pt x="1035303" y="34035"/>
                </a:lnTo>
                <a:lnTo>
                  <a:pt x="1033271" y="33527"/>
                </a:lnTo>
                <a:lnTo>
                  <a:pt x="1402079" y="33527"/>
                </a:lnTo>
                <a:lnTo>
                  <a:pt x="1353311" y="24383"/>
                </a:lnTo>
                <a:lnTo>
                  <a:pt x="1202435" y="6095"/>
                </a:lnTo>
                <a:lnTo>
                  <a:pt x="1150619" y="3047"/>
                </a:lnTo>
                <a:lnTo>
                  <a:pt x="1056131" y="3047"/>
                </a:lnTo>
                <a:lnTo>
                  <a:pt x="1055623" y="2539"/>
                </a:lnTo>
                <a:lnTo>
                  <a:pt x="1045463" y="0"/>
                </a:lnTo>
                <a:close/>
              </a:path>
              <a:path w="2091054" h="1203960">
                <a:moveTo>
                  <a:pt x="1063751" y="1179575"/>
                </a:moveTo>
                <a:lnTo>
                  <a:pt x="1045463" y="1203959"/>
                </a:lnTo>
                <a:lnTo>
                  <a:pt x="1051929" y="1203775"/>
                </a:lnTo>
                <a:lnTo>
                  <a:pt x="1057655" y="1200911"/>
                </a:lnTo>
                <a:lnTo>
                  <a:pt x="1060703" y="1197863"/>
                </a:lnTo>
                <a:lnTo>
                  <a:pt x="1065275" y="1191767"/>
                </a:lnTo>
                <a:lnTo>
                  <a:pt x="1065275" y="1185671"/>
                </a:lnTo>
                <a:lnTo>
                  <a:pt x="1063751" y="1179575"/>
                </a:lnTo>
                <a:close/>
              </a:path>
              <a:path w="2091054" h="1203960">
                <a:moveTo>
                  <a:pt x="1051929" y="1203775"/>
                </a:moveTo>
                <a:lnTo>
                  <a:pt x="1045463" y="1203959"/>
                </a:lnTo>
                <a:lnTo>
                  <a:pt x="1051559" y="1203959"/>
                </a:lnTo>
                <a:lnTo>
                  <a:pt x="1051929" y="1203775"/>
                </a:lnTo>
                <a:close/>
              </a:path>
              <a:path w="2091054" h="1203960">
                <a:moveTo>
                  <a:pt x="1354835" y="1179575"/>
                </a:moveTo>
                <a:lnTo>
                  <a:pt x="1063751" y="1179575"/>
                </a:lnTo>
                <a:lnTo>
                  <a:pt x="1065275" y="1185671"/>
                </a:lnTo>
                <a:lnTo>
                  <a:pt x="1065275" y="1191767"/>
                </a:lnTo>
                <a:lnTo>
                  <a:pt x="1060703" y="1197863"/>
                </a:lnTo>
                <a:lnTo>
                  <a:pt x="1057655" y="1200911"/>
                </a:lnTo>
                <a:lnTo>
                  <a:pt x="1051929" y="1203775"/>
                </a:lnTo>
                <a:lnTo>
                  <a:pt x="1152143" y="1200911"/>
                </a:lnTo>
                <a:lnTo>
                  <a:pt x="1203959" y="1197863"/>
                </a:lnTo>
                <a:lnTo>
                  <a:pt x="1354835" y="1179575"/>
                </a:lnTo>
                <a:close/>
              </a:path>
              <a:path w="2091054" h="1203960">
                <a:moveTo>
                  <a:pt x="1045463" y="1167383"/>
                </a:moveTo>
                <a:lnTo>
                  <a:pt x="1039367" y="1167383"/>
                </a:lnTo>
                <a:lnTo>
                  <a:pt x="1033271" y="1170431"/>
                </a:lnTo>
                <a:lnTo>
                  <a:pt x="1030223" y="1173479"/>
                </a:lnTo>
                <a:lnTo>
                  <a:pt x="1025651" y="1179575"/>
                </a:lnTo>
                <a:lnTo>
                  <a:pt x="1025651" y="1185671"/>
                </a:lnTo>
                <a:lnTo>
                  <a:pt x="1027175" y="1191767"/>
                </a:lnTo>
                <a:lnTo>
                  <a:pt x="1045463" y="1167383"/>
                </a:lnTo>
                <a:close/>
              </a:path>
              <a:path w="2091054" h="1203960">
                <a:moveTo>
                  <a:pt x="1402079" y="33527"/>
                </a:moveTo>
                <a:lnTo>
                  <a:pt x="1034795" y="33527"/>
                </a:lnTo>
                <a:lnTo>
                  <a:pt x="1035303" y="34035"/>
                </a:lnTo>
                <a:lnTo>
                  <a:pt x="1045463" y="36575"/>
                </a:lnTo>
                <a:lnTo>
                  <a:pt x="1098803" y="36575"/>
                </a:lnTo>
                <a:lnTo>
                  <a:pt x="1200911" y="42671"/>
                </a:lnTo>
                <a:lnTo>
                  <a:pt x="1299971" y="54863"/>
                </a:lnTo>
                <a:lnTo>
                  <a:pt x="1394459" y="73151"/>
                </a:lnTo>
                <a:lnTo>
                  <a:pt x="1485899" y="94487"/>
                </a:lnTo>
                <a:lnTo>
                  <a:pt x="1530095" y="106679"/>
                </a:lnTo>
                <a:lnTo>
                  <a:pt x="1612391" y="137159"/>
                </a:lnTo>
                <a:lnTo>
                  <a:pt x="1652015" y="152399"/>
                </a:lnTo>
                <a:lnTo>
                  <a:pt x="1690115" y="167639"/>
                </a:lnTo>
                <a:lnTo>
                  <a:pt x="1726691" y="185927"/>
                </a:lnTo>
                <a:lnTo>
                  <a:pt x="1761743" y="207263"/>
                </a:lnTo>
                <a:lnTo>
                  <a:pt x="1795271" y="225551"/>
                </a:lnTo>
                <a:lnTo>
                  <a:pt x="1827275" y="246887"/>
                </a:lnTo>
                <a:lnTo>
                  <a:pt x="1885187" y="289559"/>
                </a:lnTo>
                <a:lnTo>
                  <a:pt x="1956815" y="362711"/>
                </a:lnTo>
                <a:lnTo>
                  <a:pt x="1993391" y="411479"/>
                </a:lnTo>
                <a:lnTo>
                  <a:pt x="2002535" y="423671"/>
                </a:lnTo>
                <a:lnTo>
                  <a:pt x="2008631" y="438911"/>
                </a:lnTo>
                <a:lnTo>
                  <a:pt x="2016251" y="451103"/>
                </a:lnTo>
                <a:lnTo>
                  <a:pt x="2022347" y="463295"/>
                </a:lnTo>
                <a:lnTo>
                  <a:pt x="2042159" y="518159"/>
                </a:lnTo>
                <a:lnTo>
                  <a:pt x="2051303" y="573023"/>
                </a:lnTo>
                <a:lnTo>
                  <a:pt x="2052827" y="588263"/>
                </a:lnTo>
                <a:lnTo>
                  <a:pt x="2052827" y="615695"/>
                </a:lnTo>
                <a:lnTo>
                  <a:pt x="2048255" y="658367"/>
                </a:lnTo>
                <a:lnTo>
                  <a:pt x="2028443" y="728471"/>
                </a:lnTo>
                <a:lnTo>
                  <a:pt x="2008631" y="768095"/>
                </a:lnTo>
                <a:lnTo>
                  <a:pt x="1975103" y="819911"/>
                </a:lnTo>
                <a:lnTo>
                  <a:pt x="1933955" y="868679"/>
                </a:lnTo>
                <a:lnTo>
                  <a:pt x="1909571" y="890015"/>
                </a:lnTo>
                <a:lnTo>
                  <a:pt x="1883663" y="914399"/>
                </a:lnTo>
                <a:lnTo>
                  <a:pt x="1795271" y="978407"/>
                </a:lnTo>
                <a:lnTo>
                  <a:pt x="1761743" y="999743"/>
                </a:lnTo>
                <a:lnTo>
                  <a:pt x="1726691" y="1018031"/>
                </a:lnTo>
                <a:lnTo>
                  <a:pt x="1690115" y="1036319"/>
                </a:lnTo>
                <a:lnTo>
                  <a:pt x="1652015" y="1051559"/>
                </a:lnTo>
                <a:lnTo>
                  <a:pt x="1612391" y="1069847"/>
                </a:lnTo>
                <a:lnTo>
                  <a:pt x="1571243" y="1082039"/>
                </a:lnTo>
                <a:lnTo>
                  <a:pt x="1528571" y="1097279"/>
                </a:lnTo>
                <a:lnTo>
                  <a:pt x="1485899" y="1109471"/>
                </a:lnTo>
                <a:lnTo>
                  <a:pt x="1394459" y="1130807"/>
                </a:lnTo>
                <a:lnTo>
                  <a:pt x="1298447" y="1149095"/>
                </a:lnTo>
                <a:lnTo>
                  <a:pt x="1199387" y="1161287"/>
                </a:lnTo>
                <a:lnTo>
                  <a:pt x="1149095" y="1164335"/>
                </a:lnTo>
                <a:lnTo>
                  <a:pt x="1045463" y="1167383"/>
                </a:lnTo>
                <a:lnTo>
                  <a:pt x="1027175" y="1191767"/>
                </a:lnTo>
                <a:lnTo>
                  <a:pt x="1054607" y="1191767"/>
                </a:lnTo>
                <a:lnTo>
                  <a:pt x="1063751" y="1179575"/>
                </a:lnTo>
                <a:lnTo>
                  <a:pt x="1354835" y="1179575"/>
                </a:lnTo>
                <a:lnTo>
                  <a:pt x="1402079" y="1170431"/>
                </a:lnTo>
                <a:lnTo>
                  <a:pt x="1496567" y="1146047"/>
                </a:lnTo>
                <a:lnTo>
                  <a:pt x="1584959" y="1118615"/>
                </a:lnTo>
                <a:lnTo>
                  <a:pt x="1667255" y="1088135"/>
                </a:lnTo>
                <a:lnTo>
                  <a:pt x="1706879" y="1069847"/>
                </a:lnTo>
                <a:lnTo>
                  <a:pt x="1744979" y="1051559"/>
                </a:lnTo>
                <a:lnTo>
                  <a:pt x="1781555" y="1030223"/>
                </a:lnTo>
                <a:lnTo>
                  <a:pt x="1815083" y="1011935"/>
                </a:lnTo>
                <a:lnTo>
                  <a:pt x="1848611" y="987551"/>
                </a:lnTo>
                <a:lnTo>
                  <a:pt x="1880615" y="966215"/>
                </a:lnTo>
                <a:lnTo>
                  <a:pt x="1909571" y="941831"/>
                </a:lnTo>
                <a:lnTo>
                  <a:pt x="1937003" y="917447"/>
                </a:lnTo>
                <a:lnTo>
                  <a:pt x="1962911" y="893063"/>
                </a:lnTo>
                <a:lnTo>
                  <a:pt x="1985771" y="865631"/>
                </a:lnTo>
                <a:lnTo>
                  <a:pt x="2007107" y="841247"/>
                </a:lnTo>
                <a:lnTo>
                  <a:pt x="2034539" y="798575"/>
                </a:lnTo>
                <a:lnTo>
                  <a:pt x="2042159" y="783335"/>
                </a:lnTo>
                <a:lnTo>
                  <a:pt x="2049779" y="771143"/>
                </a:lnTo>
                <a:lnTo>
                  <a:pt x="2069591" y="725423"/>
                </a:lnTo>
                <a:lnTo>
                  <a:pt x="2087879" y="649223"/>
                </a:lnTo>
                <a:lnTo>
                  <a:pt x="2090927" y="618743"/>
                </a:lnTo>
                <a:lnTo>
                  <a:pt x="2090927" y="585215"/>
                </a:lnTo>
                <a:lnTo>
                  <a:pt x="2078735" y="509015"/>
                </a:lnTo>
                <a:lnTo>
                  <a:pt x="2057399" y="448055"/>
                </a:lnTo>
                <a:lnTo>
                  <a:pt x="2034539" y="405383"/>
                </a:lnTo>
                <a:lnTo>
                  <a:pt x="2025395" y="390143"/>
                </a:lnTo>
                <a:lnTo>
                  <a:pt x="1984247" y="335279"/>
                </a:lnTo>
                <a:lnTo>
                  <a:pt x="1935479" y="286511"/>
                </a:lnTo>
                <a:lnTo>
                  <a:pt x="1879091" y="237743"/>
                </a:lnTo>
                <a:lnTo>
                  <a:pt x="1848611" y="213359"/>
                </a:lnTo>
                <a:lnTo>
                  <a:pt x="1815083" y="192023"/>
                </a:lnTo>
                <a:lnTo>
                  <a:pt x="1780031" y="173735"/>
                </a:lnTo>
                <a:lnTo>
                  <a:pt x="1706879" y="134111"/>
                </a:lnTo>
                <a:lnTo>
                  <a:pt x="1667255" y="115823"/>
                </a:lnTo>
                <a:lnTo>
                  <a:pt x="1626107" y="100583"/>
                </a:lnTo>
                <a:lnTo>
                  <a:pt x="1540763" y="70103"/>
                </a:lnTo>
                <a:lnTo>
                  <a:pt x="1402079" y="33527"/>
                </a:lnTo>
                <a:close/>
              </a:path>
              <a:path w="2091054" h="1203960">
                <a:moveTo>
                  <a:pt x="1035303" y="34035"/>
                </a:moveTo>
                <a:lnTo>
                  <a:pt x="1037843" y="36575"/>
                </a:lnTo>
                <a:lnTo>
                  <a:pt x="1045463" y="36575"/>
                </a:lnTo>
                <a:lnTo>
                  <a:pt x="1035303" y="34035"/>
                </a:lnTo>
                <a:close/>
              </a:path>
              <a:path w="2091054" h="1203960">
                <a:moveTo>
                  <a:pt x="1098803" y="0"/>
                </a:moveTo>
                <a:lnTo>
                  <a:pt x="1053083" y="0"/>
                </a:lnTo>
                <a:lnTo>
                  <a:pt x="1055623" y="2539"/>
                </a:lnTo>
                <a:lnTo>
                  <a:pt x="1057655" y="3047"/>
                </a:lnTo>
                <a:lnTo>
                  <a:pt x="1150619" y="3047"/>
                </a:lnTo>
                <a:lnTo>
                  <a:pt x="1098803" y="0"/>
                </a:lnTo>
                <a:close/>
              </a:path>
              <a:path w="2091054" h="1203960">
                <a:moveTo>
                  <a:pt x="1053083" y="0"/>
                </a:moveTo>
                <a:lnTo>
                  <a:pt x="1045463" y="0"/>
                </a:lnTo>
                <a:lnTo>
                  <a:pt x="1055623" y="2539"/>
                </a:lnTo>
                <a:lnTo>
                  <a:pt x="10530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2954" rIns="0" bIns="0" rtlCol="0">
            <a:spAutoFit/>
          </a:bodyPr>
          <a:lstStyle/>
          <a:p>
            <a:pPr marL="432434">
              <a:lnSpc>
                <a:spcPct val="100000"/>
              </a:lnSpc>
            </a:pPr>
            <a:r>
              <a:rPr spc="350" dirty="0">
                <a:latin typeface="Arial"/>
                <a:cs typeface="Arial"/>
              </a:rPr>
              <a:t>M</a:t>
            </a:r>
            <a:r>
              <a:rPr spc="175" dirty="0">
                <a:latin typeface="Arial"/>
                <a:cs typeface="Arial"/>
              </a:rPr>
              <a:t>u</a:t>
            </a:r>
            <a:r>
              <a:rPr spc="35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u</a:t>
            </a:r>
          </a:p>
        </p:txBody>
      </p:sp>
      <p:sp>
        <p:nvSpPr>
          <p:cNvPr id="10" name="object 10"/>
          <p:cNvSpPr/>
          <p:nvPr/>
        </p:nvSpPr>
        <p:spPr>
          <a:xfrm>
            <a:off x="4369307" y="3394752"/>
            <a:ext cx="1176020" cy="386715"/>
          </a:xfrm>
          <a:custGeom>
            <a:avLst/>
            <a:gdLst/>
            <a:ahLst/>
            <a:cxnLst/>
            <a:rect l="l" t="t" r="r" b="b"/>
            <a:pathLst>
              <a:path w="1176020" h="386714">
                <a:moveTo>
                  <a:pt x="379834" y="0"/>
                </a:moveTo>
                <a:lnTo>
                  <a:pt x="368018" y="1831"/>
                </a:lnTo>
                <a:lnTo>
                  <a:pt x="356615" y="6815"/>
                </a:lnTo>
                <a:lnTo>
                  <a:pt x="0" y="214079"/>
                </a:lnTo>
                <a:lnTo>
                  <a:pt x="296305" y="386291"/>
                </a:lnTo>
                <a:lnTo>
                  <a:pt x="428222" y="386291"/>
                </a:lnTo>
                <a:lnTo>
                  <a:pt x="428956" y="378713"/>
                </a:lnTo>
                <a:lnTo>
                  <a:pt x="405383" y="339047"/>
                </a:lnTo>
                <a:lnTo>
                  <a:pt x="271327" y="261323"/>
                </a:lnTo>
                <a:lnTo>
                  <a:pt x="94487" y="261323"/>
                </a:lnTo>
                <a:lnTo>
                  <a:pt x="94487" y="166835"/>
                </a:lnTo>
                <a:lnTo>
                  <a:pt x="270930" y="166835"/>
                </a:lnTo>
                <a:lnTo>
                  <a:pt x="409931" y="86033"/>
                </a:lnTo>
                <a:lnTo>
                  <a:pt x="418396" y="77774"/>
                </a:lnTo>
                <a:lnTo>
                  <a:pt x="424414" y="67931"/>
                </a:lnTo>
                <a:lnTo>
                  <a:pt x="427816" y="56925"/>
                </a:lnTo>
                <a:lnTo>
                  <a:pt x="428429" y="45181"/>
                </a:lnTo>
                <a:lnTo>
                  <a:pt x="426084" y="33122"/>
                </a:lnTo>
                <a:lnTo>
                  <a:pt x="420610" y="21172"/>
                </a:lnTo>
                <a:lnTo>
                  <a:pt x="412451" y="11908"/>
                </a:lnTo>
                <a:lnTo>
                  <a:pt x="402581" y="5190"/>
                </a:lnTo>
                <a:lnTo>
                  <a:pt x="391532" y="1170"/>
                </a:lnTo>
                <a:lnTo>
                  <a:pt x="379834" y="0"/>
                </a:lnTo>
                <a:close/>
              </a:path>
              <a:path w="1176020" h="386714">
                <a:moveTo>
                  <a:pt x="1033271" y="70823"/>
                </a:moveTo>
                <a:lnTo>
                  <a:pt x="985891" y="78892"/>
                </a:lnTo>
                <a:lnTo>
                  <a:pt x="950048" y="97911"/>
                </a:lnTo>
                <a:lnTo>
                  <a:pt x="921082" y="126559"/>
                </a:lnTo>
                <a:lnTo>
                  <a:pt x="900779" y="163371"/>
                </a:lnTo>
                <a:lnTo>
                  <a:pt x="890921" y="206881"/>
                </a:lnTo>
                <a:lnTo>
                  <a:pt x="890265" y="222620"/>
                </a:lnTo>
                <a:lnTo>
                  <a:pt x="891767" y="236535"/>
                </a:lnTo>
                <a:lnTo>
                  <a:pt x="903961" y="275409"/>
                </a:lnTo>
                <a:lnTo>
                  <a:pt x="926649" y="308626"/>
                </a:lnTo>
                <a:lnTo>
                  <a:pt x="958493" y="334444"/>
                </a:lnTo>
                <a:lnTo>
                  <a:pt x="998159" y="351122"/>
                </a:lnTo>
                <a:lnTo>
                  <a:pt x="1044310" y="356916"/>
                </a:lnTo>
                <a:lnTo>
                  <a:pt x="1058001" y="355201"/>
                </a:lnTo>
                <a:lnTo>
                  <a:pt x="1096202" y="342526"/>
                </a:lnTo>
                <a:lnTo>
                  <a:pt x="1128781" y="319485"/>
                </a:lnTo>
                <a:lnTo>
                  <a:pt x="1154044" y="287266"/>
                </a:lnTo>
                <a:lnTo>
                  <a:pt x="1165968" y="261323"/>
                </a:lnTo>
                <a:lnTo>
                  <a:pt x="1033271" y="261323"/>
                </a:lnTo>
                <a:lnTo>
                  <a:pt x="1033271" y="166835"/>
                </a:lnTo>
                <a:lnTo>
                  <a:pt x="1168411" y="166835"/>
                </a:lnTo>
                <a:lnTo>
                  <a:pt x="1165482" y="158724"/>
                </a:lnTo>
                <a:lnTo>
                  <a:pt x="1144092" y="123186"/>
                </a:lnTo>
                <a:lnTo>
                  <a:pt x="1113629" y="95393"/>
                </a:lnTo>
                <a:lnTo>
                  <a:pt x="1076040" y="77290"/>
                </a:lnTo>
                <a:lnTo>
                  <a:pt x="1047983" y="71565"/>
                </a:lnTo>
                <a:lnTo>
                  <a:pt x="1033271" y="70823"/>
                </a:lnTo>
                <a:close/>
              </a:path>
              <a:path w="1176020" h="386714">
                <a:moveTo>
                  <a:pt x="270930" y="166835"/>
                </a:moveTo>
                <a:lnTo>
                  <a:pt x="94487" y="166835"/>
                </a:lnTo>
                <a:lnTo>
                  <a:pt x="94487" y="261323"/>
                </a:lnTo>
                <a:lnTo>
                  <a:pt x="271327" y="261323"/>
                </a:lnTo>
                <a:lnTo>
                  <a:pt x="260813" y="255227"/>
                </a:lnTo>
                <a:lnTo>
                  <a:pt x="118871" y="255227"/>
                </a:lnTo>
                <a:lnTo>
                  <a:pt x="118871" y="172931"/>
                </a:lnTo>
                <a:lnTo>
                  <a:pt x="260443" y="172931"/>
                </a:lnTo>
                <a:lnTo>
                  <a:pt x="270930" y="166835"/>
                </a:lnTo>
                <a:close/>
              </a:path>
              <a:path w="1176020" h="386714">
                <a:moveTo>
                  <a:pt x="899643" y="166835"/>
                </a:moveTo>
                <a:lnTo>
                  <a:pt x="270930" y="166835"/>
                </a:lnTo>
                <a:lnTo>
                  <a:pt x="189750" y="214025"/>
                </a:lnTo>
                <a:lnTo>
                  <a:pt x="271327" y="261323"/>
                </a:lnTo>
                <a:lnTo>
                  <a:pt x="898139" y="261323"/>
                </a:lnTo>
                <a:lnTo>
                  <a:pt x="894583" y="250014"/>
                </a:lnTo>
                <a:lnTo>
                  <a:pt x="891767" y="236535"/>
                </a:lnTo>
                <a:lnTo>
                  <a:pt x="890265" y="222620"/>
                </a:lnTo>
                <a:lnTo>
                  <a:pt x="890921" y="206881"/>
                </a:lnTo>
                <a:lnTo>
                  <a:pt x="892936" y="191724"/>
                </a:lnTo>
                <a:lnTo>
                  <a:pt x="896244" y="177202"/>
                </a:lnTo>
                <a:lnTo>
                  <a:pt x="899643" y="166835"/>
                </a:lnTo>
                <a:close/>
              </a:path>
              <a:path w="1176020" h="386714">
                <a:moveTo>
                  <a:pt x="1168411" y="166835"/>
                </a:moveTo>
                <a:lnTo>
                  <a:pt x="1033271" y="166835"/>
                </a:lnTo>
                <a:lnTo>
                  <a:pt x="1033271" y="261323"/>
                </a:lnTo>
                <a:lnTo>
                  <a:pt x="1165968" y="261323"/>
                </a:lnTo>
                <a:lnTo>
                  <a:pt x="1170300" y="247061"/>
                </a:lnTo>
                <a:lnTo>
                  <a:pt x="1173424" y="232090"/>
                </a:lnTo>
                <a:lnTo>
                  <a:pt x="1175296" y="216408"/>
                </a:lnTo>
                <a:lnTo>
                  <a:pt x="1175853" y="200059"/>
                </a:lnTo>
                <a:lnTo>
                  <a:pt x="1173741" y="185757"/>
                </a:lnTo>
                <a:lnTo>
                  <a:pt x="1170259" y="171954"/>
                </a:lnTo>
                <a:lnTo>
                  <a:pt x="1168411" y="166835"/>
                </a:lnTo>
                <a:close/>
              </a:path>
              <a:path w="1176020" h="386714">
                <a:moveTo>
                  <a:pt x="118871" y="172931"/>
                </a:moveTo>
                <a:lnTo>
                  <a:pt x="118871" y="255227"/>
                </a:lnTo>
                <a:lnTo>
                  <a:pt x="189750" y="214025"/>
                </a:lnTo>
                <a:lnTo>
                  <a:pt x="118871" y="172931"/>
                </a:lnTo>
                <a:close/>
              </a:path>
              <a:path w="1176020" h="386714">
                <a:moveTo>
                  <a:pt x="189750" y="214025"/>
                </a:moveTo>
                <a:lnTo>
                  <a:pt x="118871" y="255227"/>
                </a:lnTo>
                <a:lnTo>
                  <a:pt x="260813" y="255227"/>
                </a:lnTo>
                <a:lnTo>
                  <a:pt x="189750" y="214025"/>
                </a:lnTo>
                <a:close/>
              </a:path>
              <a:path w="1176020" h="386714">
                <a:moveTo>
                  <a:pt x="260443" y="172931"/>
                </a:moveTo>
                <a:lnTo>
                  <a:pt x="118871" y="172931"/>
                </a:lnTo>
                <a:lnTo>
                  <a:pt x="189750" y="214025"/>
                </a:lnTo>
                <a:lnTo>
                  <a:pt x="260443" y="172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9728" y="886968"/>
            <a:ext cx="2054351" cy="11689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1251" y="888492"/>
            <a:ext cx="2052827" cy="11673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19728" y="886968"/>
            <a:ext cx="2054351" cy="1168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01439" y="868680"/>
            <a:ext cx="2092960" cy="1207135"/>
          </a:xfrm>
          <a:custGeom>
            <a:avLst/>
            <a:gdLst/>
            <a:ahLst/>
            <a:cxnLst/>
            <a:rect l="l" t="t" r="r" b="b"/>
            <a:pathLst>
              <a:path w="2092960" h="1207135">
                <a:moveTo>
                  <a:pt x="1046987" y="0"/>
                </a:moveTo>
                <a:lnTo>
                  <a:pt x="1045463" y="0"/>
                </a:lnTo>
                <a:lnTo>
                  <a:pt x="938783" y="3047"/>
                </a:lnTo>
                <a:lnTo>
                  <a:pt x="886967" y="9143"/>
                </a:lnTo>
                <a:lnTo>
                  <a:pt x="836675" y="12191"/>
                </a:lnTo>
                <a:lnTo>
                  <a:pt x="786383" y="21335"/>
                </a:lnTo>
                <a:lnTo>
                  <a:pt x="737615" y="27431"/>
                </a:lnTo>
                <a:lnTo>
                  <a:pt x="688847" y="36575"/>
                </a:lnTo>
                <a:lnTo>
                  <a:pt x="550163" y="73151"/>
                </a:lnTo>
                <a:lnTo>
                  <a:pt x="464819" y="103631"/>
                </a:lnTo>
                <a:lnTo>
                  <a:pt x="423671" y="118871"/>
                </a:lnTo>
                <a:lnTo>
                  <a:pt x="384047" y="137159"/>
                </a:lnTo>
                <a:lnTo>
                  <a:pt x="310895" y="173735"/>
                </a:lnTo>
                <a:lnTo>
                  <a:pt x="275843" y="195071"/>
                </a:lnTo>
                <a:lnTo>
                  <a:pt x="242315" y="216407"/>
                </a:lnTo>
                <a:lnTo>
                  <a:pt x="211835" y="240791"/>
                </a:lnTo>
                <a:lnTo>
                  <a:pt x="155447" y="289559"/>
                </a:lnTo>
                <a:lnTo>
                  <a:pt x="106679" y="338327"/>
                </a:lnTo>
                <a:lnTo>
                  <a:pt x="65531" y="393191"/>
                </a:lnTo>
                <a:lnTo>
                  <a:pt x="56387" y="408431"/>
                </a:lnTo>
                <a:lnTo>
                  <a:pt x="48767" y="420623"/>
                </a:lnTo>
                <a:lnTo>
                  <a:pt x="41147" y="435863"/>
                </a:lnTo>
                <a:lnTo>
                  <a:pt x="35051" y="451103"/>
                </a:lnTo>
                <a:lnTo>
                  <a:pt x="27431" y="466343"/>
                </a:lnTo>
                <a:lnTo>
                  <a:pt x="22859" y="481583"/>
                </a:lnTo>
                <a:lnTo>
                  <a:pt x="16763" y="496823"/>
                </a:lnTo>
                <a:lnTo>
                  <a:pt x="13715" y="512063"/>
                </a:lnTo>
                <a:lnTo>
                  <a:pt x="9143" y="527303"/>
                </a:lnTo>
                <a:lnTo>
                  <a:pt x="3047" y="557783"/>
                </a:lnTo>
                <a:lnTo>
                  <a:pt x="1523" y="573023"/>
                </a:lnTo>
                <a:lnTo>
                  <a:pt x="1523" y="588263"/>
                </a:lnTo>
                <a:lnTo>
                  <a:pt x="0" y="603503"/>
                </a:lnTo>
                <a:lnTo>
                  <a:pt x="1523" y="621791"/>
                </a:lnTo>
                <a:lnTo>
                  <a:pt x="1523" y="637031"/>
                </a:lnTo>
                <a:lnTo>
                  <a:pt x="3047" y="652271"/>
                </a:lnTo>
                <a:lnTo>
                  <a:pt x="9143" y="682751"/>
                </a:lnTo>
                <a:lnTo>
                  <a:pt x="22859" y="728471"/>
                </a:lnTo>
                <a:lnTo>
                  <a:pt x="41147" y="774191"/>
                </a:lnTo>
                <a:lnTo>
                  <a:pt x="48767" y="786383"/>
                </a:lnTo>
                <a:lnTo>
                  <a:pt x="57911" y="801623"/>
                </a:lnTo>
                <a:lnTo>
                  <a:pt x="85343" y="844295"/>
                </a:lnTo>
                <a:lnTo>
                  <a:pt x="129539" y="896111"/>
                </a:lnTo>
                <a:lnTo>
                  <a:pt x="182879" y="944879"/>
                </a:lnTo>
                <a:lnTo>
                  <a:pt x="243839" y="990599"/>
                </a:lnTo>
                <a:lnTo>
                  <a:pt x="310895" y="1033271"/>
                </a:lnTo>
                <a:lnTo>
                  <a:pt x="347471" y="1054607"/>
                </a:lnTo>
                <a:lnTo>
                  <a:pt x="385571" y="1072895"/>
                </a:lnTo>
                <a:lnTo>
                  <a:pt x="425195" y="1091183"/>
                </a:lnTo>
                <a:lnTo>
                  <a:pt x="507491" y="1121663"/>
                </a:lnTo>
                <a:lnTo>
                  <a:pt x="595883" y="1149095"/>
                </a:lnTo>
                <a:lnTo>
                  <a:pt x="690371" y="1170431"/>
                </a:lnTo>
                <a:lnTo>
                  <a:pt x="737615" y="1179575"/>
                </a:lnTo>
                <a:lnTo>
                  <a:pt x="787907" y="1188719"/>
                </a:lnTo>
                <a:lnTo>
                  <a:pt x="888491" y="1200911"/>
                </a:lnTo>
                <a:lnTo>
                  <a:pt x="993647" y="1207007"/>
                </a:lnTo>
                <a:lnTo>
                  <a:pt x="1046987" y="1207007"/>
                </a:lnTo>
                <a:lnTo>
                  <a:pt x="1054438" y="1194815"/>
                </a:lnTo>
                <a:lnTo>
                  <a:pt x="1028699" y="1194815"/>
                </a:lnTo>
                <a:lnTo>
                  <a:pt x="1025651" y="1188719"/>
                </a:lnTo>
                <a:lnTo>
                  <a:pt x="1027175" y="1182623"/>
                </a:lnTo>
                <a:lnTo>
                  <a:pt x="1033271" y="1173479"/>
                </a:lnTo>
                <a:lnTo>
                  <a:pt x="1036896" y="1169855"/>
                </a:lnTo>
                <a:lnTo>
                  <a:pt x="993647" y="1167383"/>
                </a:lnTo>
                <a:lnTo>
                  <a:pt x="941831" y="1167383"/>
                </a:lnTo>
                <a:lnTo>
                  <a:pt x="841247" y="1158239"/>
                </a:lnTo>
                <a:lnTo>
                  <a:pt x="792479" y="1152143"/>
                </a:lnTo>
                <a:lnTo>
                  <a:pt x="650747" y="1124711"/>
                </a:lnTo>
                <a:lnTo>
                  <a:pt x="562355" y="1100327"/>
                </a:lnTo>
                <a:lnTo>
                  <a:pt x="519683" y="1085087"/>
                </a:lnTo>
                <a:lnTo>
                  <a:pt x="478535" y="1069847"/>
                </a:lnTo>
                <a:lnTo>
                  <a:pt x="438911" y="1054607"/>
                </a:lnTo>
                <a:lnTo>
                  <a:pt x="400811" y="1036319"/>
                </a:lnTo>
                <a:lnTo>
                  <a:pt x="364235" y="1018031"/>
                </a:lnTo>
                <a:lnTo>
                  <a:pt x="329183" y="999743"/>
                </a:lnTo>
                <a:lnTo>
                  <a:pt x="295655" y="981455"/>
                </a:lnTo>
                <a:lnTo>
                  <a:pt x="234695" y="938783"/>
                </a:lnTo>
                <a:lnTo>
                  <a:pt x="181355" y="893063"/>
                </a:lnTo>
                <a:lnTo>
                  <a:pt x="135635" y="844295"/>
                </a:lnTo>
                <a:lnTo>
                  <a:pt x="97535" y="795527"/>
                </a:lnTo>
                <a:lnTo>
                  <a:pt x="89915" y="780287"/>
                </a:lnTo>
                <a:lnTo>
                  <a:pt x="82295" y="768095"/>
                </a:lnTo>
                <a:lnTo>
                  <a:pt x="68579" y="740663"/>
                </a:lnTo>
                <a:lnTo>
                  <a:pt x="64007" y="728471"/>
                </a:lnTo>
                <a:lnTo>
                  <a:pt x="57911" y="716279"/>
                </a:lnTo>
                <a:lnTo>
                  <a:pt x="53339" y="701039"/>
                </a:lnTo>
                <a:lnTo>
                  <a:pt x="50291" y="688847"/>
                </a:lnTo>
                <a:lnTo>
                  <a:pt x="45719" y="673607"/>
                </a:lnTo>
                <a:lnTo>
                  <a:pt x="44195" y="661415"/>
                </a:lnTo>
                <a:lnTo>
                  <a:pt x="41147" y="646175"/>
                </a:lnTo>
                <a:lnTo>
                  <a:pt x="39623" y="630935"/>
                </a:lnTo>
                <a:lnTo>
                  <a:pt x="39623" y="618743"/>
                </a:lnTo>
                <a:lnTo>
                  <a:pt x="38099" y="603503"/>
                </a:lnTo>
                <a:lnTo>
                  <a:pt x="39623" y="591311"/>
                </a:lnTo>
                <a:lnTo>
                  <a:pt x="39623" y="576071"/>
                </a:lnTo>
                <a:lnTo>
                  <a:pt x="41147" y="560831"/>
                </a:lnTo>
                <a:lnTo>
                  <a:pt x="53339" y="505967"/>
                </a:lnTo>
                <a:lnTo>
                  <a:pt x="57911" y="493775"/>
                </a:lnTo>
                <a:lnTo>
                  <a:pt x="70103" y="466343"/>
                </a:lnTo>
                <a:lnTo>
                  <a:pt x="76199" y="454151"/>
                </a:lnTo>
                <a:lnTo>
                  <a:pt x="82295" y="438911"/>
                </a:lnTo>
                <a:lnTo>
                  <a:pt x="115823" y="387095"/>
                </a:lnTo>
                <a:lnTo>
                  <a:pt x="181355" y="313943"/>
                </a:lnTo>
                <a:lnTo>
                  <a:pt x="236219" y="271271"/>
                </a:lnTo>
                <a:lnTo>
                  <a:pt x="265175" y="246887"/>
                </a:lnTo>
                <a:lnTo>
                  <a:pt x="297179" y="228599"/>
                </a:lnTo>
                <a:lnTo>
                  <a:pt x="364235" y="188975"/>
                </a:lnTo>
                <a:lnTo>
                  <a:pt x="400811" y="170687"/>
                </a:lnTo>
                <a:lnTo>
                  <a:pt x="440435" y="152399"/>
                </a:lnTo>
                <a:lnTo>
                  <a:pt x="519683" y="121919"/>
                </a:lnTo>
                <a:lnTo>
                  <a:pt x="650747" y="85343"/>
                </a:lnTo>
                <a:lnTo>
                  <a:pt x="697991" y="73151"/>
                </a:lnTo>
                <a:lnTo>
                  <a:pt x="743711" y="64007"/>
                </a:lnTo>
                <a:lnTo>
                  <a:pt x="841247" y="51815"/>
                </a:lnTo>
                <a:lnTo>
                  <a:pt x="941831" y="42671"/>
                </a:lnTo>
                <a:lnTo>
                  <a:pt x="1045463" y="39623"/>
                </a:lnTo>
                <a:lnTo>
                  <a:pt x="1042415" y="39623"/>
                </a:lnTo>
                <a:lnTo>
                  <a:pt x="1040129" y="38099"/>
                </a:lnTo>
                <a:lnTo>
                  <a:pt x="1034795" y="36575"/>
                </a:lnTo>
                <a:lnTo>
                  <a:pt x="1403603" y="36575"/>
                </a:lnTo>
                <a:lnTo>
                  <a:pt x="1354835" y="27431"/>
                </a:lnTo>
                <a:lnTo>
                  <a:pt x="1304543" y="21335"/>
                </a:lnTo>
                <a:lnTo>
                  <a:pt x="1255775" y="12191"/>
                </a:lnTo>
                <a:lnTo>
                  <a:pt x="1186687" y="6095"/>
                </a:lnTo>
                <a:lnTo>
                  <a:pt x="1057655" y="6095"/>
                </a:lnTo>
                <a:lnTo>
                  <a:pt x="1046987" y="0"/>
                </a:lnTo>
                <a:close/>
              </a:path>
              <a:path w="2092960" h="1207135">
                <a:moveTo>
                  <a:pt x="1063751" y="1179575"/>
                </a:moveTo>
                <a:lnTo>
                  <a:pt x="1046987" y="1207007"/>
                </a:lnTo>
                <a:lnTo>
                  <a:pt x="1053083" y="1207007"/>
                </a:lnTo>
                <a:lnTo>
                  <a:pt x="1057655" y="1203959"/>
                </a:lnTo>
                <a:lnTo>
                  <a:pt x="1062227" y="1197863"/>
                </a:lnTo>
                <a:lnTo>
                  <a:pt x="1065275" y="1194815"/>
                </a:lnTo>
                <a:lnTo>
                  <a:pt x="1066799" y="1185671"/>
                </a:lnTo>
                <a:lnTo>
                  <a:pt x="1063751" y="1182623"/>
                </a:lnTo>
                <a:lnTo>
                  <a:pt x="1063751" y="1179575"/>
                </a:lnTo>
                <a:close/>
              </a:path>
              <a:path w="2092960" h="1207135">
                <a:moveTo>
                  <a:pt x="1354835" y="1179575"/>
                </a:moveTo>
                <a:lnTo>
                  <a:pt x="1063751" y="1179575"/>
                </a:lnTo>
                <a:lnTo>
                  <a:pt x="1063751" y="1182623"/>
                </a:lnTo>
                <a:lnTo>
                  <a:pt x="1066799" y="1185671"/>
                </a:lnTo>
                <a:lnTo>
                  <a:pt x="1065275" y="1194815"/>
                </a:lnTo>
                <a:lnTo>
                  <a:pt x="1062227" y="1197863"/>
                </a:lnTo>
                <a:lnTo>
                  <a:pt x="1057655" y="1203959"/>
                </a:lnTo>
                <a:lnTo>
                  <a:pt x="1053083" y="1207007"/>
                </a:lnTo>
                <a:lnTo>
                  <a:pt x="1100327" y="1207007"/>
                </a:lnTo>
                <a:lnTo>
                  <a:pt x="1203959" y="1200911"/>
                </a:lnTo>
                <a:lnTo>
                  <a:pt x="1306067" y="1188719"/>
                </a:lnTo>
                <a:lnTo>
                  <a:pt x="1354835" y="1179575"/>
                </a:lnTo>
                <a:close/>
              </a:path>
              <a:path w="2092960" h="1207135">
                <a:moveTo>
                  <a:pt x="1036896" y="1169855"/>
                </a:moveTo>
                <a:lnTo>
                  <a:pt x="1033271" y="1173479"/>
                </a:lnTo>
                <a:lnTo>
                  <a:pt x="1027175" y="1182623"/>
                </a:lnTo>
                <a:lnTo>
                  <a:pt x="1025651" y="1188719"/>
                </a:lnTo>
                <a:lnTo>
                  <a:pt x="1028699" y="1194815"/>
                </a:lnTo>
                <a:lnTo>
                  <a:pt x="1046987" y="1170431"/>
                </a:lnTo>
                <a:lnTo>
                  <a:pt x="1036896" y="1169855"/>
                </a:lnTo>
                <a:close/>
              </a:path>
              <a:path w="2092960" h="1207135">
                <a:moveTo>
                  <a:pt x="1403603" y="36575"/>
                </a:moveTo>
                <a:lnTo>
                  <a:pt x="1037843" y="36575"/>
                </a:lnTo>
                <a:lnTo>
                  <a:pt x="1040129" y="38099"/>
                </a:lnTo>
                <a:lnTo>
                  <a:pt x="1045463" y="39623"/>
                </a:lnTo>
                <a:lnTo>
                  <a:pt x="1098803" y="39623"/>
                </a:lnTo>
                <a:lnTo>
                  <a:pt x="1150619" y="42671"/>
                </a:lnTo>
                <a:lnTo>
                  <a:pt x="1251203" y="51815"/>
                </a:lnTo>
                <a:lnTo>
                  <a:pt x="1348739" y="64007"/>
                </a:lnTo>
                <a:lnTo>
                  <a:pt x="1395983" y="73151"/>
                </a:lnTo>
                <a:lnTo>
                  <a:pt x="1441703" y="85343"/>
                </a:lnTo>
                <a:lnTo>
                  <a:pt x="1572767" y="121919"/>
                </a:lnTo>
                <a:lnTo>
                  <a:pt x="1613915" y="137159"/>
                </a:lnTo>
                <a:lnTo>
                  <a:pt x="1653539" y="155447"/>
                </a:lnTo>
                <a:lnTo>
                  <a:pt x="1691639" y="170687"/>
                </a:lnTo>
                <a:lnTo>
                  <a:pt x="1728215" y="188975"/>
                </a:lnTo>
                <a:lnTo>
                  <a:pt x="1763267" y="207263"/>
                </a:lnTo>
                <a:lnTo>
                  <a:pt x="1796795" y="228599"/>
                </a:lnTo>
                <a:lnTo>
                  <a:pt x="1857755" y="271271"/>
                </a:lnTo>
                <a:lnTo>
                  <a:pt x="1911095" y="316991"/>
                </a:lnTo>
                <a:lnTo>
                  <a:pt x="1935479" y="338327"/>
                </a:lnTo>
                <a:lnTo>
                  <a:pt x="1956815" y="362711"/>
                </a:lnTo>
                <a:lnTo>
                  <a:pt x="1976627" y="390143"/>
                </a:lnTo>
                <a:lnTo>
                  <a:pt x="1994915" y="414527"/>
                </a:lnTo>
                <a:lnTo>
                  <a:pt x="2010155" y="438911"/>
                </a:lnTo>
                <a:lnTo>
                  <a:pt x="2016251" y="454151"/>
                </a:lnTo>
                <a:lnTo>
                  <a:pt x="2023871" y="466343"/>
                </a:lnTo>
                <a:lnTo>
                  <a:pt x="2028443" y="478535"/>
                </a:lnTo>
                <a:lnTo>
                  <a:pt x="2034539" y="493775"/>
                </a:lnTo>
                <a:lnTo>
                  <a:pt x="2039111" y="505967"/>
                </a:lnTo>
                <a:lnTo>
                  <a:pt x="2042159" y="521207"/>
                </a:lnTo>
                <a:lnTo>
                  <a:pt x="2046731" y="533399"/>
                </a:lnTo>
                <a:lnTo>
                  <a:pt x="2048255" y="548639"/>
                </a:lnTo>
                <a:lnTo>
                  <a:pt x="2051303" y="563879"/>
                </a:lnTo>
                <a:lnTo>
                  <a:pt x="2052827" y="576071"/>
                </a:lnTo>
                <a:lnTo>
                  <a:pt x="2052827" y="591311"/>
                </a:lnTo>
                <a:lnTo>
                  <a:pt x="2054351" y="603503"/>
                </a:lnTo>
                <a:lnTo>
                  <a:pt x="2052827" y="618743"/>
                </a:lnTo>
                <a:lnTo>
                  <a:pt x="2052827" y="633983"/>
                </a:lnTo>
                <a:lnTo>
                  <a:pt x="2051303" y="646175"/>
                </a:lnTo>
                <a:lnTo>
                  <a:pt x="2045207" y="673607"/>
                </a:lnTo>
                <a:lnTo>
                  <a:pt x="2042159" y="688847"/>
                </a:lnTo>
                <a:lnTo>
                  <a:pt x="2039111" y="701039"/>
                </a:lnTo>
                <a:lnTo>
                  <a:pt x="2016251" y="755903"/>
                </a:lnTo>
                <a:lnTo>
                  <a:pt x="1994915" y="795527"/>
                </a:lnTo>
                <a:lnTo>
                  <a:pt x="1956815" y="844295"/>
                </a:lnTo>
                <a:lnTo>
                  <a:pt x="1911095" y="893063"/>
                </a:lnTo>
                <a:lnTo>
                  <a:pt x="1827275" y="960119"/>
                </a:lnTo>
                <a:lnTo>
                  <a:pt x="1795271" y="981455"/>
                </a:lnTo>
                <a:lnTo>
                  <a:pt x="1761743" y="999743"/>
                </a:lnTo>
                <a:lnTo>
                  <a:pt x="1726691" y="1021079"/>
                </a:lnTo>
                <a:lnTo>
                  <a:pt x="1690115" y="1039367"/>
                </a:lnTo>
                <a:lnTo>
                  <a:pt x="1652015" y="1054607"/>
                </a:lnTo>
                <a:lnTo>
                  <a:pt x="1572767" y="1085087"/>
                </a:lnTo>
                <a:lnTo>
                  <a:pt x="1530095" y="1100327"/>
                </a:lnTo>
                <a:lnTo>
                  <a:pt x="1441703" y="1124711"/>
                </a:lnTo>
                <a:lnTo>
                  <a:pt x="1299971" y="1152143"/>
                </a:lnTo>
                <a:lnTo>
                  <a:pt x="1251203" y="1158239"/>
                </a:lnTo>
                <a:lnTo>
                  <a:pt x="1098803" y="1167383"/>
                </a:lnTo>
                <a:lnTo>
                  <a:pt x="1039367" y="1167383"/>
                </a:lnTo>
                <a:lnTo>
                  <a:pt x="1036896" y="1169855"/>
                </a:lnTo>
                <a:lnTo>
                  <a:pt x="1046987" y="1170431"/>
                </a:lnTo>
                <a:lnTo>
                  <a:pt x="1028699" y="1194815"/>
                </a:lnTo>
                <a:lnTo>
                  <a:pt x="1054438" y="1194815"/>
                </a:lnTo>
                <a:lnTo>
                  <a:pt x="1063751" y="1179575"/>
                </a:lnTo>
                <a:lnTo>
                  <a:pt x="1354835" y="1179575"/>
                </a:lnTo>
                <a:lnTo>
                  <a:pt x="1450847" y="1161287"/>
                </a:lnTo>
                <a:lnTo>
                  <a:pt x="1540763" y="1136903"/>
                </a:lnTo>
                <a:lnTo>
                  <a:pt x="1584959" y="1121663"/>
                </a:lnTo>
                <a:lnTo>
                  <a:pt x="1627631" y="1106423"/>
                </a:lnTo>
                <a:lnTo>
                  <a:pt x="1668779" y="1088135"/>
                </a:lnTo>
                <a:lnTo>
                  <a:pt x="1708403" y="1072895"/>
                </a:lnTo>
                <a:lnTo>
                  <a:pt x="1744979" y="1054607"/>
                </a:lnTo>
                <a:lnTo>
                  <a:pt x="1781555" y="1033271"/>
                </a:lnTo>
                <a:lnTo>
                  <a:pt x="1816607" y="1011935"/>
                </a:lnTo>
                <a:lnTo>
                  <a:pt x="1850135" y="990599"/>
                </a:lnTo>
                <a:lnTo>
                  <a:pt x="1909571" y="944879"/>
                </a:lnTo>
                <a:lnTo>
                  <a:pt x="1962911" y="896111"/>
                </a:lnTo>
                <a:lnTo>
                  <a:pt x="2007107" y="841247"/>
                </a:lnTo>
                <a:lnTo>
                  <a:pt x="2026919" y="813815"/>
                </a:lnTo>
                <a:lnTo>
                  <a:pt x="2036063" y="801623"/>
                </a:lnTo>
                <a:lnTo>
                  <a:pt x="2065019" y="743711"/>
                </a:lnTo>
                <a:lnTo>
                  <a:pt x="2069591" y="728471"/>
                </a:lnTo>
                <a:lnTo>
                  <a:pt x="2075687" y="713231"/>
                </a:lnTo>
                <a:lnTo>
                  <a:pt x="2078735" y="697991"/>
                </a:lnTo>
                <a:lnTo>
                  <a:pt x="2083307" y="682751"/>
                </a:lnTo>
                <a:lnTo>
                  <a:pt x="2089403" y="652271"/>
                </a:lnTo>
                <a:lnTo>
                  <a:pt x="2090927" y="637031"/>
                </a:lnTo>
                <a:lnTo>
                  <a:pt x="2090927" y="618743"/>
                </a:lnTo>
                <a:lnTo>
                  <a:pt x="2092451" y="603503"/>
                </a:lnTo>
                <a:lnTo>
                  <a:pt x="2090927" y="588263"/>
                </a:lnTo>
                <a:lnTo>
                  <a:pt x="2090927" y="573023"/>
                </a:lnTo>
                <a:lnTo>
                  <a:pt x="2087879" y="557783"/>
                </a:lnTo>
                <a:lnTo>
                  <a:pt x="2086355" y="539495"/>
                </a:lnTo>
                <a:lnTo>
                  <a:pt x="2083307" y="524255"/>
                </a:lnTo>
                <a:lnTo>
                  <a:pt x="2069591" y="478535"/>
                </a:lnTo>
                <a:lnTo>
                  <a:pt x="2063495" y="466343"/>
                </a:lnTo>
                <a:lnTo>
                  <a:pt x="2051303" y="435863"/>
                </a:lnTo>
                <a:lnTo>
                  <a:pt x="2043683" y="420623"/>
                </a:lnTo>
                <a:lnTo>
                  <a:pt x="2034539" y="408431"/>
                </a:lnTo>
                <a:lnTo>
                  <a:pt x="2025395" y="393191"/>
                </a:lnTo>
                <a:lnTo>
                  <a:pt x="1985771" y="338327"/>
                </a:lnTo>
                <a:lnTo>
                  <a:pt x="1937003" y="286511"/>
                </a:lnTo>
                <a:lnTo>
                  <a:pt x="1880615" y="240791"/>
                </a:lnTo>
                <a:lnTo>
                  <a:pt x="1848611" y="216407"/>
                </a:lnTo>
                <a:lnTo>
                  <a:pt x="1781555" y="173735"/>
                </a:lnTo>
                <a:lnTo>
                  <a:pt x="1744979" y="155447"/>
                </a:lnTo>
                <a:lnTo>
                  <a:pt x="1706879" y="137159"/>
                </a:lnTo>
                <a:lnTo>
                  <a:pt x="1667255" y="118871"/>
                </a:lnTo>
                <a:lnTo>
                  <a:pt x="1584959" y="88391"/>
                </a:lnTo>
                <a:lnTo>
                  <a:pt x="1540763" y="73151"/>
                </a:lnTo>
                <a:lnTo>
                  <a:pt x="1496567" y="60959"/>
                </a:lnTo>
                <a:lnTo>
                  <a:pt x="1403603" y="36575"/>
                </a:lnTo>
                <a:close/>
              </a:path>
              <a:path w="2092960" h="1207135">
                <a:moveTo>
                  <a:pt x="1040129" y="38099"/>
                </a:moveTo>
                <a:lnTo>
                  <a:pt x="1042415" y="39623"/>
                </a:lnTo>
                <a:lnTo>
                  <a:pt x="1045463" y="39623"/>
                </a:lnTo>
                <a:lnTo>
                  <a:pt x="1040129" y="38099"/>
                </a:lnTo>
                <a:close/>
              </a:path>
              <a:path w="2092960" h="1207135">
                <a:moveTo>
                  <a:pt x="1046987" y="0"/>
                </a:moveTo>
                <a:lnTo>
                  <a:pt x="1057655" y="6095"/>
                </a:lnTo>
                <a:lnTo>
                  <a:pt x="1054607" y="3047"/>
                </a:lnTo>
                <a:lnTo>
                  <a:pt x="1050330" y="196"/>
                </a:lnTo>
                <a:lnTo>
                  <a:pt x="1046987" y="0"/>
                </a:lnTo>
                <a:close/>
              </a:path>
              <a:path w="2092960" h="1207135">
                <a:moveTo>
                  <a:pt x="1050330" y="196"/>
                </a:moveTo>
                <a:lnTo>
                  <a:pt x="1054607" y="3047"/>
                </a:lnTo>
                <a:lnTo>
                  <a:pt x="1057655" y="6095"/>
                </a:lnTo>
                <a:lnTo>
                  <a:pt x="1186687" y="6095"/>
                </a:lnTo>
                <a:lnTo>
                  <a:pt x="1152143" y="3047"/>
                </a:lnTo>
                <a:lnTo>
                  <a:pt x="1098803" y="3047"/>
                </a:lnTo>
                <a:lnTo>
                  <a:pt x="1050330" y="196"/>
                </a:lnTo>
                <a:close/>
              </a:path>
              <a:path w="2092960" h="1207135">
                <a:moveTo>
                  <a:pt x="1050035" y="0"/>
                </a:moveTo>
                <a:lnTo>
                  <a:pt x="1046987" y="0"/>
                </a:lnTo>
                <a:lnTo>
                  <a:pt x="1050330" y="196"/>
                </a:lnTo>
                <a:lnTo>
                  <a:pt x="1050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37129" y="1255231"/>
            <a:ext cx="14192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175" dirty="0">
                <a:latin typeface="Arial"/>
                <a:cs typeface="Arial"/>
              </a:rPr>
              <a:t>S</a:t>
            </a:r>
            <a:r>
              <a:rPr sz="3200" b="1" spc="350" dirty="0">
                <a:latin typeface="Arial"/>
                <a:cs typeface="Arial"/>
              </a:rPr>
              <a:t>a</a:t>
            </a:r>
            <a:r>
              <a:rPr sz="3200" b="1" spc="120" dirty="0">
                <a:latin typeface="Arial"/>
                <a:cs typeface="Arial"/>
              </a:rPr>
              <a:t>f</a:t>
            </a:r>
            <a:r>
              <a:rPr sz="3200" b="1" spc="350" dirty="0">
                <a:latin typeface="Arial"/>
                <a:cs typeface="Arial"/>
              </a:rPr>
              <a:t>e</a:t>
            </a:r>
            <a:r>
              <a:rPr sz="3200" b="1" spc="355" dirty="0">
                <a:latin typeface="Arial"/>
                <a:cs typeface="Arial"/>
              </a:rPr>
              <a:t>t</a:t>
            </a:r>
            <a:r>
              <a:rPr sz="3200" b="1" dirty="0"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11808" y="973836"/>
            <a:ext cx="815339" cy="9494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59423" y="856488"/>
            <a:ext cx="885443" cy="9799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33771" y="1737360"/>
            <a:ext cx="4558283" cy="20436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230990" y="3098649"/>
            <a:ext cx="307975" cy="104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25" dirty="0">
                <a:solidFill>
                  <a:srgbClr val="CC0000"/>
                </a:solidFill>
                <a:latin typeface="Arial"/>
                <a:cs typeface="Arial"/>
              </a:rPr>
              <a:t>!</a:t>
            </a:r>
            <a:endParaRPr sz="8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33231" y="1339596"/>
            <a:ext cx="1269491" cy="8442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71559" y="475488"/>
            <a:ext cx="1194815" cy="7863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0287" y="3777996"/>
            <a:ext cx="9137903" cy="34320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49067" y="5187696"/>
            <a:ext cx="3209925" cy="699770"/>
          </a:xfrm>
          <a:custGeom>
            <a:avLst/>
            <a:gdLst/>
            <a:ahLst/>
            <a:cxnLst/>
            <a:rect l="l" t="t" r="r" b="b"/>
            <a:pathLst>
              <a:path w="3209925" h="699770">
                <a:moveTo>
                  <a:pt x="0" y="699515"/>
                </a:moveTo>
                <a:lnTo>
                  <a:pt x="3209543" y="699515"/>
                </a:lnTo>
                <a:lnTo>
                  <a:pt x="3209543" y="0"/>
                </a:lnTo>
                <a:lnTo>
                  <a:pt x="0" y="0"/>
                </a:lnTo>
                <a:lnTo>
                  <a:pt x="0" y="699515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49067" y="5888736"/>
            <a:ext cx="3209925" cy="1059180"/>
          </a:xfrm>
          <a:custGeom>
            <a:avLst/>
            <a:gdLst/>
            <a:ahLst/>
            <a:cxnLst/>
            <a:rect l="l" t="t" r="r" b="b"/>
            <a:pathLst>
              <a:path w="3209925" h="1059179">
                <a:moveTo>
                  <a:pt x="0" y="1059179"/>
                </a:moveTo>
                <a:lnTo>
                  <a:pt x="3209543" y="1059179"/>
                </a:lnTo>
                <a:lnTo>
                  <a:pt x="3209543" y="0"/>
                </a:lnTo>
                <a:lnTo>
                  <a:pt x="0" y="0"/>
                </a:lnTo>
                <a:lnTo>
                  <a:pt x="0" y="1059179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42972" y="5869813"/>
            <a:ext cx="3223260" cy="39370"/>
          </a:xfrm>
          <a:custGeom>
            <a:avLst/>
            <a:gdLst/>
            <a:ahLst/>
            <a:cxnLst/>
            <a:rect l="l" t="t" r="r" b="b"/>
            <a:pathLst>
              <a:path w="3223260" h="39370">
                <a:moveTo>
                  <a:pt x="0" y="39369"/>
                </a:moveTo>
                <a:lnTo>
                  <a:pt x="3223259" y="39369"/>
                </a:lnTo>
                <a:lnTo>
                  <a:pt x="3223259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49829" y="5181600"/>
            <a:ext cx="0" cy="1774189"/>
          </a:xfrm>
          <a:custGeom>
            <a:avLst/>
            <a:gdLst/>
            <a:ahLst/>
            <a:cxnLst/>
            <a:rect l="l" t="t" r="r" b="b"/>
            <a:pathLst>
              <a:path h="1774190">
                <a:moveTo>
                  <a:pt x="0" y="0"/>
                </a:moveTo>
                <a:lnTo>
                  <a:pt x="0" y="1773935"/>
                </a:lnTo>
              </a:path>
            </a:pathLst>
          </a:custGeom>
          <a:ln w="149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60135" y="5181600"/>
            <a:ext cx="0" cy="1774189"/>
          </a:xfrm>
          <a:custGeom>
            <a:avLst/>
            <a:gdLst/>
            <a:ahLst/>
            <a:cxnLst/>
            <a:rect l="l" t="t" r="r" b="b"/>
            <a:pathLst>
              <a:path h="1774190">
                <a:moveTo>
                  <a:pt x="0" y="0"/>
                </a:moveTo>
                <a:lnTo>
                  <a:pt x="0" y="1773935"/>
                </a:lnTo>
              </a:path>
            </a:pathLst>
          </a:custGeom>
          <a:ln w="134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42972" y="5187696"/>
            <a:ext cx="3223260" cy="0"/>
          </a:xfrm>
          <a:custGeom>
            <a:avLst/>
            <a:gdLst/>
            <a:ahLst/>
            <a:cxnLst/>
            <a:rect l="l" t="t" r="r" b="b"/>
            <a:pathLst>
              <a:path w="3223260">
                <a:moveTo>
                  <a:pt x="0" y="0"/>
                </a:moveTo>
                <a:lnTo>
                  <a:pt x="3223259" y="0"/>
                </a:lnTo>
              </a:path>
            </a:pathLst>
          </a:custGeom>
          <a:ln w="134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42972" y="6949440"/>
            <a:ext cx="3223260" cy="0"/>
          </a:xfrm>
          <a:custGeom>
            <a:avLst/>
            <a:gdLst/>
            <a:ahLst/>
            <a:cxnLst/>
            <a:rect l="l" t="t" r="r" b="b"/>
            <a:pathLst>
              <a:path w="3223260">
                <a:moveTo>
                  <a:pt x="0" y="0"/>
                </a:moveTo>
                <a:lnTo>
                  <a:pt x="3223259" y="0"/>
                </a:lnTo>
              </a:path>
            </a:pathLst>
          </a:custGeom>
          <a:ln w="134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326907" y="5252010"/>
            <a:ext cx="144081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" marR="5080" indent="-147955">
              <a:lnSpc>
                <a:spcPct val="100000"/>
              </a:lnSpc>
            </a:pP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1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67014" y="6132682"/>
            <a:ext cx="276161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tabLst>
                <a:tab pos="1333500" algn="l"/>
              </a:tabLst>
            </a:pPr>
            <a:r>
              <a:rPr sz="2000" spc="8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spc="21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spc="22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spc="22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spc="21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&amp;</a:t>
            </a:r>
            <a:r>
              <a:rPr sz="200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000" b="1" spc="6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b="1" spc="21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1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21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70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21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10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21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220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000" b="1" spc="21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10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1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10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1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140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22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1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10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125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000" b="1" spc="105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88123" y="5522976"/>
            <a:ext cx="1941195" cy="1198880"/>
          </a:xfrm>
          <a:prstGeom prst="rect">
            <a:avLst/>
          </a:prstGeom>
          <a:solidFill>
            <a:srgbClr val="000000"/>
          </a:solidFill>
          <a:ln w="57657">
            <a:solidFill>
              <a:srgbClr val="CC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3870" marR="490220" indent="86360">
              <a:lnSpc>
                <a:spcPts val="21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1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525145" marR="128270" indent="-403860">
              <a:lnSpc>
                <a:spcPts val="2160"/>
              </a:lnSpc>
              <a:spcBef>
                <a:spcPts val="10"/>
              </a:spcBef>
            </a:pPr>
            <a:r>
              <a:rPr sz="1800" b="1" spc="1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8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800" b="1" spc="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83151" y="3779520"/>
            <a:ext cx="454659" cy="1125220"/>
          </a:xfrm>
          <a:custGeom>
            <a:avLst/>
            <a:gdLst/>
            <a:ahLst/>
            <a:cxnLst/>
            <a:rect l="l" t="t" r="r" b="b"/>
            <a:pathLst>
              <a:path w="454660" h="1125220">
                <a:moveTo>
                  <a:pt x="0" y="1124712"/>
                </a:moveTo>
                <a:lnTo>
                  <a:pt x="0" y="0"/>
                </a:lnTo>
                <a:lnTo>
                  <a:pt x="454151" y="0"/>
                </a:lnTo>
                <a:lnTo>
                  <a:pt x="454151" y="1124712"/>
                </a:lnTo>
                <a:lnTo>
                  <a:pt x="0" y="1124712"/>
                </a:lnTo>
                <a:close/>
              </a:path>
            </a:pathLst>
          </a:custGeom>
          <a:solidFill>
            <a:srgbClr val="CC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64864" y="3779520"/>
            <a:ext cx="492759" cy="1143000"/>
          </a:xfrm>
          <a:custGeom>
            <a:avLst/>
            <a:gdLst/>
            <a:ahLst/>
            <a:cxnLst/>
            <a:rect l="l" t="t" r="r" b="b"/>
            <a:pathLst>
              <a:path w="492760" h="1143000">
                <a:moveTo>
                  <a:pt x="38099" y="0"/>
                </a:moveTo>
                <a:lnTo>
                  <a:pt x="0" y="0"/>
                </a:lnTo>
                <a:lnTo>
                  <a:pt x="0" y="1143000"/>
                </a:lnTo>
                <a:lnTo>
                  <a:pt x="492251" y="1143000"/>
                </a:lnTo>
                <a:lnTo>
                  <a:pt x="492251" y="1124712"/>
                </a:lnTo>
                <a:lnTo>
                  <a:pt x="38099" y="1124712"/>
                </a:lnTo>
                <a:lnTo>
                  <a:pt x="18287" y="1104900"/>
                </a:lnTo>
                <a:lnTo>
                  <a:pt x="38099" y="1104900"/>
                </a:lnTo>
                <a:lnTo>
                  <a:pt x="38099" y="0"/>
                </a:lnTo>
                <a:close/>
              </a:path>
              <a:path w="492760" h="1143000">
                <a:moveTo>
                  <a:pt x="38099" y="1104900"/>
                </a:moveTo>
                <a:lnTo>
                  <a:pt x="18287" y="1104900"/>
                </a:lnTo>
                <a:lnTo>
                  <a:pt x="38099" y="1124712"/>
                </a:lnTo>
                <a:lnTo>
                  <a:pt x="38099" y="1104900"/>
                </a:lnTo>
                <a:close/>
              </a:path>
              <a:path w="492760" h="1143000">
                <a:moveTo>
                  <a:pt x="454151" y="1104900"/>
                </a:moveTo>
                <a:lnTo>
                  <a:pt x="38099" y="1104900"/>
                </a:lnTo>
                <a:lnTo>
                  <a:pt x="38099" y="1124712"/>
                </a:lnTo>
                <a:lnTo>
                  <a:pt x="454151" y="1124712"/>
                </a:lnTo>
                <a:lnTo>
                  <a:pt x="454151" y="1104900"/>
                </a:lnTo>
                <a:close/>
              </a:path>
              <a:path w="492760" h="1143000">
                <a:moveTo>
                  <a:pt x="492251" y="0"/>
                </a:moveTo>
                <a:lnTo>
                  <a:pt x="454151" y="0"/>
                </a:lnTo>
                <a:lnTo>
                  <a:pt x="454151" y="1124712"/>
                </a:lnTo>
                <a:lnTo>
                  <a:pt x="472439" y="1104900"/>
                </a:lnTo>
                <a:lnTo>
                  <a:pt x="492251" y="1104900"/>
                </a:lnTo>
                <a:lnTo>
                  <a:pt x="492251" y="0"/>
                </a:lnTo>
                <a:close/>
              </a:path>
              <a:path w="492760" h="1143000">
                <a:moveTo>
                  <a:pt x="492251" y="1104900"/>
                </a:moveTo>
                <a:lnTo>
                  <a:pt x="472439" y="1104900"/>
                </a:lnTo>
                <a:lnTo>
                  <a:pt x="454151" y="1124712"/>
                </a:lnTo>
                <a:lnTo>
                  <a:pt x="492251" y="1124712"/>
                </a:lnTo>
                <a:lnTo>
                  <a:pt x="492251" y="1104900"/>
                </a:lnTo>
                <a:close/>
              </a:path>
            </a:pathLst>
          </a:custGeom>
          <a:solidFill>
            <a:srgbClr val="00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29755" y="6664452"/>
            <a:ext cx="623570" cy="403860"/>
          </a:xfrm>
          <a:custGeom>
            <a:avLst/>
            <a:gdLst/>
            <a:ahLst/>
            <a:cxnLst/>
            <a:rect l="l" t="t" r="r" b="b"/>
            <a:pathLst>
              <a:path w="623570" h="403859">
                <a:moveTo>
                  <a:pt x="582843" y="82295"/>
                </a:moveTo>
                <a:lnTo>
                  <a:pt x="518159" y="82295"/>
                </a:lnTo>
                <a:lnTo>
                  <a:pt x="510309" y="101946"/>
                </a:lnTo>
                <a:lnTo>
                  <a:pt x="500071" y="121543"/>
                </a:lnTo>
                <a:lnTo>
                  <a:pt x="472756" y="160361"/>
                </a:lnTo>
                <a:lnTo>
                  <a:pt x="436865" y="198319"/>
                </a:lnTo>
                <a:lnTo>
                  <a:pt x="393045" y="234988"/>
                </a:lnTo>
                <a:lnTo>
                  <a:pt x="341947" y="269938"/>
                </a:lnTo>
                <a:lnTo>
                  <a:pt x="284219" y="302739"/>
                </a:lnTo>
                <a:lnTo>
                  <a:pt x="220512" y="332961"/>
                </a:lnTo>
                <a:lnTo>
                  <a:pt x="151473" y="360176"/>
                </a:lnTo>
                <a:lnTo>
                  <a:pt x="115157" y="372520"/>
                </a:lnTo>
                <a:lnTo>
                  <a:pt x="77752" y="383951"/>
                </a:lnTo>
                <a:lnTo>
                  <a:pt x="39339" y="394416"/>
                </a:lnTo>
                <a:lnTo>
                  <a:pt x="0" y="403859"/>
                </a:lnTo>
                <a:lnTo>
                  <a:pt x="43746" y="395652"/>
                </a:lnTo>
                <a:lnTo>
                  <a:pt x="86669" y="386160"/>
                </a:lnTo>
                <a:lnTo>
                  <a:pt x="128656" y="375447"/>
                </a:lnTo>
                <a:lnTo>
                  <a:pt x="169590" y="363577"/>
                </a:lnTo>
                <a:lnTo>
                  <a:pt x="209359" y="350615"/>
                </a:lnTo>
                <a:lnTo>
                  <a:pt x="247848" y="336624"/>
                </a:lnTo>
                <a:lnTo>
                  <a:pt x="284942" y="321668"/>
                </a:lnTo>
                <a:lnTo>
                  <a:pt x="320527" y="305811"/>
                </a:lnTo>
                <a:lnTo>
                  <a:pt x="386714" y="271652"/>
                </a:lnTo>
                <a:lnTo>
                  <a:pt x="445495" y="234659"/>
                </a:lnTo>
                <a:lnTo>
                  <a:pt x="495955" y="195343"/>
                </a:lnTo>
                <a:lnTo>
                  <a:pt x="537179" y="154216"/>
                </a:lnTo>
                <a:lnTo>
                  <a:pt x="568253" y="111791"/>
                </a:lnTo>
                <a:lnTo>
                  <a:pt x="579699" y="90252"/>
                </a:lnTo>
                <a:lnTo>
                  <a:pt x="582843" y="82295"/>
                </a:lnTo>
                <a:close/>
              </a:path>
              <a:path w="623570" h="403859">
                <a:moveTo>
                  <a:pt x="559307" y="0"/>
                </a:moveTo>
                <a:lnTo>
                  <a:pt x="481583" y="88391"/>
                </a:lnTo>
                <a:lnTo>
                  <a:pt x="518159" y="82295"/>
                </a:lnTo>
                <a:lnTo>
                  <a:pt x="582843" y="82295"/>
                </a:lnTo>
                <a:lnTo>
                  <a:pt x="588263" y="68579"/>
                </a:lnTo>
                <a:lnTo>
                  <a:pt x="623315" y="60959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24144" y="6899147"/>
            <a:ext cx="741045" cy="200660"/>
          </a:xfrm>
          <a:custGeom>
            <a:avLst/>
            <a:gdLst/>
            <a:ahLst/>
            <a:cxnLst/>
            <a:rect l="l" t="t" r="r" b="b"/>
            <a:pathLst>
              <a:path w="741045" h="200659">
                <a:moveTo>
                  <a:pt x="70103" y="0"/>
                </a:moveTo>
                <a:lnTo>
                  <a:pt x="0" y="13715"/>
                </a:lnTo>
                <a:lnTo>
                  <a:pt x="6566" y="36408"/>
                </a:lnTo>
                <a:lnTo>
                  <a:pt x="17006" y="57823"/>
                </a:lnTo>
                <a:lnTo>
                  <a:pt x="48816" y="96645"/>
                </a:lnTo>
                <a:lnTo>
                  <a:pt x="94050" y="129835"/>
                </a:lnTo>
                <a:lnTo>
                  <a:pt x="151327" y="157045"/>
                </a:lnTo>
                <a:lnTo>
                  <a:pt x="219265" y="177926"/>
                </a:lnTo>
                <a:lnTo>
                  <a:pt x="256801" y="185886"/>
                </a:lnTo>
                <a:lnTo>
                  <a:pt x="296485" y="192133"/>
                </a:lnTo>
                <a:lnTo>
                  <a:pt x="338143" y="196625"/>
                </a:lnTo>
                <a:lnTo>
                  <a:pt x="381605" y="199317"/>
                </a:lnTo>
                <a:lnTo>
                  <a:pt x="426696" y="200167"/>
                </a:lnTo>
                <a:lnTo>
                  <a:pt x="473244" y="199131"/>
                </a:lnTo>
                <a:lnTo>
                  <a:pt x="521077" y="196166"/>
                </a:lnTo>
                <a:lnTo>
                  <a:pt x="570023" y="191228"/>
                </a:lnTo>
                <a:lnTo>
                  <a:pt x="604286" y="186451"/>
                </a:lnTo>
                <a:lnTo>
                  <a:pt x="497014" y="186451"/>
                </a:lnTo>
                <a:lnTo>
                  <a:pt x="451997" y="185601"/>
                </a:lnTo>
                <a:lnTo>
                  <a:pt x="408611" y="182909"/>
                </a:lnTo>
                <a:lnTo>
                  <a:pt x="367027" y="178417"/>
                </a:lnTo>
                <a:lnTo>
                  <a:pt x="327414" y="172170"/>
                </a:lnTo>
                <a:lnTo>
                  <a:pt x="289940" y="164210"/>
                </a:lnTo>
                <a:lnTo>
                  <a:pt x="222089" y="143329"/>
                </a:lnTo>
                <a:lnTo>
                  <a:pt x="164826" y="116119"/>
                </a:lnTo>
                <a:lnTo>
                  <a:pt x="119505" y="82929"/>
                </a:lnTo>
                <a:lnTo>
                  <a:pt x="87480" y="44107"/>
                </a:lnTo>
                <a:lnTo>
                  <a:pt x="76876" y="22692"/>
                </a:lnTo>
                <a:lnTo>
                  <a:pt x="70103" y="0"/>
                </a:lnTo>
                <a:close/>
              </a:path>
              <a:path w="741045" h="200659">
                <a:moveTo>
                  <a:pt x="740663" y="161543"/>
                </a:moveTo>
                <a:lnTo>
                  <a:pt x="690022" y="170558"/>
                </a:lnTo>
                <a:lnTo>
                  <a:pt x="640168" y="177512"/>
                </a:lnTo>
                <a:lnTo>
                  <a:pt x="591269" y="182450"/>
                </a:lnTo>
                <a:lnTo>
                  <a:pt x="543494" y="185415"/>
                </a:lnTo>
                <a:lnTo>
                  <a:pt x="497014" y="186451"/>
                </a:lnTo>
                <a:lnTo>
                  <a:pt x="604286" y="186451"/>
                </a:lnTo>
                <a:lnTo>
                  <a:pt x="619908" y="184274"/>
                </a:lnTo>
                <a:lnTo>
                  <a:pt x="670559" y="175259"/>
                </a:lnTo>
                <a:lnTo>
                  <a:pt x="740663" y="161543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11951" y="6653783"/>
            <a:ext cx="1353820" cy="457200"/>
          </a:xfrm>
          <a:custGeom>
            <a:avLst/>
            <a:gdLst/>
            <a:ahLst/>
            <a:cxnLst/>
            <a:rect l="l" t="t" r="r" b="b"/>
            <a:pathLst>
              <a:path w="1353820" h="457200">
                <a:moveTo>
                  <a:pt x="86867" y="233171"/>
                </a:moveTo>
                <a:lnTo>
                  <a:pt x="80771" y="233171"/>
                </a:lnTo>
                <a:lnTo>
                  <a:pt x="10667" y="248411"/>
                </a:lnTo>
                <a:lnTo>
                  <a:pt x="7619" y="248411"/>
                </a:lnTo>
                <a:lnTo>
                  <a:pt x="4571" y="249935"/>
                </a:lnTo>
                <a:lnTo>
                  <a:pt x="3047" y="252983"/>
                </a:lnTo>
                <a:lnTo>
                  <a:pt x="1523" y="254507"/>
                </a:lnTo>
                <a:lnTo>
                  <a:pt x="0" y="259079"/>
                </a:lnTo>
                <a:lnTo>
                  <a:pt x="1523" y="260603"/>
                </a:lnTo>
                <a:lnTo>
                  <a:pt x="6095" y="277367"/>
                </a:lnTo>
                <a:lnTo>
                  <a:pt x="36575" y="333755"/>
                </a:lnTo>
                <a:lnTo>
                  <a:pt x="91439" y="379475"/>
                </a:lnTo>
                <a:lnTo>
                  <a:pt x="124967" y="397763"/>
                </a:lnTo>
                <a:lnTo>
                  <a:pt x="164591" y="414527"/>
                </a:lnTo>
                <a:lnTo>
                  <a:pt x="184403" y="422147"/>
                </a:lnTo>
                <a:lnTo>
                  <a:pt x="228599" y="434339"/>
                </a:lnTo>
                <a:lnTo>
                  <a:pt x="277367" y="445007"/>
                </a:lnTo>
                <a:lnTo>
                  <a:pt x="355091" y="454151"/>
                </a:lnTo>
                <a:lnTo>
                  <a:pt x="409955" y="457199"/>
                </a:lnTo>
                <a:lnTo>
                  <a:pt x="467867" y="457199"/>
                </a:lnTo>
                <a:lnTo>
                  <a:pt x="527303" y="454151"/>
                </a:lnTo>
                <a:lnTo>
                  <a:pt x="589787" y="448055"/>
                </a:lnTo>
                <a:lnTo>
                  <a:pt x="620267" y="443483"/>
                </a:lnTo>
                <a:lnTo>
                  <a:pt x="480059" y="443483"/>
                </a:lnTo>
                <a:lnTo>
                  <a:pt x="425195" y="440435"/>
                </a:lnTo>
                <a:lnTo>
                  <a:pt x="371855" y="434339"/>
                </a:lnTo>
                <a:lnTo>
                  <a:pt x="355135" y="431204"/>
                </a:lnTo>
                <a:lnTo>
                  <a:pt x="330707" y="429767"/>
                </a:lnTo>
                <a:lnTo>
                  <a:pt x="256031" y="417575"/>
                </a:lnTo>
                <a:lnTo>
                  <a:pt x="190499" y="400811"/>
                </a:lnTo>
                <a:lnTo>
                  <a:pt x="134111" y="377951"/>
                </a:lnTo>
                <a:lnTo>
                  <a:pt x="88391" y="350519"/>
                </a:lnTo>
                <a:lnTo>
                  <a:pt x="53339" y="318515"/>
                </a:lnTo>
                <a:lnTo>
                  <a:pt x="30479" y="281939"/>
                </a:lnTo>
                <a:lnTo>
                  <a:pt x="25907" y="269747"/>
                </a:lnTo>
                <a:lnTo>
                  <a:pt x="13715" y="269747"/>
                </a:lnTo>
                <a:lnTo>
                  <a:pt x="22859" y="256031"/>
                </a:lnTo>
                <a:lnTo>
                  <a:pt x="74371" y="256031"/>
                </a:lnTo>
                <a:lnTo>
                  <a:pt x="71627" y="246887"/>
                </a:lnTo>
                <a:lnTo>
                  <a:pt x="95503" y="246887"/>
                </a:lnTo>
                <a:lnTo>
                  <a:pt x="94487" y="242315"/>
                </a:lnTo>
                <a:lnTo>
                  <a:pt x="92963" y="236219"/>
                </a:lnTo>
                <a:lnTo>
                  <a:pt x="86867" y="233171"/>
                </a:lnTo>
                <a:close/>
              </a:path>
              <a:path w="1353820" h="457200">
                <a:moveTo>
                  <a:pt x="355135" y="431204"/>
                </a:moveTo>
                <a:lnTo>
                  <a:pt x="371855" y="434339"/>
                </a:lnTo>
                <a:lnTo>
                  <a:pt x="425195" y="440435"/>
                </a:lnTo>
                <a:lnTo>
                  <a:pt x="480059" y="443483"/>
                </a:lnTo>
                <a:lnTo>
                  <a:pt x="537971" y="443483"/>
                </a:lnTo>
                <a:lnTo>
                  <a:pt x="598931" y="440435"/>
                </a:lnTo>
                <a:lnTo>
                  <a:pt x="659891" y="434339"/>
                </a:lnTo>
                <a:lnTo>
                  <a:pt x="409955" y="434339"/>
                </a:lnTo>
                <a:lnTo>
                  <a:pt x="355135" y="431204"/>
                </a:lnTo>
                <a:close/>
              </a:path>
              <a:path w="1353820" h="457200">
                <a:moveTo>
                  <a:pt x="720522" y="424042"/>
                </a:moveTo>
                <a:lnTo>
                  <a:pt x="691895" y="429767"/>
                </a:lnTo>
                <a:lnTo>
                  <a:pt x="659891" y="434339"/>
                </a:lnTo>
                <a:lnTo>
                  <a:pt x="598931" y="440435"/>
                </a:lnTo>
                <a:lnTo>
                  <a:pt x="537971" y="443483"/>
                </a:lnTo>
                <a:lnTo>
                  <a:pt x="620267" y="443483"/>
                </a:lnTo>
                <a:lnTo>
                  <a:pt x="652271" y="438911"/>
                </a:lnTo>
                <a:lnTo>
                  <a:pt x="724069" y="425195"/>
                </a:lnTo>
                <a:lnTo>
                  <a:pt x="720851" y="425195"/>
                </a:lnTo>
                <a:lnTo>
                  <a:pt x="720522" y="424042"/>
                </a:lnTo>
                <a:close/>
              </a:path>
              <a:path w="1353820" h="457200">
                <a:moveTo>
                  <a:pt x="95503" y="246887"/>
                </a:moveTo>
                <a:lnTo>
                  <a:pt x="71627" y="246887"/>
                </a:lnTo>
                <a:lnTo>
                  <a:pt x="85343" y="256031"/>
                </a:lnTo>
                <a:lnTo>
                  <a:pt x="74967" y="258019"/>
                </a:lnTo>
                <a:lnTo>
                  <a:pt x="106679" y="318515"/>
                </a:lnTo>
                <a:lnTo>
                  <a:pt x="161543" y="364235"/>
                </a:lnTo>
                <a:lnTo>
                  <a:pt x="195071" y="384047"/>
                </a:lnTo>
                <a:lnTo>
                  <a:pt x="254507" y="408431"/>
                </a:lnTo>
                <a:lnTo>
                  <a:pt x="277367" y="414527"/>
                </a:lnTo>
                <a:lnTo>
                  <a:pt x="298703" y="420623"/>
                </a:lnTo>
                <a:lnTo>
                  <a:pt x="355135" y="431204"/>
                </a:lnTo>
                <a:lnTo>
                  <a:pt x="409955" y="434339"/>
                </a:lnTo>
                <a:lnTo>
                  <a:pt x="466343" y="434339"/>
                </a:lnTo>
                <a:lnTo>
                  <a:pt x="525779" y="431291"/>
                </a:lnTo>
                <a:lnTo>
                  <a:pt x="586739" y="425195"/>
                </a:lnTo>
                <a:lnTo>
                  <a:pt x="617219" y="420623"/>
                </a:lnTo>
                <a:lnTo>
                  <a:pt x="481583" y="420623"/>
                </a:lnTo>
                <a:lnTo>
                  <a:pt x="400811" y="416051"/>
                </a:lnTo>
                <a:lnTo>
                  <a:pt x="327659" y="403859"/>
                </a:lnTo>
                <a:lnTo>
                  <a:pt x="262127" y="387095"/>
                </a:lnTo>
                <a:lnTo>
                  <a:pt x="205739" y="364235"/>
                </a:lnTo>
                <a:lnTo>
                  <a:pt x="160019" y="336803"/>
                </a:lnTo>
                <a:lnTo>
                  <a:pt x="124967" y="304799"/>
                </a:lnTo>
                <a:lnTo>
                  <a:pt x="102107" y="269747"/>
                </a:lnTo>
                <a:lnTo>
                  <a:pt x="97535" y="256031"/>
                </a:lnTo>
                <a:lnTo>
                  <a:pt x="95503" y="246887"/>
                </a:lnTo>
                <a:close/>
              </a:path>
              <a:path w="1353820" h="457200">
                <a:moveTo>
                  <a:pt x="725728" y="401116"/>
                </a:moveTo>
                <a:lnTo>
                  <a:pt x="719327" y="402335"/>
                </a:lnTo>
                <a:lnTo>
                  <a:pt x="716425" y="402771"/>
                </a:lnTo>
                <a:lnTo>
                  <a:pt x="647699" y="416051"/>
                </a:lnTo>
                <a:lnTo>
                  <a:pt x="586739" y="425195"/>
                </a:lnTo>
                <a:lnTo>
                  <a:pt x="525779" y="431291"/>
                </a:lnTo>
                <a:lnTo>
                  <a:pt x="466343" y="434339"/>
                </a:lnTo>
                <a:lnTo>
                  <a:pt x="659891" y="434339"/>
                </a:lnTo>
                <a:lnTo>
                  <a:pt x="691895" y="429767"/>
                </a:lnTo>
                <a:lnTo>
                  <a:pt x="720522" y="424042"/>
                </a:lnTo>
                <a:lnTo>
                  <a:pt x="714755" y="403859"/>
                </a:lnTo>
                <a:lnTo>
                  <a:pt x="725728" y="401116"/>
                </a:lnTo>
                <a:close/>
              </a:path>
              <a:path w="1353820" h="457200">
                <a:moveTo>
                  <a:pt x="733043" y="422147"/>
                </a:moveTo>
                <a:lnTo>
                  <a:pt x="722375" y="423671"/>
                </a:lnTo>
                <a:lnTo>
                  <a:pt x="720522" y="424042"/>
                </a:lnTo>
                <a:lnTo>
                  <a:pt x="720851" y="425195"/>
                </a:lnTo>
                <a:lnTo>
                  <a:pt x="733043" y="422147"/>
                </a:lnTo>
                <a:close/>
              </a:path>
              <a:path w="1353820" h="457200">
                <a:moveTo>
                  <a:pt x="1318697" y="65503"/>
                </a:moveTo>
                <a:lnTo>
                  <a:pt x="1304543" y="68579"/>
                </a:lnTo>
                <a:lnTo>
                  <a:pt x="1299971" y="68579"/>
                </a:lnTo>
                <a:lnTo>
                  <a:pt x="1296923" y="71627"/>
                </a:lnTo>
                <a:lnTo>
                  <a:pt x="1295399" y="74675"/>
                </a:lnTo>
                <a:lnTo>
                  <a:pt x="1290827" y="88391"/>
                </a:lnTo>
                <a:lnTo>
                  <a:pt x="1286255" y="100583"/>
                </a:lnTo>
                <a:lnTo>
                  <a:pt x="1263395" y="137159"/>
                </a:lnTo>
                <a:lnTo>
                  <a:pt x="1219199" y="185927"/>
                </a:lnTo>
                <a:lnTo>
                  <a:pt x="1207007" y="196595"/>
                </a:lnTo>
                <a:lnTo>
                  <a:pt x="1193291" y="208787"/>
                </a:lnTo>
                <a:lnTo>
                  <a:pt x="1178051" y="220979"/>
                </a:lnTo>
                <a:lnTo>
                  <a:pt x="1162811" y="231647"/>
                </a:lnTo>
                <a:lnTo>
                  <a:pt x="1146047" y="243839"/>
                </a:lnTo>
                <a:lnTo>
                  <a:pt x="1112519" y="265175"/>
                </a:lnTo>
                <a:lnTo>
                  <a:pt x="1092707" y="275843"/>
                </a:lnTo>
                <a:lnTo>
                  <a:pt x="1074419" y="286511"/>
                </a:lnTo>
                <a:lnTo>
                  <a:pt x="1058570" y="293827"/>
                </a:lnTo>
                <a:lnTo>
                  <a:pt x="1048511" y="300227"/>
                </a:lnTo>
                <a:lnTo>
                  <a:pt x="1030223" y="310895"/>
                </a:lnTo>
                <a:lnTo>
                  <a:pt x="1010411" y="321563"/>
                </a:lnTo>
                <a:lnTo>
                  <a:pt x="990599" y="330707"/>
                </a:lnTo>
                <a:lnTo>
                  <a:pt x="950975" y="350519"/>
                </a:lnTo>
                <a:lnTo>
                  <a:pt x="908303" y="367283"/>
                </a:lnTo>
                <a:lnTo>
                  <a:pt x="864107" y="384047"/>
                </a:lnTo>
                <a:lnTo>
                  <a:pt x="816863" y="399287"/>
                </a:lnTo>
                <a:lnTo>
                  <a:pt x="769619" y="413003"/>
                </a:lnTo>
                <a:lnTo>
                  <a:pt x="754085" y="416887"/>
                </a:lnTo>
                <a:lnTo>
                  <a:pt x="754379" y="419099"/>
                </a:lnTo>
                <a:lnTo>
                  <a:pt x="733043" y="422147"/>
                </a:lnTo>
                <a:lnTo>
                  <a:pt x="720851" y="425195"/>
                </a:lnTo>
                <a:lnTo>
                  <a:pt x="724069" y="425195"/>
                </a:lnTo>
                <a:lnTo>
                  <a:pt x="858011" y="394715"/>
                </a:lnTo>
                <a:lnTo>
                  <a:pt x="908303" y="379475"/>
                </a:lnTo>
                <a:lnTo>
                  <a:pt x="955547" y="362711"/>
                </a:lnTo>
                <a:lnTo>
                  <a:pt x="1001267" y="344423"/>
                </a:lnTo>
                <a:lnTo>
                  <a:pt x="1043939" y="326135"/>
                </a:lnTo>
                <a:lnTo>
                  <a:pt x="1085087" y="304799"/>
                </a:lnTo>
                <a:lnTo>
                  <a:pt x="1104899" y="295655"/>
                </a:lnTo>
                <a:lnTo>
                  <a:pt x="1123187" y="283463"/>
                </a:lnTo>
                <a:lnTo>
                  <a:pt x="1159763" y="262127"/>
                </a:lnTo>
                <a:lnTo>
                  <a:pt x="1176527" y="249935"/>
                </a:lnTo>
                <a:lnTo>
                  <a:pt x="1222247" y="213359"/>
                </a:lnTo>
                <a:lnTo>
                  <a:pt x="1260347" y="175259"/>
                </a:lnTo>
                <a:lnTo>
                  <a:pt x="1290827" y="135635"/>
                </a:lnTo>
                <a:lnTo>
                  <a:pt x="1312163" y="96011"/>
                </a:lnTo>
                <a:lnTo>
                  <a:pt x="1314195" y="89915"/>
                </a:lnTo>
                <a:lnTo>
                  <a:pt x="1309115" y="89915"/>
                </a:lnTo>
                <a:lnTo>
                  <a:pt x="1316735" y="82295"/>
                </a:lnTo>
                <a:lnTo>
                  <a:pt x="1347215" y="82295"/>
                </a:lnTo>
                <a:lnTo>
                  <a:pt x="1351787" y="79247"/>
                </a:lnTo>
                <a:lnTo>
                  <a:pt x="1333499" y="79247"/>
                </a:lnTo>
                <a:lnTo>
                  <a:pt x="1318697" y="65503"/>
                </a:lnTo>
                <a:close/>
              </a:path>
              <a:path w="1353820" h="457200">
                <a:moveTo>
                  <a:pt x="751331" y="396239"/>
                </a:moveTo>
                <a:lnTo>
                  <a:pt x="725728" y="401116"/>
                </a:lnTo>
                <a:lnTo>
                  <a:pt x="714755" y="403859"/>
                </a:lnTo>
                <a:lnTo>
                  <a:pt x="720522" y="424042"/>
                </a:lnTo>
                <a:lnTo>
                  <a:pt x="722375" y="423671"/>
                </a:lnTo>
                <a:lnTo>
                  <a:pt x="733043" y="422147"/>
                </a:lnTo>
                <a:lnTo>
                  <a:pt x="754085" y="416887"/>
                </a:lnTo>
                <a:lnTo>
                  <a:pt x="751331" y="396239"/>
                </a:lnTo>
                <a:close/>
              </a:path>
              <a:path w="1353820" h="457200">
                <a:moveTo>
                  <a:pt x="754085" y="416887"/>
                </a:moveTo>
                <a:lnTo>
                  <a:pt x="733043" y="422147"/>
                </a:lnTo>
                <a:lnTo>
                  <a:pt x="754379" y="419099"/>
                </a:lnTo>
                <a:lnTo>
                  <a:pt x="754085" y="416887"/>
                </a:lnTo>
                <a:close/>
              </a:path>
              <a:path w="1353820" h="457200">
                <a:moveTo>
                  <a:pt x="716425" y="402771"/>
                </a:moveTo>
                <a:lnTo>
                  <a:pt x="656843" y="411479"/>
                </a:lnTo>
                <a:lnTo>
                  <a:pt x="597407" y="417575"/>
                </a:lnTo>
                <a:lnTo>
                  <a:pt x="537971" y="420623"/>
                </a:lnTo>
                <a:lnTo>
                  <a:pt x="617219" y="420623"/>
                </a:lnTo>
                <a:lnTo>
                  <a:pt x="647699" y="416051"/>
                </a:lnTo>
                <a:lnTo>
                  <a:pt x="716425" y="402771"/>
                </a:lnTo>
                <a:close/>
              </a:path>
              <a:path w="1353820" h="457200">
                <a:moveTo>
                  <a:pt x="826312" y="396239"/>
                </a:moveTo>
                <a:lnTo>
                  <a:pt x="751331" y="396239"/>
                </a:lnTo>
                <a:lnTo>
                  <a:pt x="754085" y="416887"/>
                </a:lnTo>
                <a:lnTo>
                  <a:pt x="769619" y="413003"/>
                </a:lnTo>
                <a:lnTo>
                  <a:pt x="816863" y="399287"/>
                </a:lnTo>
                <a:lnTo>
                  <a:pt x="826312" y="396239"/>
                </a:lnTo>
                <a:close/>
              </a:path>
              <a:path w="1353820" h="457200">
                <a:moveTo>
                  <a:pt x="728776" y="400354"/>
                </a:moveTo>
                <a:lnTo>
                  <a:pt x="716425" y="402771"/>
                </a:lnTo>
                <a:lnTo>
                  <a:pt x="719327" y="402335"/>
                </a:lnTo>
                <a:lnTo>
                  <a:pt x="725728" y="401116"/>
                </a:lnTo>
                <a:lnTo>
                  <a:pt x="728776" y="400354"/>
                </a:lnTo>
                <a:close/>
              </a:path>
              <a:path w="1353820" h="457200">
                <a:moveTo>
                  <a:pt x="1058570" y="293827"/>
                </a:moveTo>
                <a:lnTo>
                  <a:pt x="1054607" y="295655"/>
                </a:lnTo>
                <a:lnTo>
                  <a:pt x="1034795" y="306323"/>
                </a:lnTo>
                <a:lnTo>
                  <a:pt x="992123" y="324611"/>
                </a:lnTo>
                <a:lnTo>
                  <a:pt x="900683" y="358139"/>
                </a:lnTo>
                <a:lnTo>
                  <a:pt x="851915" y="373379"/>
                </a:lnTo>
                <a:lnTo>
                  <a:pt x="801623" y="385571"/>
                </a:lnTo>
                <a:lnTo>
                  <a:pt x="749807" y="396239"/>
                </a:lnTo>
                <a:lnTo>
                  <a:pt x="728776" y="400354"/>
                </a:lnTo>
                <a:lnTo>
                  <a:pt x="725728" y="401116"/>
                </a:lnTo>
                <a:lnTo>
                  <a:pt x="751331" y="396239"/>
                </a:lnTo>
                <a:lnTo>
                  <a:pt x="826312" y="396239"/>
                </a:lnTo>
                <a:lnTo>
                  <a:pt x="864107" y="384047"/>
                </a:lnTo>
                <a:lnTo>
                  <a:pt x="908303" y="367283"/>
                </a:lnTo>
                <a:lnTo>
                  <a:pt x="950975" y="350519"/>
                </a:lnTo>
                <a:lnTo>
                  <a:pt x="990599" y="330707"/>
                </a:lnTo>
                <a:lnTo>
                  <a:pt x="1010411" y="321563"/>
                </a:lnTo>
                <a:lnTo>
                  <a:pt x="1030223" y="310895"/>
                </a:lnTo>
                <a:lnTo>
                  <a:pt x="1048511" y="300227"/>
                </a:lnTo>
                <a:lnTo>
                  <a:pt x="1058570" y="293827"/>
                </a:lnTo>
                <a:close/>
              </a:path>
              <a:path w="1353820" h="457200">
                <a:moveTo>
                  <a:pt x="1246631" y="88391"/>
                </a:moveTo>
                <a:lnTo>
                  <a:pt x="1225295" y="88391"/>
                </a:lnTo>
                <a:lnTo>
                  <a:pt x="1237487" y="103631"/>
                </a:lnTo>
                <a:lnTo>
                  <a:pt x="1218331" y="106963"/>
                </a:lnTo>
                <a:lnTo>
                  <a:pt x="1216151" y="112775"/>
                </a:lnTo>
                <a:lnTo>
                  <a:pt x="1210055" y="123443"/>
                </a:lnTo>
                <a:lnTo>
                  <a:pt x="1194815" y="147827"/>
                </a:lnTo>
                <a:lnTo>
                  <a:pt x="1185671" y="158495"/>
                </a:lnTo>
                <a:lnTo>
                  <a:pt x="1176527" y="170687"/>
                </a:lnTo>
                <a:lnTo>
                  <a:pt x="1165859" y="182879"/>
                </a:lnTo>
                <a:lnTo>
                  <a:pt x="1153667" y="193547"/>
                </a:lnTo>
                <a:lnTo>
                  <a:pt x="1141475" y="205739"/>
                </a:lnTo>
                <a:lnTo>
                  <a:pt x="1129283" y="216407"/>
                </a:lnTo>
                <a:lnTo>
                  <a:pt x="1115567" y="228599"/>
                </a:lnTo>
                <a:lnTo>
                  <a:pt x="1101851" y="239267"/>
                </a:lnTo>
                <a:lnTo>
                  <a:pt x="1086611" y="249935"/>
                </a:lnTo>
                <a:lnTo>
                  <a:pt x="1069847" y="260603"/>
                </a:lnTo>
                <a:lnTo>
                  <a:pt x="1054607" y="271271"/>
                </a:lnTo>
                <a:lnTo>
                  <a:pt x="1036319" y="281939"/>
                </a:lnTo>
                <a:lnTo>
                  <a:pt x="1019555" y="291083"/>
                </a:lnTo>
                <a:lnTo>
                  <a:pt x="1001267" y="301751"/>
                </a:lnTo>
                <a:lnTo>
                  <a:pt x="941831" y="329183"/>
                </a:lnTo>
                <a:lnTo>
                  <a:pt x="900683" y="347471"/>
                </a:lnTo>
                <a:lnTo>
                  <a:pt x="856487" y="362711"/>
                </a:lnTo>
                <a:lnTo>
                  <a:pt x="810767" y="377951"/>
                </a:lnTo>
                <a:lnTo>
                  <a:pt x="763523" y="391667"/>
                </a:lnTo>
                <a:lnTo>
                  <a:pt x="728776" y="400354"/>
                </a:lnTo>
                <a:lnTo>
                  <a:pt x="749807" y="396239"/>
                </a:lnTo>
                <a:lnTo>
                  <a:pt x="801623" y="385571"/>
                </a:lnTo>
                <a:lnTo>
                  <a:pt x="851915" y="373379"/>
                </a:lnTo>
                <a:lnTo>
                  <a:pt x="900683" y="358139"/>
                </a:lnTo>
                <a:lnTo>
                  <a:pt x="992123" y="324611"/>
                </a:lnTo>
                <a:lnTo>
                  <a:pt x="1034795" y="306323"/>
                </a:lnTo>
                <a:lnTo>
                  <a:pt x="1054607" y="295655"/>
                </a:lnTo>
                <a:lnTo>
                  <a:pt x="1058570" y="293827"/>
                </a:lnTo>
                <a:lnTo>
                  <a:pt x="1098803" y="268223"/>
                </a:lnTo>
                <a:lnTo>
                  <a:pt x="1114043" y="257555"/>
                </a:lnTo>
                <a:lnTo>
                  <a:pt x="1129283" y="245363"/>
                </a:lnTo>
                <a:lnTo>
                  <a:pt x="1142999" y="233171"/>
                </a:lnTo>
                <a:lnTo>
                  <a:pt x="1156715" y="222503"/>
                </a:lnTo>
                <a:lnTo>
                  <a:pt x="1193291" y="185927"/>
                </a:lnTo>
                <a:lnTo>
                  <a:pt x="1202435" y="173735"/>
                </a:lnTo>
                <a:lnTo>
                  <a:pt x="1211579" y="160019"/>
                </a:lnTo>
                <a:lnTo>
                  <a:pt x="1220723" y="147827"/>
                </a:lnTo>
                <a:lnTo>
                  <a:pt x="1228343" y="135635"/>
                </a:lnTo>
                <a:lnTo>
                  <a:pt x="1235963" y="121919"/>
                </a:lnTo>
                <a:lnTo>
                  <a:pt x="1240535" y="109727"/>
                </a:lnTo>
                <a:lnTo>
                  <a:pt x="1246631" y="96011"/>
                </a:lnTo>
                <a:lnTo>
                  <a:pt x="1246631" y="88391"/>
                </a:lnTo>
                <a:close/>
              </a:path>
              <a:path w="1353820" h="457200">
                <a:moveTo>
                  <a:pt x="22859" y="256031"/>
                </a:moveTo>
                <a:lnTo>
                  <a:pt x="13715" y="269747"/>
                </a:lnTo>
                <a:lnTo>
                  <a:pt x="25410" y="267508"/>
                </a:lnTo>
                <a:lnTo>
                  <a:pt x="22859" y="256031"/>
                </a:lnTo>
                <a:close/>
              </a:path>
              <a:path w="1353820" h="457200">
                <a:moveTo>
                  <a:pt x="25410" y="267508"/>
                </a:moveTo>
                <a:lnTo>
                  <a:pt x="13715" y="269747"/>
                </a:lnTo>
                <a:lnTo>
                  <a:pt x="25907" y="269747"/>
                </a:lnTo>
                <a:lnTo>
                  <a:pt x="25410" y="267508"/>
                </a:lnTo>
                <a:close/>
              </a:path>
              <a:path w="1353820" h="457200">
                <a:moveTo>
                  <a:pt x="74371" y="256031"/>
                </a:moveTo>
                <a:lnTo>
                  <a:pt x="22859" y="256031"/>
                </a:lnTo>
                <a:lnTo>
                  <a:pt x="25410" y="267508"/>
                </a:lnTo>
                <a:lnTo>
                  <a:pt x="74967" y="258019"/>
                </a:lnTo>
                <a:lnTo>
                  <a:pt x="74371" y="256031"/>
                </a:lnTo>
                <a:close/>
              </a:path>
              <a:path w="1353820" h="457200">
                <a:moveTo>
                  <a:pt x="71627" y="246887"/>
                </a:moveTo>
                <a:lnTo>
                  <a:pt x="74967" y="258019"/>
                </a:lnTo>
                <a:lnTo>
                  <a:pt x="85343" y="256031"/>
                </a:lnTo>
                <a:lnTo>
                  <a:pt x="71627" y="246887"/>
                </a:lnTo>
                <a:close/>
              </a:path>
              <a:path w="1353820" h="457200">
                <a:moveTo>
                  <a:pt x="1278635" y="0"/>
                </a:moveTo>
                <a:lnTo>
                  <a:pt x="1272539" y="0"/>
                </a:lnTo>
                <a:lnTo>
                  <a:pt x="1269491" y="1523"/>
                </a:lnTo>
                <a:lnTo>
                  <a:pt x="1267967" y="3047"/>
                </a:lnTo>
                <a:lnTo>
                  <a:pt x="1191767" y="92963"/>
                </a:lnTo>
                <a:lnTo>
                  <a:pt x="1188719" y="96011"/>
                </a:lnTo>
                <a:lnTo>
                  <a:pt x="1188719" y="100583"/>
                </a:lnTo>
                <a:lnTo>
                  <a:pt x="1190243" y="105155"/>
                </a:lnTo>
                <a:lnTo>
                  <a:pt x="1193291" y="109727"/>
                </a:lnTo>
                <a:lnTo>
                  <a:pt x="1197863" y="111251"/>
                </a:lnTo>
                <a:lnTo>
                  <a:pt x="1202435" y="109727"/>
                </a:lnTo>
                <a:lnTo>
                  <a:pt x="1218331" y="106963"/>
                </a:lnTo>
                <a:lnTo>
                  <a:pt x="1218437" y="106679"/>
                </a:lnTo>
                <a:lnTo>
                  <a:pt x="1208531" y="106679"/>
                </a:lnTo>
                <a:lnTo>
                  <a:pt x="1197863" y="88391"/>
                </a:lnTo>
                <a:lnTo>
                  <a:pt x="1228959" y="82984"/>
                </a:lnTo>
                <a:lnTo>
                  <a:pt x="1277226" y="26994"/>
                </a:lnTo>
                <a:lnTo>
                  <a:pt x="1269491" y="19811"/>
                </a:lnTo>
                <a:lnTo>
                  <a:pt x="1284731" y="18287"/>
                </a:lnTo>
                <a:lnTo>
                  <a:pt x="1300733" y="18287"/>
                </a:lnTo>
                <a:lnTo>
                  <a:pt x="1284731" y="3047"/>
                </a:lnTo>
                <a:lnTo>
                  <a:pt x="1278635" y="0"/>
                </a:lnTo>
                <a:close/>
              </a:path>
              <a:path w="1353820" h="457200">
                <a:moveTo>
                  <a:pt x="1225295" y="88391"/>
                </a:moveTo>
                <a:lnTo>
                  <a:pt x="1218331" y="106963"/>
                </a:lnTo>
                <a:lnTo>
                  <a:pt x="1237487" y="103631"/>
                </a:lnTo>
                <a:lnTo>
                  <a:pt x="1225295" y="88391"/>
                </a:lnTo>
                <a:close/>
              </a:path>
              <a:path w="1353820" h="457200">
                <a:moveTo>
                  <a:pt x="1228959" y="82984"/>
                </a:moveTo>
                <a:lnTo>
                  <a:pt x="1197863" y="88391"/>
                </a:lnTo>
                <a:lnTo>
                  <a:pt x="1208531" y="106679"/>
                </a:lnTo>
                <a:lnTo>
                  <a:pt x="1228959" y="82984"/>
                </a:lnTo>
                <a:close/>
              </a:path>
              <a:path w="1353820" h="457200">
                <a:moveTo>
                  <a:pt x="1237487" y="80771"/>
                </a:moveTo>
                <a:lnTo>
                  <a:pt x="1232915" y="82295"/>
                </a:lnTo>
                <a:lnTo>
                  <a:pt x="1228959" y="82984"/>
                </a:lnTo>
                <a:lnTo>
                  <a:pt x="1208531" y="106679"/>
                </a:lnTo>
                <a:lnTo>
                  <a:pt x="1218437" y="106679"/>
                </a:lnTo>
                <a:lnTo>
                  <a:pt x="1225295" y="88391"/>
                </a:lnTo>
                <a:lnTo>
                  <a:pt x="1246631" y="88391"/>
                </a:lnTo>
                <a:lnTo>
                  <a:pt x="1243583" y="85343"/>
                </a:lnTo>
                <a:lnTo>
                  <a:pt x="1242059" y="82295"/>
                </a:lnTo>
                <a:lnTo>
                  <a:pt x="1237487" y="80771"/>
                </a:lnTo>
                <a:close/>
              </a:path>
              <a:path w="1353820" h="457200">
                <a:moveTo>
                  <a:pt x="1316735" y="82295"/>
                </a:moveTo>
                <a:lnTo>
                  <a:pt x="1309115" y="89915"/>
                </a:lnTo>
                <a:lnTo>
                  <a:pt x="1314592" y="88725"/>
                </a:lnTo>
                <a:lnTo>
                  <a:pt x="1316735" y="82295"/>
                </a:lnTo>
                <a:close/>
              </a:path>
              <a:path w="1353820" h="457200">
                <a:moveTo>
                  <a:pt x="1314592" y="88725"/>
                </a:moveTo>
                <a:lnTo>
                  <a:pt x="1309115" y="89915"/>
                </a:lnTo>
                <a:lnTo>
                  <a:pt x="1314195" y="89915"/>
                </a:lnTo>
                <a:lnTo>
                  <a:pt x="1314592" y="88725"/>
                </a:lnTo>
                <a:close/>
              </a:path>
              <a:path w="1353820" h="457200">
                <a:moveTo>
                  <a:pt x="1344167" y="82295"/>
                </a:moveTo>
                <a:lnTo>
                  <a:pt x="1316735" y="82295"/>
                </a:lnTo>
                <a:lnTo>
                  <a:pt x="1314592" y="88725"/>
                </a:lnTo>
                <a:lnTo>
                  <a:pt x="1344167" y="82295"/>
                </a:lnTo>
                <a:close/>
              </a:path>
              <a:path w="1353820" h="457200">
                <a:moveTo>
                  <a:pt x="1339595" y="60959"/>
                </a:moveTo>
                <a:lnTo>
                  <a:pt x="1318697" y="65503"/>
                </a:lnTo>
                <a:lnTo>
                  <a:pt x="1333499" y="79247"/>
                </a:lnTo>
                <a:lnTo>
                  <a:pt x="1339595" y="60959"/>
                </a:lnTo>
                <a:close/>
              </a:path>
              <a:path w="1353820" h="457200">
                <a:moveTo>
                  <a:pt x="1345539" y="60959"/>
                </a:moveTo>
                <a:lnTo>
                  <a:pt x="1339595" y="60959"/>
                </a:lnTo>
                <a:lnTo>
                  <a:pt x="1333499" y="79247"/>
                </a:lnTo>
                <a:lnTo>
                  <a:pt x="1351787" y="79247"/>
                </a:lnTo>
                <a:lnTo>
                  <a:pt x="1351787" y="74675"/>
                </a:lnTo>
                <a:lnTo>
                  <a:pt x="1353311" y="70103"/>
                </a:lnTo>
                <a:lnTo>
                  <a:pt x="1351787" y="67055"/>
                </a:lnTo>
                <a:lnTo>
                  <a:pt x="1348739" y="64007"/>
                </a:lnTo>
                <a:lnTo>
                  <a:pt x="1345539" y="60959"/>
                </a:lnTo>
                <a:close/>
              </a:path>
              <a:path w="1353820" h="457200">
                <a:moveTo>
                  <a:pt x="1300733" y="18287"/>
                </a:moveTo>
                <a:lnTo>
                  <a:pt x="1284731" y="18287"/>
                </a:lnTo>
                <a:lnTo>
                  <a:pt x="1277226" y="26994"/>
                </a:lnTo>
                <a:lnTo>
                  <a:pt x="1318697" y="65503"/>
                </a:lnTo>
                <a:lnTo>
                  <a:pt x="1339595" y="60959"/>
                </a:lnTo>
                <a:lnTo>
                  <a:pt x="1345539" y="60959"/>
                </a:lnTo>
                <a:lnTo>
                  <a:pt x="1300733" y="18287"/>
                </a:lnTo>
                <a:close/>
              </a:path>
              <a:path w="1353820" h="457200">
                <a:moveTo>
                  <a:pt x="1284731" y="18287"/>
                </a:moveTo>
                <a:lnTo>
                  <a:pt x="1269491" y="19811"/>
                </a:lnTo>
                <a:lnTo>
                  <a:pt x="1277226" y="26994"/>
                </a:lnTo>
                <a:lnTo>
                  <a:pt x="1284731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62991" y="3779520"/>
            <a:ext cx="135255" cy="43180"/>
          </a:xfrm>
          <a:custGeom>
            <a:avLst/>
            <a:gdLst/>
            <a:ahLst/>
            <a:cxnLst/>
            <a:rect l="l" t="t" r="r" b="b"/>
            <a:pathLst>
              <a:path w="135254" h="43179">
                <a:moveTo>
                  <a:pt x="134687" y="0"/>
                </a:moveTo>
                <a:lnTo>
                  <a:pt x="0" y="0"/>
                </a:lnTo>
                <a:lnTo>
                  <a:pt x="62932" y="36576"/>
                </a:lnTo>
                <a:lnTo>
                  <a:pt x="67547" y="39021"/>
                </a:lnTo>
                <a:lnTo>
                  <a:pt x="78828" y="42593"/>
                </a:lnTo>
                <a:lnTo>
                  <a:pt x="90353" y="43182"/>
                </a:lnTo>
                <a:lnTo>
                  <a:pt x="101669" y="40867"/>
                </a:lnTo>
                <a:lnTo>
                  <a:pt x="134127" y="5782"/>
                </a:lnTo>
                <a:lnTo>
                  <a:pt x="1346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44084" y="3777996"/>
            <a:ext cx="3826763" cy="14889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4083" y="2808732"/>
            <a:ext cx="8105140" cy="972819"/>
          </a:xfrm>
          <a:custGeom>
            <a:avLst/>
            <a:gdLst/>
            <a:ahLst/>
            <a:cxnLst/>
            <a:rect l="l" t="t" r="r" b="b"/>
            <a:pathLst>
              <a:path w="8105140" h="972820">
                <a:moveTo>
                  <a:pt x="8104631" y="972311"/>
                </a:moveTo>
                <a:lnTo>
                  <a:pt x="8104631" y="0"/>
                </a:lnTo>
                <a:lnTo>
                  <a:pt x="0" y="0"/>
                </a:lnTo>
                <a:lnTo>
                  <a:pt x="0" y="972311"/>
                </a:lnTo>
                <a:lnTo>
                  <a:pt x="8104631" y="972311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7248" y="3008376"/>
            <a:ext cx="4526279" cy="397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7248" y="3538728"/>
            <a:ext cx="4526279" cy="242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4083" y="521208"/>
            <a:ext cx="2142743" cy="2133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287" y="3777996"/>
            <a:ext cx="9137903" cy="3432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4083" y="3779520"/>
            <a:ext cx="8105140" cy="437515"/>
          </a:xfrm>
          <a:custGeom>
            <a:avLst/>
            <a:gdLst/>
            <a:ahLst/>
            <a:cxnLst/>
            <a:rect l="l" t="t" r="r" b="b"/>
            <a:pathLst>
              <a:path w="8105140" h="437514">
                <a:moveTo>
                  <a:pt x="0" y="437388"/>
                </a:moveTo>
                <a:lnTo>
                  <a:pt x="8104631" y="437388"/>
                </a:lnTo>
                <a:lnTo>
                  <a:pt x="8104631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95928" y="3777996"/>
            <a:ext cx="265175" cy="140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5676" y="3777996"/>
            <a:ext cx="260603" cy="1447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62855" y="3777996"/>
            <a:ext cx="301751" cy="140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3752" y="3777996"/>
            <a:ext cx="288036" cy="1402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80076" y="3777996"/>
            <a:ext cx="251459" cy="1402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77840" y="3777996"/>
            <a:ext cx="536447" cy="1447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6479" y="3777996"/>
            <a:ext cx="283463" cy="1402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23659" y="3777996"/>
            <a:ext cx="92963" cy="1402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0256" y="3777996"/>
            <a:ext cx="91439" cy="1402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9252" y="4742688"/>
            <a:ext cx="2467355" cy="18470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9737" y="350519"/>
            <a:ext cx="622935" cy="3430904"/>
          </a:xfrm>
          <a:custGeom>
            <a:avLst/>
            <a:gdLst/>
            <a:ahLst/>
            <a:cxnLst/>
            <a:rect l="l" t="t" r="r" b="b"/>
            <a:pathLst>
              <a:path w="622934" h="3430904">
                <a:moveTo>
                  <a:pt x="0" y="0"/>
                </a:moveTo>
                <a:lnTo>
                  <a:pt x="762" y="1524"/>
                </a:lnTo>
                <a:lnTo>
                  <a:pt x="610362" y="3430524"/>
                </a:lnTo>
                <a:lnTo>
                  <a:pt x="622825" y="3430524"/>
                </a:lnTo>
                <a:lnTo>
                  <a:pt x="12954" y="0"/>
                </a:lnTo>
                <a:lnTo>
                  <a:pt x="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64195" y="350520"/>
            <a:ext cx="2253995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76444" y="350520"/>
            <a:ext cx="1241747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64195" y="350520"/>
            <a:ext cx="2253995" cy="3430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48996"/>
            <a:ext cx="1941575" cy="3432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79474" y="350519"/>
            <a:ext cx="1938718" cy="3430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76616" y="348996"/>
            <a:ext cx="1941575" cy="3432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83068" y="348996"/>
            <a:ext cx="2135123" cy="34320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85129" y="350519"/>
            <a:ext cx="2133062" cy="34305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83068" y="348996"/>
            <a:ext cx="2135123" cy="34320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67800" y="348996"/>
            <a:ext cx="850391" cy="34320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07125" y="350519"/>
            <a:ext cx="511066" cy="34305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67800" y="348996"/>
            <a:ext cx="850391" cy="34320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49868" y="348996"/>
            <a:ext cx="1068323" cy="34320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50909" y="350519"/>
            <a:ext cx="1058917" cy="34305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49868" y="348996"/>
            <a:ext cx="1068323" cy="34320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1143" y="348996"/>
            <a:ext cx="859535" cy="34320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2668" y="350519"/>
            <a:ext cx="856487" cy="34305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1143" y="348996"/>
            <a:ext cx="859535" cy="34320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78166" y="2293620"/>
            <a:ext cx="4077335" cy="1487805"/>
          </a:xfrm>
          <a:custGeom>
            <a:avLst/>
            <a:gdLst/>
            <a:ahLst/>
            <a:cxnLst/>
            <a:rect l="l" t="t" r="r" b="b"/>
            <a:pathLst>
              <a:path w="4077334" h="1487804">
                <a:moveTo>
                  <a:pt x="3139397" y="0"/>
                </a:moveTo>
                <a:lnTo>
                  <a:pt x="938741" y="0"/>
                </a:lnTo>
                <a:lnTo>
                  <a:pt x="0" y="1487423"/>
                </a:lnTo>
                <a:lnTo>
                  <a:pt x="4076838" y="1487423"/>
                </a:lnTo>
                <a:lnTo>
                  <a:pt x="3139397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44559" y="2266188"/>
            <a:ext cx="4145279" cy="1515110"/>
          </a:xfrm>
          <a:custGeom>
            <a:avLst/>
            <a:gdLst/>
            <a:ahLst/>
            <a:cxnLst/>
            <a:rect l="l" t="t" r="r" b="b"/>
            <a:pathLst>
              <a:path w="4145279" h="1515110">
                <a:moveTo>
                  <a:pt x="3188244" y="0"/>
                </a:moveTo>
                <a:lnTo>
                  <a:pt x="955584" y="0"/>
                </a:lnTo>
                <a:lnTo>
                  <a:pt x="0" y="1514855"/>
                </a:lnTo>
                <a:lnTo>
                  <a:pt x="67609" y="1514855"/>
                </a:lnTo>
                <a:lnTo>
                  <a:pt x="988076" y="56387"/>
                </a:lnTo>
                <a:lnTo>
                  <a:pt x="972348" y="56387"/>
                </a:lnTo>
                <a:lnTo>
                  <a:pt x="996732" y="42671"/>
                </a:lnTo>
                <a:lnTo>
                  <a:pt x="3215199" y="42671"/>
                </a:lnTo>
                <a:lnTo>
                  <a:pt x="3188244" y="0"/>
                </a:lnTo>
                <a:close/>
              </a:path>
              <a:path w="4145279" h="1515110">
                <a:moveTo>
                  <a:pt x="3148620" y="42671"/>
                </a:moveTo>
                <a:lnTo>
                  <a:pt x="4077743" y="1514855"/>
                </a:lnTo>
                <a:lnTo>
                  <a:pt x="4145132" y="1514855"/>
                </a:lnTo>
                <a:lnTo>
                  <a:pt x="3223863" y="56387"/>
                </a:lnTo>
                <a:lnTo>
                  <a:pt x="3173004" y="56387"/>
                </a:lnTo>
                <a:lnTo>
                  <a:pt x="3148620" y="42671"/>
                </a:lnTo>
                <a:close/>
              </a:path>
              <a:path w="4145279" h="1515110">
                <a:moveTo>
                  <a:pt x="996732" y="42671"/>
                </a:moveTo>
                <a:lnTo>
                  <a:pt x="972348" y="56387"/>
                </a:lnTo>
                <a:lnTo>
                  <a:pt x="988076" y="56387"/>
                </a:lnTo>
                <a:lnTo>
                  <a:pt x="996732" y="42671"/>
                </a:lnTo>
                <a:close/>
              </a:path>
              <a:path w="4145279" h="1515110">
                <a:moveTo>
                  <a:pt x="3148620" y="42671"/>
                </a:moveTo>
                <a:lnTo>
                  <a:pt x="996732" y="42671"/>
                </a:lnTo>
                <a:lnTo>
                  <a:pt x="988076" y="56387"/>
                </a:lnTo>
                <a:lnTo>
                  <a:pt x="3157276" y="56387"/>
                </a:lnTo>
                <a:lnTo>
                  <a:pt x="3148620" y="42671"/>
                </a:lnTo>
                <a:close/>
              </a:path>
              <a:path w="4145279" h="1515110">
                <a:moveTo>
                  <a:pt x="3215199" y="42671"/>
                </a:moveTo>
                <a:lnTo>
                  <a:pt x="3148620" y="42671"/>
                </a:lnTo>
                <a:lnTo>
                  <a:pt x="3173004" y="56387"/>
                </a:lnTo>
                <a:lnTo>
                  <a:pt x="3223863" y="56387"/>
                </a:lnTo>
                <a:lnTo>
                  <a:pt x="3215199" y="42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4475" y="2868168"/>
            <a:ext cx="984503" cy="9128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15098" y="2951988"/>
            <a:ext cx="431165" cy="585470"/>
          </a:xfrm>
          <a:custGeom>
            <a:avLst/>
            <a:gdLst/>
            <a:ahLst/>
            <a:cxnLst/>
            <a:rect l="l" t="t" r="r" b="b"/>
            <a:pathLst>
              <a:path w="431164" h="585470">
                <a:moveTo>
                  <a:pt x="73434" y="417111"/>
                </a:moveTo>
                <a:lnTo>
                  <a:pt x="29958" y="436092"/>
                </a:lnTo>
                <a:lnTo>
                  <a:pt x="5396" y="471266"/>
                </a:lnTo>
                <a:lnTo>
                  <a:pt x="0" y="495266"/>
                </a:lnTo>
                <a:lnTo>
                  <a:pt x="484" y="507106"/>
                </a:lnTo>
                <a:lnTo>
                  <a:pt x="18731" y="547849"/>
                </a:lnTo>
                <a:lnTo>
                  <a:pt x="54566" y="575179"/>
                </a:lnTo>
                <a:lnTo>
                  <a:pt x="102560" y="585215"/>
                </a:lnTo>
                <a:lnTo>
                  <a:pt x="115692" y="583648"/>
                </a:lnTo>
                <a:lnTo>
                  <a:pt x="155378" y="554554"/>
                </a:lnTo>
                <a:lnTo>
                  <a:pt x="160495" y="547115"/>
                </a:lnTo>
                <a:lnTo>
                  <a:pt x="103461" y="547115"/>
                </a:lnTo>
                <a:lnTo>
                  <a:pt x="89773" y="543748"/>
                </a:lnTo>
                <a:lnTo>
                  <a:pt x="56201" y="525406"/>
                </a:lnTo>
                <a:lnTo>
                  <a:pt x="37929" y="501395"/>
                </a:lnTo>
                <a:lnTo>
                  <a:pt x="34881" y="495299"/>
                </a:lnTo>
                <a:lnTo>
                  <a:pt x="34881" y="486155"/>
                </a:lnTo>
                <a:lnTo>
                  <a:pt x="37929" y="477011"/>
                </a:lnTo>
                <a:lnTo>
                  <a:pt x="40977" y="472439"/>
                </a:lnTo>
                <a:lnTo>
                  <a:pt x="42501" y="467867"/>
                </a:lnTo>
                <a:lnTo>
                  <a:pt x="45549" y="464819"/>
                </a:lnTo>
                <a:lnTo>
                  <a:pt x="54693" y="458723"/>
                </a:lnTo>
                <a:lnTo>
                  <a:pt x="59265" y="457199"/>
                </a:lnTo>
                <a:lnTo>
                  <a:pt x="65361" y="457199"/>
                </a:lnTo>
                <a:lnTo>
                  <a:pt x="69933" y="455675"/>
                </a:lnTo>
                <a:lnTo>
                  <a:pt x="156080" y="455675"/>
                </a:lnTo>
                <a:lnTo>
                  <a:pt x="151474" y="450185"/>
                </a:lnTo>
                <a:lnTo>
                  <a:pt x="109429" y="423049"/>
                </a:lnTo>
                <a:lnTo>
                  <a:pt x="85648" y="417468"/>
                </a:lnTo>
                <a:lnTo>
                  <a:pt x="73434" y="417111"/>
                </a:lnTo>
                <a:close/>
              </a:path>
              <a:path w="431164" h="585470">
                <a:moveTo>
                  <a:pt x="156080" y="455675"/>
                </a:moveTo>
                <a:lnTo>
                  <a:pt x="69933" y="455675"/>
                </a:lnTo>
                <a:lnTo>
                  <a:pt x="76029" y="457199"/>
                </a:lnTo>
                <a:lnTo>
                  <a:pt x="91269" y="460247"/>
                </a:lnTo>
                <a:lnTo>
                  <a:pt x="106509" y="469391"/>
                </a:lnTo>
                <a:lnTo>
                  <a:pt x="107089" y="469779"/>
                </a:lnTo>
                <a:lnTo>
                  <a:pt x="118335" y="477944"/>
                </a:lnTo>
                <a:lnTo>
                  <a:pt x="126321" y="486155"/>
                </a:lnTo>
                <a:lnTo>
                  <a:pt x="130893" y="490727"/>
                </a:lnTo>
                <a:lnTo>
                  <a:pt x="133941" y="495299"/>
                </a:lnTo>
                <a:lnTo>
                  <a:pt x="136989" y="501395"/>
                </a:lnTo>
                <a:lnTo>
                  <a:pt x="138513" y="505967"/>
                </a:lnTo>
                <a:lnTo>
                  <a:pt x="140037" y="512063"/>
                </a:lnTo>
                <a:lnTo>
                  <a:pt x="138513" y="516635"/>
                </a:lnTo>
                <a:lnTo>
                  <a:pt x="138513" y="521207"/>
                </a:lnTo>
                <a:lnTo>
                  <a:pt x="115653" y="545591"/>
                </a:lnTo>
                <a:lnTo>
                  <a:pt x="109557" y="545591"/>
                </a:lnTo>
                <a:lnTo>
                  <a:pt x="103461" y="547115"/>
                </a:lnTo>
                <a:lnTo>
                  <a:pt x="160495" y="547115"/>
                </a:lnTo>
                <a:lnTo>
                  <a:pt x="164526" y="541255"/>
                </a:lnTo>
                <a:lnTo>
                  <a:pt x="169576" y="529592"/>
                </a:lnTo>
                <a:lnTo>
                  <a:pt x="172895" y="517839"/>
                </a:lnTo>
                <a:lnTo>
                  <a:pt x="174334" y="505936"/>
                </a:lnTo>
                <a:lnTo>
                  <a:pt x="173747" y="493821"/>
                </a:lnTo>
                <a:lnTo>
                  <a:pt x="170986" y="481435"/>
                </a:lnTo>
                <a:lnTo>
                  <a:pt x="166219" y="470491"/>
                </a:lnTo>
                <a:lnTo>
                  <a:pt x="159735" y="460032"/>
                </a:lnTo>
                <a:lnTo>
                  <a:pt x="156080" y="455675"/>
                </a:lnTo>
                <a:close/>
              </a:path>
              <a:path w="431164" h="585470">
                <a:moveTo>
                  <a:pt x="229953" y="374903"/>
                </a:moveTo>
                <a:lnTo>
                  <a:pt x="228429" y="377951"/>
                </a:lnTo>
                <a:lnTo>
                  <a:pt x="228429" y="379475"/>
                </a:lnTo>
                <a:lnTo>
                  <a:pt x="226905" y="380999"/>
                </a:lnTo>
                <a:lnTo>
                  <a:pt x="226905" y="385571"/>
                </a:lnTo>
                <a:lnTo>
                  <a:pt x="225381" y="388619"/>
                </a:lnTo>
                <a:lnTo>
                  <a:pt x="223857" y="390143"/>
                </a:lnTo>
                <a:lnTo>
                  <a:pt x="220809" y="396239"/>
                </a:lnTo>
                <a:lnTo>
                  <a:pt x="217761" y="399287"/>
                </a:lnTo>
                <a:lnTo>
                  <a:pt x="211665" y="402335"/>
                </a:lnTo>
                <a:lnTo>
                  <a:pt x="210141" y="403859"/>
                </a:lnTo>
                <a:lnTo>
                  <a:pt x="130893" y="403859"/>
                </a:lnTo>
                <a:lnTo>
                  <a:pt x="185706" y="437464"/>
                </a:lnTo>
                <a:lnTo>
                  <a:pt x="196565" y="441245"/>
                </a:lnTo>
                <a:lnTo>
                  <a:pt x="207907" y="441726"/>
                </a:lnTo>
                <a:lnTo>
                  <a:pt x="221001" y="438185"/>
                </a:lnTo>
                <a:lnTo>
                  <a:pt x="230423" y="430003"/>
                </a:lnTo>
                <a:lnTo>
                  <a:pt x="239097" y="417575"/>
                </a:lnTo>
                <a:lnTo>
                  <a:pt x="243669" y="411479"/>
                </a:lnTo>
                <a:lnTo>
                  <a:pt x="246717" y="406907"/>
                </a:lnTo>
                <a:lnTo>
                  <a:pt x="252813" y="388619"/>
                </a:lnTo>
                <a:lnTo>
                  <a:pt x="229953" y="374903"/>
                </a:lnTo>
                <a:close/>
              </a:path>
              <a:path w="431164" h="585470">
                <a:moveTo>
                  <a:pt x="97365" y="336803"/>
                </a:moveTo>
                <a:lnTo>
                  <a:pt x="76029" y="370331"/>
                </a:lnTo>
                <a:lnTo>
                  <a:pt x="106509" y="388619"/>
                </a:lnTo>
                <a:lnTo>
                  <a:pt x="98889" y="402335"/>
                </a:lnTo>
                <a:lnTo>
                  <a:pt x="121749" y="416051"/>
                </a:lnTo>
                <a:lnTo>
                  <a:pt x="130893" y="403859"/>
                </a:lnTo>
                <a:lnTo>
                  <a:pt x="210141" y="403859"/>
                </a:lnTo>
                <a:lnTo>
                  <a:pt x="207093" y="402335"/>
                </a:lnTo>
                <a:lnTo>
                  <a:pt x="204045" y="402335"/>
                </a:lnTo>
                <a:lnTo>
                  <a:pt x="191853" y="396239"/>
                </a:lnTo>
                <a:lnTo>
                  <a:pt x="188805" y="393191"/>
                </a:lnTo>
                <a:lnTo>
                  <a:pt x="150705" y="370331"/>
                </a:lnTo>
                <a:lnTo>
                  <a:pt x="159196" y="356615"/>
                </a:lnTo>
                <a:lnTo>
                  <a:pt x="127845" y="356615"/>
                </a:lnTo>
                <a:lnTo>
                  <a:pt x="97365" y="336803"/>
                </a:lnTo>
                <a:close/>
              </a:path>
              <a:path w="431164" h="585470">
                <a:moveTo>
                  <a:pt x="135465" y="251459"/>
                </a:moveTo>
                <a:lnTo>
                  <a:pt x="114129" y="284987"/>
                </a:lnTo>
                <a:lnTo>
                  <a:pt x="261957" y="376427"/>
                </a:lnTo>
                <a:lnTo>
                  <a:pt x="283293" y="342899"/>
                </a:lnTo>
                <a:lnTo>
                  <a:pt x="207093" y="297179"/>
                </a:lnTo>
                <a:lnTo>
                  <a:pt x="207093" y="284987"/>
                </a:lnTo>
                <a:lnTo>
                  <a:pt x="187281" y="284987"/>
                </a:lnTo>
                <a:lnTo>
                  <a:pt x="135465" y="251459"/>
                </a:lnTo>
                <a:close/>
              </a:path>
              <a:path w="431164" h="585470">
                <a:moveTo>
                  <a:pt x="147657" y="324611"/>
                </a:moveTo>
                <a:lnTo>
                  <a:pt x="127845" y="356615"/>
                </a:lnTo>
                <a:lnTo>
                  <a:pt x="159196" y="356615"/>
                </a:lnTo>
                <a:lnTo>
                  <a:pt x="170517" y="338327"/>
                </a:lnTo>
                <a:lnTo>
                  <a:pt x="147657" y="324611"/>
                </a:lnTo>
                <a:close/>
              </a:path>
              <a:path w="431164" h="585470">
                <a:moveTo>
                  <a:pt x="305007" y="265175"/>
                </a:moveTo>
                <a:lnTo>
                  <a:pt x="223857" y="265175"/>
                </a:lnTo>
                <a:lnTo>
                  <a:pt x="226905" y="266699"/>
                </a:lnTo>
                <a:lnTo>
                  <a:pt x="228429" y="266699"/>
                </a:lnTo>
                <a:lnTo>
                  <a:pt x="237573" y="269747"/>
                </a:lnTo>
                <a:lnTo>
                  <a:pt x="242145" y="272795"/>
                </a:lnTo>
                <a:lnTo>
                  <a:pt x="246717" y="274319"/>
                </a:lnTo>
                <a:lnTo>
                  <a:pt x="249765" y="277367"/>
                </a:lnTo>
                <a:lnTo>
                  <a:pt x="303105" y="310895"/>
                </a:lnTo>
                <a:lnTo>
                  <a:pt x="324441" y="277367"/>
                </a:lnTo>
                <a:lnTo>
                  <a:pt x="305007" y="265175"/>
                </a:lnTo>
                <a:close/>
              </a:path>
              <a:path w="431164" h="585470">
                <a:moveTo>
                  <a:pt x="226900" y="224380"/>
                </a:moveTo>
                <a:lnTo>
                  <a:pt x="190329" y="248411"/>
                </a:lnTo>
                <a:lnTo>
                  <a:pt x="187281" y="256031"/>
                </a:lnTo>
                <a:lnTo>
                  <a:pt x="187281" y="262127"/>
                </a:lnTo>
                <a:lnTo>
                  <a:pt x="185757" y="268223"/>
                </a:lnTo>
                <a:lnTo>
                  <a:pt x="187281" y="275843"/>
                </a:lnTo>
                <a:lnTo>
                  <a:pt x="187281" y="284987"/>
                </a:lnTo>
                <a:lnTo>
                  <a:pt x="207093" y="284987"/>
                </a:lnTo>
                <a:lnTo>
                  <a:pt x="211665" y="275843"/>
                </a:lnTo>
                <a:lnTo>
                  <a:pt x="213189" y="271271"/>
                </a:lnTo>
                <a:lnTo>
                  <a:pt x="216237" y="269747"/>
                </a:lnTo>
                <a:lnTo>
                  <a:pt x="217761" y="268223"/>
                </a:lnTo>
                <a:lnTo>
                  <a:pt x="223857" y="265175"/>
                </a:lnTo>
                <a:lnTo>
                  <a:pt x="305007" y="265175"/>
                </a:lnTo>
                <a:lnTo>
                  <a:pt x="249943" y="230630"/>
                </a:lnTo>
                <a:lnTo>
                  <a:pt x="238903" y="226169"/>
                </a:lnTo>
                <a:lnTo>
                  <a:pt x="226900" y="224380"/>
                </a:lnTo>
                <a:close/>
              </a:path>
              <a:path w="431164" h="585470">
                <a:moveTo>
                  <a:pt x="303967" y="106017"/>
                </a:moveTo>
                <a:lnTo>
                  <a:pt x="264123" y="129547"/>
                </a:lnTo>
                <a:lnTo>
                  <a:pt x="248415" y="167389"/>
                </a:lnTo>
                <a:lnTo>
                  <a:pt x="248937" y="180024"/>
                </a:lnTo>
                <a:lnTo>
                  <a:pt x="275136" y="221993"/>
                </a:lnTo>
                <a:lnTo>
                  <a:pt x="312755" y="237556"/>
                </a:lnTo>
                <a:lnTo>
                  <a:pt x="324830" y="237197"/>
                </a:lnTo>
                <a:lnTo>
                  <a:pt x="367114" y="211681"/>
                </a:lnTo>
                <a:lnTo>
                  <a:pt x="373942" y="202691"/>
                </a:lnTo>
                <a:lnTo>
                  <a:pt x="322917" y="202691"/>
                </a:lnTo>
                <a:lnTo>
                  <a:pt x="318345" y="201167"/>
                </a:lnTo>
                <a:lnTo>
                  <a:pt x="312249" y="199643"/>
                </a:lnTo>
                <a:lnTo>
                  <a:pt x="307677" y="198119"/>
                </a:lnTo>
                <a:lnTo>
                  <a:pt x="315297" y="185927"/>
                </a:lnTo>
                <a:lnTo>
                  <a:pt x="287865" y="185927"/>
                </a:lnTo>
                <a:lnTo>
                  <a:pt x="281769" y="181355"/>
                </a:lnTo>
                <a:lnTo>
                  <a:pt x="277197" y="175259"/>
                </a:lnTo>
                <a:lnTo>
                  <a:pt x="274149" y="163067"/>
                </a:lnTo>
                <a:lnTo>
                  <a:pt x="275673" y="156971"/>
                </a:lnTo>
                <a:lnTo>
                  <a:pt x="278721" y="150875"/>
                </a:lnTo>
                <a:lnTo>
                  <a:pt x="283293" y="144779"/>
                </a:lnTo>
                <a:lnTo>
                  <a:pt x="287865" y="140207"/>
                </a:lnTo>
                <a:lnTo>
                  <a:pt x="293961" y="140207"/>
                </a:lnTo>
                <a:lnTo>
                  <a:pt x="298533" y="138683"/>
                </a:lnTo>
                <a:lnTo>
                  <a:pt x="344824" y="138683"/>
                </a:lnTo>
                <a:lnTo>
                  <a:pt x="353397" y="124967"/>
                </a:lnTo>
                <a:lnTo>
                  <a:pt x="339394" y="116221"/>
                </a:lnTo>
                <a:lnTo>
                  <a:pt x="327538" y="110224"/>
                </a:lnTo>
                <a:lnTo>
                  <a:pt x="315837" y="106836"/>
                </a:lnTo>
                <a:lnTo>
                  <a:pt x="303967" y="106017"/>
                </a:lnTo>
                <a:close/>
              </a:path>
              <a:path w="431164" h="585470">
                <a:moveTo>
                  <a:pt x="365589" y="135635"/>
                </a:moveTo>
                <a:lnTo>
                  <a:pt x="362541" y="138683"/>
                </a:lnTo>
                <a:lnTo>
                  <a:pt x="362541" y="140207"/>
                </a:lnTo>
                <a:lnTo>
                  <a:pt x="364065" y="143255"/>
                </a:lnTo>
                <a:lnTo>
                  <a:pt x="364065" y="146303"/>
                </a:lnTo>
                <a:lnTo>
                  <a:pt x="362541" y="149351"/>
                </a:lnTo>
                <a:lnTo>
                  <a:pt x="362541" y="160019"/>
                </a:lnTo>
                <a:lnTo>
                  <a:pt x="357969" y="173735"/>
                </a:lnTo>
                <a:lnTo>
                  <a:pt x="356445" y="176783"/>
                </a:lnTo>
                <a:lnTo>
                  <a:pt x="350349" y="185927"/>
                </a:lnTo>
                <a:lnTo>
                  <a:pt x="344253" y="192023"/>
                </a:lnTo>
                <a:lnTo>
                  <a:pt x="341205" y="196595"/>
                </a:lnTo>
                <a:lnTo>
                  <a:pt x="335109" y="199643"/>
                </a:lnTo>
                <a:lnTo>
                  <a:pt x="325965" y="202691"/>
                </a:lnTo>
                <a:lnTo>
                  <a:pt x="373942" y="202691"/>
                </a:lnTo>
                <a:lnTo>
                  <a:pt x="376257" y="199643"/>
                </a:lnTo>
                <a:lnTo>
                  <a:pt x="379305" y="193547"/>
                </a:lnTo>
                <a:lnTo>
                  <a:pt x="382353" y="188975"/>
                </a:lnTo>
                <a:lnTo>
                  <a:pt x="383877" y="184403"/>
                </a:lnTo>
                <a:lnTo>
                  <a:pt x="385401" y="181355"/>
                </a:lnTo>
                <a:lnTo>
                  <a:pt x="389973" y="167639"/>
                </a:lnTo>
                <a:lnTo>
                  <a:pt x="389973" y="164591"/>
                </a:lnTo>
                <a:lnTo>
                  <a:pt x="391497" y="161543"/>
                </a:lnTo>
                <a:lnTo>
                  <a:pt x="391497" y="155447"/>
                </a:lnTo>
                <a:lnTo>
                  <a:pt x="393021" y="152399"/>
                </a:lnTo>
                <a:lnTo>
                  <a:pt x="365589" y="135635"/>
                </a:lnTo>
                <a:close/>
              </a:path>
              <a:path w="431164" h="585470">
                <a:moveTo>
                  <a:pt x="344824" y="138683"/>
                </a:moveTo>
                <a:lnTo>
                  <a:pt x="298533" y="138683"/>
                </a:lnTo>
                <a:lnTo>
                  <a:pt x="306153" y="141731"/>
                </a:lnTo>
                <a:lnTo>
                  <a:pt x="312249" y="144779"/>
                </a:lnTo>
                <a:lnTo>
                  <a:pt x="287865" y="185927"/>
                </a:lnTo>
                <a:lnTo>
                  <a:pt x="315297" y="185927"/>
                </a:lnTo>
                <a:lnTo>
                  <a:pt x="344824" y="138683"/>
                </a:lnTo>
                <a:close/>
              </a:path>
              <a:path w="431164" h="585470">
                <a:moveTo>
                  <a:pt x="324441" y="38099"/>
                </a:moveTo>
                <a:lnTo>
                  <a:pt x="303105" y="71627"/>
                </a:lnTo>
                <a:lnTo>
                  <a:pt x="409785" y="137159"/>
                </a:lnTo>
                <a:lnTo>
                  <a:pt x="431121" y="103631"/>
                </a:lnTo>
                <a:lnTo>
                  <a:pt x="359493" y="59435"/>
                </a:lnTo>
                <a:lnTo>
                  <a:pt x="361017" y="54863"/>
                </a:lnTo>
                <a:lnTo>
                  <a:pt x="361017" y="50291"/>
                </a:lnTo>
                <a:lnTo>
                  <a:pt x="362033" y="47243"/>
                </a:lnTo>
                <a:lnTo>
                  <a:pt x="339681" y="47243"/>
                </a:lnTo>
                <a:lnTo>
                  <a:pt x="324441" y="38099"/>
                </a:lnTo>
                <a:close/>
              </a:path>
              <a:path w="431164" h="585470">
                <a:moveTo>
                  <a:pt x="347301" y="0"/>
                </a:moveTo>
                <a:lnTo>
                  <a:pt x="345777" y="1523"/>
                </a:lnTo>
                <a:lnTo>
                  <a:pt x="345777" y="3047"/>
                </a:lnTo>
                <a:lnTo>
                  <a:pt x="342729" y="6095"/>
                </a:lnTo>
                <a:lnTo>
                  <a:pt x="339681" y="12191"/>
                </a:lnTo>
                <a:lnTo>
                  <a:pt x="339681" y="16763"/>
                </a:lnTo>
                <a:lnTo>
                  <a:pt x="338157" y="19811"/>
                </a:lnTo>
                <a:lnTo>
                  <a:pt x="338157" y="41147"/>
                </a:lnTo>
                <a:lnTo>
                  <a:pt x="339681" y="44195"/>
                </a:lnTo>
                <a:lnTo>
                  <a:pt x="339681" y="47243"/>
                </a:lnTo>
                <a:lnTo>
                  <a:pt x="362033" y="47243"/>
                </a:lnTo>
                <a:lnTo>
                  <a:pt x="364065" y="41147"/>
                </a:lnTo>
                <a:lnTo>
                  <a:pt x="365589" y="38099"/>
                </a:lnTo>
                <a:lnTo>
                  <a:pt x="368637" y="33527"/>
                </a:lnTo>
                <a:lnTo>
                  <a:pt x="370161" y="32003"/>
                </a:lnTo>
                <a:lnTo>
                  <a:pt x="373209" y="25907"/>
                </a:lnTo>
                <a:lnTo>
                  <a:pt x="377781" y="21335"/>
                </a:lnTo>
                <a:lnTo>
                  <a:pt x="379305" y="18287"/>
                </a:lnTo>
                <a:lnTo>
                  <a:pt x="347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57244" y="3098292"/>
            <a:ext cx="433070" cy="556260"/>
          </a:xfrm>
          <a:custGeom>
            <a:avLst/>
            <a:gdLst/>
            <a:ahLst/>
            <a:cxnLst/>
            <a:rect l="l" t="t" r="r" b="b"/>
            <a:pathLst>
              <a:path w="433070" h="556260">
                <a:moveTo>
                  <a:pt x="91439" y="376427"/>
                </a:moveTo>
                <a:lnTo>
                  <a:pt x="77723" y="376427"/>
                </a:lnTo>
                <a:lnTo>
                  <a:pt x="71627" y="377951"/>
                </a:lnTo>
                <a:lnTo>
                  <a:pt x="64007" y="380999"/>
                </a:lnTo>
                <a:lnTo>
                  <a:pt x="57911" y="384047"/>
                </a:lnTo>
                <a:lnTo>
                  <a:pt x="53339" y="387095"/>
                </a:lnTo>
                <a:lnTo>
                  <a:pt x="48767" y="393191"/>
                </a:lnTo>
                <a:lnTo>
                  <a:pt x="44195" y="397763"/>
                </a:lnTo>
                <a:lnTo>
                  <a:pt x="35051" y="413003"/>
                </a:lnTo>
                <a:lnTo>
                  <a:pt x="0" y="469391"/>
                </a:lnTo>
                <a:lnTo>
                  <a:pt x="140207" y="556259"/>
                </a:lnTo>
                <a:lnTo>
                  <a:pt x="163067" y="521207"/>
                </a:lnTo>
                <a:lnTo>
                  <a:pt x="111251" y="489203"/>
                </a:lnTo>
                <a:lnTo>
                  <a:pt x="118871" y="477011"/>
                </a:lnTo>
                <a:lnTo>
                  <a:pt x="149351" y="473963"/>
                </a:lnTo>
                <a:lnTo>
                  <a:pt x="85343" y="473963"/>
                </a:lnTo>
                <a:lnTo>
                  <a:pt x="47243" y="449579"/>
                </a:lnTo>
                <a:lnTo>
                  <a:pt x="54863" y="438911"/>
                </a:lnTo>
                <a:lnTo>
                  <a:pt x="56387" y="434339"/>
                </a:lnTo>
                <a:lnTo>
                  <a:pt x="59435" y="431291"/>
                </a:lnTo>
                <a:lnTo>
                  <a:pt x="62483" y="425195"/>
                </a:lnTo>
                <a:lnTo>
                  <a:pt x="65531" y="423671"/>
                </a:lnTo>
                <a:lnTo>
                  <a:pt x="67055" y="422147"/>
                </a:lnTo>
                <a:lnTo>
                  <a:pt x="71627" y="419099"/>
                </a:lnTo>
                <a:lnTo>
                  <a:pt x="130770" y="419099"/>
                </a:lnTo>
                <a:lnTo>
                  <a:pt x="130200" y="415783"/>
                </a:lnTo>
                <a:lnTo>
                  <a:pt x="125826" y="401919"/>
                </a:lnTo>
                <a:lnTo>
                  <a:pt x="118067" y="392229"/>
                </a:lnTo>
                <a:lnTo>
                  <a:pt x="106679" y="384047"/>
                </a:lnTo>
                <a:lnTo>
                  <a:pt x="99059" y="377951"/>
                </a:lnTo>
                <a:lnTo>
                  <a:pt x="91439" y="376427"/>
                </a:lnTo>
                <a:close/>
              </a:path>
              <a:path w="433070" h="556260">
                <a:moveTo>
                  <a:pt x="130770" y="419099"/>
                </a:moveTo>
                <a:lnTo>
                  <a:pt x="80771" y="419099"/>
                </a:lnTo>
                <a:lnTo>
                  <a:pt x="83819" y="420623"/>
                </a:lnTo>
                <a:lnTo>
                  <a:pt x="88391" y="422147"/>
                </a:lnTo>
                <a:lnTo>
                  <a:pt x="99059" y="432815"/>
                </a:lnTo>
                <a:lnTo>
                  <a:pt x="99059" y="435863"/>
                </a:lnTo>
                <a:lnTo>
                  <a:pt x="100583" y="438911"/>
                </a:lnTo>
                <a:lnTo>
                  <a:pt x="100583" y="446531"/>
                </a:lnTo>
                <a:lnTo>
                  <a:pt x="99059" y="451103"/>
                </a:lnTo>
                <a:lnTo>
                  <a:pt x="97535" y="454151"/>
                </a:lnTo>
                <a:lnTo>
                  <a:pt x="91439" y="463295"/>
                </a:lnTo>
                <a:lnTo>
                  <a:pt x="85343" y="473963"/>
                </a:lnTo>
                <a:lnTo>
                  <a:pt x="149351" y="473963"/>
                </a:lnTo>
                <a:lnTo>
                  <a:pt x="195071" y="469391"/>
                </a:lnTo>
                <a:lnTo>
                  <a:pt x="220477" y="427547"/>
                </a:lnTo>
                <a:lnTo>
                  <a:pt x="132222" y="427547"/>
                </a:lnTo>
                <a:lnTo>
                  <a:pt x="130770" y="419099"/>
                </a:lnTo>
                <a:close/>
              </a:path>
              <a:path w="433070" h="556260">
                <a:moveTo>
                  <a:pt x="220979" y="426719"/>
                </a:moveTo>
                <a:lnTo>
                  <a:pt x="132222" y="427547"/>
                </a:lnTo>
                <a:lnTo>
                  <a:pt x="220477" y="427547"/>
                </a:lnTo>
                <a:lnTo>
                  <a:pt x="220979" y="426719"/>
                </a:lnTo>
                <a:close/>
              </a:path>
              <a:path w="433070" h="556260">
                <a:moveTo>
                  <a:pt x="140207" y="318515"/>
                </a:moveTo>
                <a:lnTo>
                  <a:pt x="120395" y="352043"/>
                </a:lnTo>
                <a:lnTo>
                  <a:pt x="227075" y="417575"/>
                </a:lnTo>
                <a:lnTo>
                  <a:pt x="246887" y="384047"/>
                </a:lnTo>
                <a:lnTo>
                  <a:pt x="140207" y="318515"/>
                </a:lnTo>
                <a:close/>
              </a:path>
              <a:path w="433070" h="556260">
                <a:moveTo>
                  <a:pt x="300227" y="289559"/>
                </a:moveTo>
                <a:lnTo>
                  <a:pt x="262127" y="289559"/>
                </a:lnTo>
                <a:lnTo>
                  <a:pt x="268223" y="292607"/>
                </a:lnTo>
                <a:lnTo>
                  <a:pt x="269747" y="295655"/>
                </a:lnTo>
                <a:lnTo>
                  <a:pt x="268223" y="300227"/>
                </a:lnTo>
                <a:lnTo>
                  <a:pt x="268223" y="304799"/>
                </a:lnTo>
                <a:lnTo>
                  <a:pt x="266699" y="309371"/>
                </a:lnTo>
                <a:lnTo>
                  <a:pt x="257555" y="323087"/>
                </a:lnTo>
                <a:lnTo>
                  <a:pt x="254507" y="326135"/>
                </a:lnTo>
                <a:lnTo>
                  <a:pt x="249935" y="329183"/>
                </a:lnTo>
                <a:lnTo>
                  <a:pt x="246887" y="332231"/>
                </a:lnTo>
                <a:lnTo>
                  <a:pt x="243839" y="333755"/>
                </a:lnTo>
                <a:lnTo>
                  <a:pt x="239267" y="336803"/>
                </a:lnTo>
                <a:lnTo>
                  <a:pt x="233171" y="339851"/>
                </a:lnTo>
                <a:lnTo>
                  <a:pt x="231647" y="341375"/>
                </a:lnTo>
                <a:lnTo>
                  <a:pt x="228599" y="341375"/>
                </a:lnTo>
                <a:lnTo>
                  <a:pt x="227075" y="342899"/>
                </a:lnTo>
                <a:lnTo>
                  <a:pt x="225551" y="345947"/>
                </a:lnTo>
                <a:lnTo>
                  <a:pt x="252983" y="362711"/>
                </a:lnTo>
                <a:lnTo>
                  <a:pt x="257555" y="359663"/>
                </a:lnTo>
                <a:lnTo>
                  <a:pt x="286511" y="327659"/>
                </a:lnTo>
                <a:lnTo>
                  <a:pt x="295655" y="312419"/>
                </a:lnTo>
                <a:lnTo>
                  <a:pt x="300227" y="289559"/>
                </a:lnTo>
                <a:close/>
              </a:path>
              <a:path w="433070" h="556260">
                <a:moveTo>
                  <a:pt x="100583" y="292607"/>
                </a:moveTo>
                <a:lnTo>
                  <a:pt x="79247" y="327659"/>
                </a:lnTo>
                <a:lnTo>
                  <a:pt x="105155" y="342899"/>
                </a:lnTo>
                <a:lnTo>
                  <a:pt x="126491" y="307847"/>
                </a:lnTo>
                <a:lnTo>
                  <a:pt x="100583" y="292607"/>
                </a:lnTo>
                <a:close/>
              </a:path>
              <a:path w="433070" h="556260">
                <a:moveTo>
                  <a:pt x="210311" y="216407"/>
                </a:moveTo>
                <a:lnTo>
                  <a:pt x="175259" y="256031"/>
                </a:lnTo>
                <a:lnTo>
                  <a:pt x="167639" y="278891"/>
                </a:lnTo>
                <a:lnTo>
                  <a:pt x="167639" y="291083"/>
                </a:lnTo>
                <a:lnTo>
                  <a:pt x="170687" y="303275"/>
                </a:lnTo>
                <a:lnTo>
                  <a:pt x="173735" y="307847"/>
                </a:lnTo>
                <a:lnTo>
                  <a:pt x="175259" y="312419"/>
                </a:lnTo>
                <a:lnTo>
                  <a:pt x="179831" y="316991"/>
                </a:lnTo>
                <a:lnTo>
                  <a:pt x="184575" y="320142"/>
                </a:lnTo>
                <a:lnTo>
                  <a:pt x="196747" y="324812"/>
                </a:lnTo>
                <a:lnTo>
                  <a:pt x="209236" y="326044"/>
                </a:lnTo>
                <a:lnTo>
                  <a:pt x="220442" y="322213"/>
                </a:lnTo>
                <a:lnTo>
                  <a:pt x="231647" y="313943"/>
                </a:lnTo>
                <a:lnTo>
                  <a:pt x="234695" y="312419"/>
                </a:lnTo>
                <a:lnTo>
                  <a:pt x="237743" y="309371"/>
                </a:lnTo>
                <a:lnTo>
                  <a:pt x="240791" y="304799"/>
                </a:lnTo>
                <a:lnTo>
                  <a:pt x="252983" y="292607"/>
                </a:lnTo>
                <a:lnTo>
                  <a:pt x="256031" y="291083"/>
                </a:lnTo>
                <a:lnTo>
                  <a:pt x="257555" y="289559"/>
                </a:lnTo>
                <a:lnTo>
                  <a:pt x="300227" y="289559"/>
                </a:lnTo>
                <a:lnTo>
                  <a:pt x="299084" y="284987"/>
                </a:lnTo>
                <a:lnTo>
                  <a:pt x="204215" y="284987"/>
                </a:lnTo>
                <a:lnTo>
                  <a:pt x="202691" y="283463"/>
                </a:lnTo>
                <a:lnTo>
                  <a:pt x="199643" y="281939"/>
                </a:lnTo>
                <a:lnTo>
                  <a:pt x="198119" y="278891"/>
                </a:lnTo>
                <a:lnTo>
                  <a:pt x="198119" y="274319"/>
                </a:lnTo>
                <a:lnTo>
                  <a:pt x="201167" y="265175"/>
                </a:lnTo>
                <a:lnTo>
                  <a:pt x="204215" y="260603"/>
                </a:lnTo>
                <a:lnTo>
                  <a:pt x="205739" y="257555"/>
                </a:lnTo>
                <a:lnTo>
                  <a:pt x="217931" y="245363"/>
                </a:lnTo>
                <a:lnTo>
                  <a:pt x="220979" y="243839"/>
                </a:lnTo>
                <a:lnTo>
                  <a:pt x="222503" y="242315"/>
                </a:lnTo>
                <a:lnTo>
                  <a:pt x="231647" y="237743"/>
                </a:lnTo>
                <a:lnTo>
                  <a:pt x="233171" y="236219"/>
                </a:lnTo>
                <a:lnTo>
                  <a:pt x="236219" y="236219"/>
                </a:lnTo>
                <a:lnTo>
                  <a:pt x="237743" y="233171"/>
                </a:lnTo>
                <a:lnTo>
                  <a:pt x="210311" y="216407"/>
                </a:lnTo>
                <a:close/>
              </a:path>
              <a:path w="433070" h="556260">
                <a:moveTo>
                  <a:pt x="266699" y="246887"/>
                </a:moveTo>
                <a:lnTo>
                  <a:pt x="251459" y="249935"/>
                </a:lnTo>
                <a:lnTo>
                  <a:pt x="243839" y="252983"/>
                </a:lnTo>
                <a:lnTo>
                  <a:pt x="214883" y="281939"/>
                </a:lnTo>
                <a:lnTo>
                  <a:pt x="208787" y="284987"/>
                </a:lnTo>
                <a:lnTo>
                  <a:pt x="299084" y="284987"/>
                </a:lnTo>
                <a:lnTo>
                  <a:pt x="298703" y="283463"/>
                </a:lnTo>
                <a:lnTo>
                  <a:pt x="298703" y="277367"/>
                </a:lnTo>
                <a:lnTo>
                  <a:pt x="274319" y="249935"/>
                </a:lnTo>
                <a:lnTo>
                  <a:pt x="266699" y="246887"/>
                </a:lnTo>
                <a:close/>
              </a:path>
              <a:path w="433070" h="556260">
                <a:moveTo>
                  <a:pt x="198119" y="134111"/>
                </a:moveTo>
                <a:lnTo>
                  <a:pt x="176783" y="167639"/>
                </a:lnTo>
                <a:lnTo>
                  <a:pt x="324611" y="259079"/>
                </a:lnTo>
                <a:lnTo>
                  <a:pt x="344423" y="225551"/>
                </a:lnTo>
                <a:lnTo>
                  <a:pt x="306323" y="201167"/>
                </a:lnTo>
                <a:lnTo>
                  <a:pt x="301751" y="192023"/>
                </a:lnTo>
                <a:lnTo>
                  <a:pt x="365759" y="192023"/>
                </a:lnTo>
                <a:lnTo>
                  <a:pt x="369511" y="185927"/>
                </a:lnTo>
                <a:lnTo>
                  <a:pt x="280415" y="185927"/>
                </a:lnTo>
                <a:lnTo>
                  <a:pt x="198119" y="134111"/>
                </a:lnTo>
                <a:close/>
              </a:path>
              <a:path w="433070" h="556260">
                <a:moveTo>
                  <a:pt x="281939" y="89915"/>
                </a:moveTo>
                <a:lnTo>
                  <a:pt x="257555" y="128015"/>
                </a:lnTo>
                <a:lnTo>
                  <a:pt x="280415" y="185927"/>
                </a:lnTo>
                <a:lnTo>
                  <a:pt x="369511" y="185927"/>
                </a:lnTo>
                <a:lnTo>
                  <a:pt x="388268" y="155447"/>
                </a:lnTo>
                <a:lnTo>
                  <a:pt x="304799" y="155447"/>
                </a:lnTo>
                <a:lnTo>
                  <a:pt x="281939" y="89915"/>
                </a:lnTo>
                <a:close/>
              </a:path>
              <a:path w="433070" h="556260">
                <a:moveTo>
                  <a:pt x="390143" y="152399"/>
                </a:moveTo>
                <a:lnTo>
                  <a:pt x="304799" y="155447"/>
                </a:lnTo>
                <a:lnTo>
                  <a:pt x="388268" y="155447"/>
                </a:lnTo>
                <a:lnTo>
                  <a:pt x="390143" y="152399"/>
                </a:lnTo>
                <a:close/>
              </a:path>
              <a:path w="433070" h="556260">
                <a:moveTo>
                  <a:pt x="432815" y="73151"/>
                </a:moveTo>
                <a:lnTo>
                  <a:pt x="396239" y="73151"/>
                </a:lnTo>
                <a:lnTo>
                  <a:pt x="402335" y="76199"/>
                </a:lnTo>
                <a:lnTo>
                  <a:pt x="403859" y="79247"/>
                </a:lnTo>
                <a:lnTo>
                  <a:pt x="402335" y="83819"/>
                </a:lnTo>
                <a:lnTo>
                  <a:pt x="402335" y="88391"/>
                </a:lnTo>
                <a:lnTo>
                  <a:pt x="399287" y="92963"/>
                </a:lnTo>
                <a:lnTo>
                  <a:pt x="397763" y="97535"/>
                </a:lnTo>
                <a:lnTo>
                  <a:pt x="391667" y="106679"/>
                </a:lnTo>
                <a:lnTo>
                  <a:pt x="387095" y="109727"/>
                </a:lnTo>
                <a:lnTo>
                  <a:pt x="380999" y="115823"/>
                </a:lnTo>
                <a:lnTo>
                  <a:pt x="377951" y="117347"/>
                </a:lnTo>
                <a:lnTo>
                  <a:pt x="373379" y="120395"/>
                </a:lnTo>
                <a:lnTo>
                  <a:pt x="364235" y="124967"/>
                </a:lnTo>
                <a:lnTo>
                  <a:pt x="362711" y="124967"/>
                </a:lnTo>
                <a:lnTo>
                  <a:pt x="359663" y="126491"/>
                </a:lnTo>
                <a:lnTo>
                  <a:pt x="358139" y="129539"/>
                </a:lnTo>
                <a:lnTo>
                  <a:pt x="387095" y="146303"/>
                </a:lnTo>
                <a:lnTo>
                  <a:pt x="419099" y="111251"/>
                </a:lnTo>
                <a:lnTo>
                  <a:pt x="419455" y="110803"/>
                </a:lnTo>
                <a:lnTo>
                  <a:pt x="426450" y="99597"/>
                </a:lnTo>
                <a:lnTo>
                  <a:pt x="431291" y="88391"/>
                </a:lnTo>
                <a:lnTo>
                  <a:pt x="432815" y="80771"/>
                </a:lnTo>
                <a:lnTo>
                  <a:pt x="432815" y="73151"/>
                </a:lnTo>
                <a:close/>
              </a:path>
              <a:path w="433070" h="556260">
                <a:moveTo>
                  <a:pt x="344423" y="0"/>
                </a:moveTo>
                <a:lnTo>
                  <a:pt x="309371" y="39623"/>
                </a:lnTo>
                <a:lnTo>
                  <a:pt x="301751" y="62483"/>
                </a:lnTo>
                <a:lnTo>
                  <a:pt x="301751" y="80771"/>
                </a:lnTo>
                <a:lnTo>
                  <a:pt x="304799" y="86867"/>
                </a:lnTo>
                <a:lnTo>
                  <a:pt x="306323" y="91439"/>
                </a:lnTo>
                <a:lnTo>
                  <a:pt x="343348" y="109634"/>
                </a:lnTo>
                <a:lnTo>
                  <a:pt x="354554" y="105222"/>
                </a:lnTo>
                <a:lnTo>
                  <a:pt x="365759" y="97535"/>
                </a:lnTo>
                <a:lnTo>
                  <a:pt x="368807" y="96011"/>
                </a:lnTo>
                <a:lnTo>
                  <a:pt x="371855" y="92963"/>
                </a:lnTo>
                <a:lnTo>
                  <a:pt x="374903" y="88391"/>
                </a:lnTo>
                <a:lnTo>
                  <a:pt x="377951" y="85343"/>
                </a:lnTo>
                <a:lnTo>
                  <a:pt x="379475" y="82295"/>
                </a:lnTo>
                <a:lnTo>
                  <a:pt x="382523" y="80771"/>
                </a:lnTo>
                <a:lnTo>
                  <a:pt x="387095" y="76199"/>
                </a:lnTo>
                <a:lnTo>
                  <a:pt x="390143" y="74675"/>
                </a:lnTo>
                <a:lnTo>
                  <a:pt x="391667" y="73151"/>
                </a:lnTo>
                <a:lnTo>
                  <a:pt x="432815" y="73151"/>
                </a:lnTo>
                <a:lnTo>
                  <a:pt x="432815" y="68579"/>
                </a:lnTo>
                <a:lnTo>
                  <a:pt x="338327" y="68579"/>
                </a:lnTo>
                <a:lnTo>
                  <a:pt x="335279" y="67055"/>
                </a:lnTo>
                <a:lnTo>
                  <a:pt x="333755" y="65531"/>
                </a:lnTo>
                <a:lnTo>
                  <a:pt x="332231" y="62483"/>
                </a:lnTo>
                <a:lnTo>
                  <a:pt x="332231" y="53339"/>
                </a:lnTo>
                <a:lnTo>
                  <a:pt x="333755" y="48767"/>
                </a:lnTo>
                <a:lnTo>
                  <a:pt x="336803" y="44195"/>
                </a:lnTo>
                <a:lnTo>
                  <a:pt x="345947" y="35051"/>
                </a:lnTo>
                <a:lnTo>
                  <a:pt x="347471" y="32003"/>
                </a:lnTo>
                <a:lnTo>
                  <a:pt x="350519" y="28955"/>
                </a:lnTo>
                <a:lnTo>
                  <a:pt x="365759" y="21335"/>
                </a:lnTo>
                <a:lnTo>
                  <a:pt x="367283" y="19811"/>
                </a:lnTo>
                <a:lnTo>
                  <a:pt x="368807" y="19811"/>
                </a:lnTo>
                <a:lnTo>
                  <a:pt x="370331" y="16763"/>
                </a:lnTo>
                <a:lnTo>
                  <a:pt x="344423" y="0"/>
                </a:lnTo>
                <a:close/>
              </a:path>
              <a:path w="433070" h="556260">
                <a:moveTo>
                  <a:pt x="399287" y="30479"/>
                </a:moveTo>
                <a:lnTo>
                  <a:pt x="393191" y="32003"/>
                </a:lnTo>
                <a:lnTo>
                  <a:pt x="385571" y="33527"/>
                </a:lnTo>
                <a:lnTo>
                  <a:pt x="377951" y="36575"/>
                </a:lnTo>
                <a:lnTo>
                  <a:pt x="371855" y="42671"/>
                </a:lnTo>
                <a:lnTo>
                  <a:pt x="367283" y="45719"/>
                </a:lnTo>
                <a:lnTo>
                  <a:pt x="361187" y="51815"/>
                </a:lnTo>
                <a:lnTo>
                  <a:pt x="359663" y="54863"/>
                </a:lnTo>
                <a:lnTo>
                  <a:pt x="356615" y="57911"/>
                </a:lnTo>
                <a:lnTo>
                  <a:pt x="353567" y="59435"/>
                </a:lnTo>
                <a:lnTo>
                  <a:pt x="348995" y="65531"/>
                </a:lnTo>
                <a:lnTo>
                  <a:pt x="342899" y="68579"/>
                </a:lnTo>
                <a:lnTo>
                  <a:pt x="432815" y="68579"/>
                </a:lnTo>
                <a:lnTo>
                  <a:pt x="432815" y="60959"/>
                </a:lnTo>
                <a:lnTo>
                  <a:pt x="431291" y="54863"/>
                </a:lnTo>
                <a:lnTo>
                  <a:pt x="425195" y="45719"/>
                </a:lnTo>
                <a:lnTo>
                  <a:pt x="420623" y="41147"/>
                </a:lnTo>
                <a:lnTo>
                  <a:pt x="416051" y="38099"/>
                </a:lnTo>
                <a:lnTo>
                  <a:pt x="406907" y="33527"/>
                </a:lnTo>
                <a:lnTo>
                  <a:pt x="399287" y="30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2668" y="3779520"/>
            <a:ext cx="9142730" cy="3427729"/>
          </a:xfrm>
          <a:custGeom>
            <a:avLst/>
            <a:gdLst/>
            <a:ahLst/>
            <a:cxnLst/>
            <a:rect l="l" t="t" r="r" b="b"/>
            <a:pathLst>
              <a:path w="9142730" h="3427729">
                <a:moveTo>
                  <a:pt x="0" y="3427476"/>
                </a:moveTo>
                <a:lnTo>
                  <a:pt x="9142475" y="3427476"/>
                </a:lnTo>
                <a:lnTo>
                  <a:pt x="9142475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96355" y="4524757"/>
            <a:ext cx="4022090" cy="2685415"/>
          </a:xfrm>
          <a:custGeom>
            <a:avLst/>
            <a:gdLst/>
            <a:ahLst/>
            <a:cxnLst/>
            <a:rect l="l" t="t" r="r" b="b"/>
            <a:pathLst>
              <a:path w="4022090" h="2685415">
                <a:moveTo>
                  <a:pt x="4021836" y="0"/>
                </a:moveTo>
                <a:lnTo>
                  <a:pt x="4571" y="2679191"/>
                </a:lnTo>
                <a:lnTo>
                  <a:pt x="1523" y="2680715"/>
                </a:lnTo>
                <a:lnTo>
                  <a:pt x="0" y="2685287"/>
                </a:lnTo>
                <a:lnTo>
                  <a:pt x="17526" y="2685287"/>
                </a:lnTo>
                <a:lnTo>
                  <a:pt x="4021836" y="15746"/>
                </a:lnTo>
                <a:lnTo>
                  <a:pt x="402183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19828" y="3779520"/>
            <a:ext cx="622300" cy="3430904"/>
          </a:xfrm>
          <a:custGeom>
            <a:avLst/>
            <a:gdLst/>
            <a:ahLst/>
            <a:cxnLst/>
            <a:rect l="l" t="t" r="r" b="b"/>
            <a:pathLst>
              <a:path w="622300" h="3430904">
                <a:moveTo>
                  <a:pt x="12462" y="0"/>
                </a:moveTo>
                <a:lnTo>
                  <a:pt x="0" y="0"/>
                </a:lnTo>
                <a:lnTo>
                  <a:pt x="609870" y="3430524"/>
                </a:lnTo>
                <a:lnTo>
                  <a:pt x="622062" y="3430524"/>
                </a:lnTo>
                <a:lnTo>
                  <a:pt x="622062" y="3429000"/>
                </a:lnTo>
                <a:lnTo>
                  <a:pt x="1246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64195" y="3777996"/>
            <a:ext cx="2253995" cy="34320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65719" y="3779520"/>
            <a:ext cx="2252472" cy="34305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64195" y="3777996"/>
            <a:ext cx="2253995" cy="343204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76616" y="3777996"/>
            <a:ext cx="1941575" cy="343052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80025" y="3779520"/>
            <a:ext cx="1338167" cy="34290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76616" y="3777996"/>
            <a:ext cx="1941575" cy="343052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09688" y="4268724"/>
            <a:ext cx="2508503" cy="293979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11211" y="4271772"/>
            <a:ext cx="2506980" cy="293674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09688" y="4268724"/>
            <a:ext cx="2508503" cy="29397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83068" y="3777996"/>
            <a:ext cx="2135123" cy="343052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12976" y="3779520"/>
            <a:ext cx="1205215" cy="34290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83068" y="3777996"/>
            <a:ext cx="2135123" cy="343052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67800" y="3777996"/>
            <a:ext cx="850391" cy="343052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69323" y="3779520"/>
            <a:ext cx="848868" cy="34290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67800" y="3777996"/>
            <a:ext cx="850391" cy="343052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49868" y="3777996"/>
            <a:ext cx="1068323" cy="343052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319780" y="3779520"/>
            <a:ext cx="597178" cy="34290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49868" y="3777996"/>
            <a:ext cx="1068323" cy="343052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31580" y="5244084"/>
            <a:ext cx="1086611" cy="19644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33103" y="5253843"/>
            <a:ext cx="1085088" cy="195467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31580" y="5244084"/>
            <a:ext cx="1086611" cy="19644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1143" y="3777996"/>
            <a:ext cx="859535" cy="226313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2668" y="3779520"/>
            <a:ext cx="336354" cy="221151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1143" y="3777996"/>
            <a:ext cx="859535" cy="226313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16579" y="3779520"/>
            <a:ext cx="4399915" cy="2001520"/>
          </a:xfrm>
          <a:custGeom>
            <a:avLst/>
            <a:gdLst/>
            <a:ahLst/>
            <a:cxnLst/>
            <a:rect l="l" t="t" r="r" b="b"/>
            <a:pathLst>
              <a:path w="4399915" h="2001520">
                <a:moveTo>
                  <a:pt x="4237464" y="0"/>
                </a:moveTo>
                <a:lnTo>
                  <a:pt x="162548" y="0"/>
                </a:lnTo>
                <a:lnTo>
                  <a:pt x="0" y="257556"/>
                </a:lnTo>
                <a:lnTo>
                  <a:pt x="1100327" y="2001012"/>
                </a:lnTo>
                <a:lnTo>
                  <a:pt x="3300983" y="2001012"/>
                </a:lnTo>
                <a:lnTo>
                  <a:pt x="4399787" y="257556"/>
                </a:lnTo>
                <a:lnTo>
                  <a:pt x="4237464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83051" y="3779520"/>
            <a:ext cx="4468495" cy="2030095"/>
          </a:xfrm>
          <a:custGeom>
            <a:avLst/>
            <a:gdLst/>
            <a:ahLst/>
            <a:cxnLst/>
            <a:rect l="l" t="t" r="r" b="b"/>
            <a:pathLst>
              <a:path w="4468495" h="2030095">
                <a:moveTo>
                  <a:pt x="230078" y="0"/>
                </a:moveTo>
                <a:lnTo>
                  <a:pt x="162468" y="0"/>
                </a:lnTo>
                <a:lnTo>
                  <a:pt x="0" y="257556"/>
                </a:lnTo>
                <a:lnTo>
                  <a:pt x="1117091" y="2029968"/>
                </a:lnTo>
                <a:lnTo>
                  <a:pt x="3349751" y="2029968"/>
                </a:lnTo>
                <a:lnTo>
                  <a:pt x="3377645" y="1985772"/>
                </a:lnTo>
                <a:lnTo>
                  <a:pt x="1158239" y="1985772"/>
                </a:lnTo>
                <a:lnTo>
                  <a:pt x="1133855" y="1972056"/>
                </a:lnTo>
                <a:lnTo>
                  <a:pt x="1149583" y="1972056"/>
                </a:lnTo>
                <a:lnTo>
                  <a:pt x="77148" y="272796"/>
                </a:lnTo>
                <a:lnTo>
                  <a:pt x="57911" y="272796"/>
                </a:lnTo>
                <a:lnTo>
                  <a:pt x="57911" y="242316"/>
                </a:lnTo>
                <a:lnTo>
                  <a:pt x="77148" y="242316"/>
                </a:lnTo>
                <a:lnTo>
                  <a:pt x="230078" y="0"/>
                </a:lnTo>
                <a:close/>
              </a:path>
              <a:path w="4468495" h="2030095">
                <a:moveTo>
                  <a:pt x="1149583" y="1972056"/>
                </a:moveTo>
                <a:lnTo>
                  <a:pt x="1133855" y="1972056"/>
                </a:lnTo>
                <a:lnTo>
                  <a:pt x="1158239" y="1985772"/>
                </a:lnTo>
                <a:lnTo>
                  <a:pt x="1149583" y="1972056"/>
                </a:lnTo>
                <a:close/>
              </a:path>
              <a:path w="4468495" h="2030095">
                <a:moveTo>
                  <a:pt x="3318784" y="1972056"/>
                </a:moveTo>
                <a:lnTo>
                  <a:pt x="1149583" y="1972056"/>
                </a:lnTo>
                <a:lnTo>
                  <a:pt x="1158239" y="1985772"/>
                </a:lnTo>
                <a:lnTo>
                  <a:pt x="3310127" y="1985772"/>
                </a:lnTo>
                <a:lnTo>
                  <a:pt x="3318784" y="1972056"/>
                </a:lnTo>
                <a:close/>
              </a:path>
              <a:path w="4468495" h="2030095">
                <a:moveTo>
                  <a:pt x="4400837" y="257556"/>
                </a:moveTo>
                <a:lnTo>
                  <a:pt x="3310127" y="1985772"/>
                </a:lnTo>
                <a:lnTo>
                  <a:pt x="3334511" y="1972056"/>
                </a:lnTo>
                <a:lnTo>
                  <a:pt x="3386301" y="1972056"/>
                </a:lnTo>
                <a:lnTo>
                  <a:pt x="4458749" y="272796"/>
                </a:lnTo>
                <a:lnTo>
                  <a:pt x="4410455" y="272796"/>
                </a:lnTo>
                <a:lnTo>
                  <a:pt x="4400837" y="257556"/>
                </a:lnTo>
                <a:close/>
              </a:path>
              <a:path w="4468495" h="2030095">
                <a:moveTo>
                  <a:pt x="3386301" y="1972056"/>
                </a:moveTo>
                <a:lnTo>
                  <a:pt x="3334511" y="1972056"/>
                </a:lnTo>
                <a:lnTo>
                  <a:pt x="3310127" y="1985772"/>
                </a:lnTo>
                <a:lnTo>
                  <a:pt x="3377645" y="1985772"/>
                </a:lnTo>
                <a:lnTo>
                  <a:pt x="3386301" y="1972056"/>
                </a:lnTo>
                <a:close/>
              </a:path>
              <a:path w="4468495" h="2030095">
                <a:moveTo>
                  <a:pt x="57911" y="242316"/>
                </a:moveTo>
                <a:lnTo>
                  <a:pt x="57911" y="272796"/>
                </a:lnTo>
                <a:lnTo>
                  <a:pt x="67530" y="257556"/>
                </a:lnTo>
                <a:lnTo>
                  <a:pt x="57911" y="242316"/>
                </a:lnTo>
                <a:close/>
              </a:path>
              <a:path w="4468495" h="2030095">
                <a:moveTo>
                  <a:pt x="67530" y="257556"/>
                </a:moveTo>
                <a:lnTo>
                  <a:pt x="57911" y="272796"/>
                </a:lnTo>
                <a:lnTo>
                  <a:pt x="77148" y="272796"/>
                </a:lnTo>
                <a:lnTo>
                  <a:pt x="67530" y="257556"/>
                </a:lnTo>
                <a:close/>
              </a:path>
              <a:path w="4468495" h="2030095">
                <a:moveTo>
                  <a:pt x="4410455" y="242316"/>
                </a:moveTo>
                <a:lnTo>
                  <a:pt x="4400837" y="257556"/>
                </a:lnTo>
                <a:lnTo>
                  <a:pt x="4410455" y="272796"/>
                </a:lnTo>
                <a:lnTo>
                  <a:pt x="4410455" y="242316"/>
                </a:lnTo>
                <a:close/>
              </a:path>
              <a:path w="4468495" h="2030095">
                <a:moveTo>
                  <a:pt x="4458741" y="242316"/>
                </a:moveTo>
                <a:lnTo>
                  <a:pt x="4410455" y="242316"/>
                </a:lnTo>
                <a:lnTo>
                  <a:pt x="4410455" y="272796"/>
                </a:lnTo>
                <a:lnTo>
                  <a:pt x="4458749" y="272796"/>
                </a:lnTo>
                <a:lnTo>
                  <a:pt x="4468367" y="257556"/>
                </a:lnTo>
                <a:lnTo>
                  <a:pt x="4458741" y="242316"/>
                </a:lnTo>
                <a:close/>
              </a:path>
              <a:path w="4468495" h="2030095">
                <a:moveTo>
                  <a:pt x="77148" y="242316"/>
                </a:moveTo>
                <a:lnTo>
                  <a:pt x="57911" y="242316"/>
                </a:lnTo>
                <a:lnTo>
                  <a:pt x="67530" y="257556"/>
                </a:lnTo>
                <a:lnTo>
                  <a:pt x="77148" y="242316"/>
                </a:lnTo>
                <a:close/>
              </a:path>
              <a:path w="4468495" h="2030095">
                <a:moveTo>
                  <a:pt x="4305677" y="0"/>
                </a:moveTo>
                <a:lnTo>
                  <a:pt x="4238289" y="0"/>
                </a:lnTo>
                <a:lnTo>
                  <a:pt x="4400837" y="257556"/>
                </a:lnTo>
                <a:lnTo>
                  <a:pt x="4410455" y="242316"/>
                </a:lnTo>
                <a:lnTo>
                  <a:pt x="4458741" y="242316"/>
                </a:lnTo>
                <a:lnTo>
                  <a:pt x="4305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436342" y="2340192"/>
            <a:ext cx="1862455" cy="2090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39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199390">
              <a:lnSpc>
                <a:spcPct val="100000"/>
              </a:lnSpc>
            </a:pP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•</a:t>
            </a:r>
            <a:r>
              <a:rPr sz="1500" b="1" spc="-9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00" b="1" spc="3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500" b="1" spc="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500" b="1" spc="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00" b="1" spc="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00" b="1" spc="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b="1" spc="-7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5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500" b="1" spc="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500">
              <a:latin typeface="Arial"/>
              <a:cs typeface="Arial"/>
            </a:endParaRPr>
          </a:p>
          <a:p>
            <a:pPr marL="300355" indent="-101600">
              <a:lnSpc>
                <a:spcPct val="100000"/>
              </a:lnSpc>
            </a:pPr>
            <a:r>
              <a:rPr sz="1500" spc="-10" dirty="0">
                <a:solidFill>
                  <a:srgbClr val="00FF00"/>
                </a:solidFill>
                <a:latin typeface="Tahoma"/>
                <a:cs typeface="Tahoma"/>
              </a:rPr>
              <a:t>•</a:t>
            </a:r>
            <a:r>
              <a:rPr sz="1500" b="1" spc="-20" dirty="0">
                <a:solidFill>
                  <a:srgbClr val="00FF00"/>
                </a:solidFill>
                <a:latin typeface="Arial"/>
                <a:cs typeface="Arial"/>
              </a:rPr>
              <a:t>P</a:t>
            </a:r>
            <a:r>
              <a:rPr sz="1500" b="1" spc="60" dirty="0">
                <a:solidFill>
                  <a:srgbClr val="00FF00"/>
                </a:solidFill>
                <a:latin typeface="Arial"/>
                <a:cs typeface="Arial"/>
              </a:rPr>
              <a:t>a</a:t>
            </a:r>
            <a:r>
              <a:rPr sz="1500" b="1" spc="120" dirty="0">
                <a:solidFill>
                  <a:srgbClr val="00FF00"/>
                </a:solidFill>
                <a:latin typeface="Arial"/>
                <a:cs typeface="Arial"/>
              </a:rPr>
              <a:t>t</a:t>
            </a:r>
            <a:r>
              <a:rPr sz="1500" b="1" spc="35" dirty="0">
                <a:solidFill>
                  <a:srgbClr val="00FF00"/>
                </a:solidFill>
                <a:latin typeface="Arial"/>
                <a:cs typeface="Arial"/>
              </a:rPr>
              <a:t>i</a:t>
            </a:r>
            <a:r>
              <a:rPr sz="1500" b="1" spc="50" dirty="0">
                <a:solidFill>
                  <a:srgbClr val="00FF00"/>
                </a:solidFill>
                <a:latin typeface="Arial"/>
                <a:cs typeface="Arial"/>
              </a:rPr>
              <a:t>e</a:t>
            </a:r>
            <a:r>
              <a:rPr sz="1500" b="1" spc="40" dirty="0">
                <a:solidFill>
                  <a:srgbClr val="00FF00"/>
                </a:solidFill>
                <a:latin typeface="Arial"/>
                <a:cs typeface="Arial"/>
              </a:rPr>
              <a:t>n</a:t>
            </a:r>
            <a:r>
              <a:rPr sz="1500" b="1" dirty="0">
                <a:solidFill>
                  <a:srgbClr val="00FF00"/>
                </a:solidFill>
                <a:latin typeface="Arial"/>
                <a:cs typeface="Arial"/>
              </a:rPr>
              <a:t>t</a:t>
            </a:r>
            <a:r>
              <a:rPr sz="1500" b="1" spc="13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500" b="1" spc="-55" dirty="0">
                <a:solidFill>
                  <a:srgbClr val="00FF00"/>
                </a:solidFill>
                <a:latin typeface="Arial"/>
                <a:cs typeface="Arial"/>
              </a:rPr>
              <a:t>S</a:t>
            </a:r>
            <a:r>
              <a:rPr sz="1500" b="1" spc="60" dirty="0">
                <a:solidFill>
                  <a:srgbClr val="00FF00"/>
                </a:solidFill>
                <a:latin typeface="Arial"/>
                <a:cs typeface="Arial"/>
              </a:rPr>
              <a:t>a</a:t>
            </a:r>
            <a:r>
              <a:rPr sz="1500" b="1" spc="75" dirty="0">
                <a:solidFill>
                  <a:srgbClr val="00FF00"/>
                </a:solidFill>
                <a:latin typeface="Arial"/>
                <a:cs typeface="Arial"/>
              </a:rPr>
              <a:t>f</a:t>
            </a:r>
            <a:r>
              <a:rPr sz="1500" b="1" spc="50" dirty="0">
                <a:solidFill>
                  <a:srgbClr val="00FF00"/>
                </a:solidFill>
                <a:latin typeface="Arial"/>
                <a:cs typeface="Arial"/>
              </a:rPr>
              <a:t>e</a:t>
            </a:r>
            <a:r>
              <a:rPr sz="1500" b="1" spc="120" dirty="0">
                <a:solidFill>
                  <a:srgbClr val="00FF00"/>
                </a:solidFill>
                <a:latin typeface="Arial"/>
                <a:cs typeface="Arial"/>
              </a:rPr>
              <a:t>t</a:t>
            </a:r>
            <a:r>
              <a:rPr sz="1500" b="1" dirty="0">
                <a:solidFill>
                  <a:srgbClr val="00FF00"/>
                </a:solidFill>
                <a:latin typeface="Arial"/>
                <a:cs typeface="Arial"/>
              </a:rPr>
              <a:t>y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2250">
              <a:latin typeface="Times New Roman"/>
              <a:cs typeface="Times New Roman"/>
            </a:endParaRPr>
          </a:p>
          <a:p>
            <a:pPr marL="300355" marR="538480" algn="ctr">
              <a:lnSpc>
                <a:spcPct val="100000"/>
              </a:lnSpc>
            </a:pPr>
            <a:r>
              <a:rPr sz="1800" spc="19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800" spc="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195" dirty="0">
                <a:solidFill>
                  <a:srgbClr val="FFFFFF"/>
                </a:solidFill>
                <a:latin typeface="Arial"/>
                <a:cs typeface="Arial"/>
              </a:rPr>
              <a:t>pi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1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  <a:p>
            <a:pPr marR="251460" algn="ctr">
              <a:lnSpc>
                <a:spcPct val="100000"/>
              </a:lnSpc>
            </a:pPr>
            <a:r>
              <a:rPr sz="1800" spc="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19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800" spc="2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195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51408" y="911829"/>
            <a:ext cx="4939665" cy="821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</a:pPr>
            <a:r>
              <a:rPr sz="2800" spc="180" dirty="0">
                <a:latin typeface="Wingdings"/>
                <a:cs typeface="Wingdings"/>
              </a:rPr>
              <a:t></a:t>
            </a:r>
            <a:r>
              <a:rPr sz="2800" b="1" spc="85" dirty="0">
                <a:latin typeface="Arial"/>
                <a:cs typeface="Arial"/>
              </a:rPr>
              <a:t>H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800" b="1" spc="-55" dirty="0">
                <a:latin typeface="Arial"/>
                <a:cs typeface="Arial"/>
              </a:rPr>
              <a:t>s</a:t>
            </a:r>
            <a:r>
              <a:rPr sz="2800" b="1" spc="30" dirty="0">
                <a:latin typeface="Arial"/>
                <a:cs typeface="Arial"/>
              </a:rPr>
              <a:t>p</a:t>
            </a:r>
            <a:r>
              <a:rPr sz="2800" b="1" spc="-35" dirty="0">
                <a:latin typeface="Arial"/>
                <a:cs typeface="Arial"/>
              </a:rPr>
              <a:t>i</a:t>
            </a:r>
            <a:r>
              <a:rPr sz="2800" b="1" spc="40" dirty="0">
                <a:latin typeface="Arial"/>
                <a:cs typeface="Arial"/>
              </a:rPr>
              <a:t>t</a:t>
            </a:r>
            <a:r>
              <a:rPr sz="2800" b="1" spc="90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l</a:t>
            </a:r>
            <a:r>
              <a:rPr sz="2800" b="1" spc="-14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R</a:t>
            </a:r>
            <a:r>
              <a:rPr sz="2800" b="1" spc="-25" dirty="0">
                <a:latin typeface="Arial"/>
                <a:cs typeface="Arial"/>
              </a:rPr>
              <a:t>i</a:t>
            </a:r>
            <a:r>
              <a:rPr sz="2800" b="1" spc="-55" dirty="0">
                <a:latin typeface="Arial"/>
                <a:cs typeface="Arial"/>
              </a:rPr>
              <a:t>s</a:t>
            </a:r>
            <a:r>
              <a:rPr sz="2800" b="1" spc="-20" dirty="0">
                <a:latin typeface="Arial"/>
                <a:cs typeface="Arial"/>
              </a:rPr>
              <a:t>k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M</a:t>
            </a:r>
            <a:r>
              <a:rPr sz="2800" b="1" spc="90" dirty="0">
                <a:latin typeface="Arial"/>
                <a:cs typeface="Arial"/>
              </a:rPr>
              <a:t>a</a:t>
            </a:r>
            <a:r>
              <a:rPr sz="2800" b="1" spc="-30" dirty="0">
                <a:latin typeface="Arial"/>
                <a:cs typeface="Arial"/>
              </a:rPr>
              <a:t>n</a:t>
            </a:r>
            <a:r>
              <a:rPr sz="2800" b="1" spc="55" dirty="0">
                <a:latin typeface="Arial"/>
                <a:cs typeface="Arial"/>
              </a:rPr>
              <a:t>a</a:t>
            </a:r>
            <a:r>
              <a:rPr sz="2800" b="1" spc="-35" dirty="0">
                <a:latin typeface="Arial"/>
                <a:cs typeface="Arial"/>
              </a:rPr>
              <a:t>g</a:t>
            </a:r>
            <a:r>
              <a:rPr sz="2800" b="1" spc="90" dirty="0">
                <a:latin typeface="Arial"/>
                <a:cs typeface="Arial"/>
              </a:rPr>
              <a:t>e</a:t>
            </a:r>
            <a:r>
              <a:rPr sz="2800" b="1" spc="-40" dirty="0">
                <a:latin typeface="Arial"/>
                <a:cs typeface="Arial"/>
              </a:rPr>
              <a:t>m</a:t>
            </a:r>
            <a:r>
              <a:rPr sz="2800" b="1" spc="80" dirty="0">
                <a:latin typeface="Arial"/>
                <a:cs typeface="Arial"/>
              </a:rPr>
              <a:t>e</a:t>
            </a:r>
            <a:r>
              <a:rPr sz="2800" b="1" spc="-40" dirty="0">
                <a:latin typeface="Arial"/>
                <a:cs typeface="Arial"/>
              </a:rPr>
              <a:t>n</a:t>
            </a:r>
            <a:r>
              <a:rPr sz="2800" b="1" spc="-10" dirty="0">
                <a:latin typeface="Arial"/>
                <a:cs typeface="Arial"/>
              </a:rPr>
              <a:t>t </a:t>
            </a:r>
            <a:r>
              <a:rPr sz="2800" b="1" spc="30" dirty="0">
                <a:latin typeface="Arial"/>
                <a:cs typeface="Arial"/>
              </a:rPr>
              <a:t>C</a:t>
            </a:r>
            <a:r>
              <a:rPr sz="2800" b="1" spc="20" dirty="0">
                <a:latin typeface="Arial"/>
                <a:cs typeface="Arial"/>
              </a:rPr>
              <a:t>a</a:t>
            </a:r>
            <a:r>
              <a:rPr sz="2800" b="1" spc="50" dirty="0">
                <a:latin typeface="Arial"/>
                <a:cs typeface="Arial"/>
              </a:rPr>
              <a:t>t</a:t>
            </a:r>
            <a:r>
              <a:rPr sz="2800" b="1" spc="55" dirty="0">
                <a:latin typeface="Arial"/>
                <a:cs typeface="Arial"/>
              </a:rPr>
              <a:t>e</a:t>
            </a:r>
            <a:r>
              <a:rPr sz="2800" b="1" spc="-35" dirty="0">
                <a:latin typeface="Arial"/>
                <a:cs typeface="Arial"/>
              </a:rPr>
              <a:t>g</a:t>
            </a:r>
            <a:r>
              <a:rPr sz="2800" b="1" spc="-40" dirty="0">
                <a:latin typeface="Arial"/>
                <a:cs typeface="Arial"/>
              </a:rPr>
              <a:t>o</a:t>
            </a:r>
            <a:r>
              <a:rPr sz="2800" b="1" spc="114" dirty="0">
                <a:latin typeface="Arial"/>
                <a:cs typeface="Arial"/>
              </a:rPr>
              <a:t>r</a:t>
            </a:r>
            <a:r>
              <a:rPr sz="2800" b="1" spc="-25" dirty="0">
                <a:latin typeface="Arial"/>
                <a:cs typeface="Arial"/>
              </a:rPr>
              <a:t>i</a:t>
            </a:r>
            <a:r>
              <a:rPr sz="2800" b="1" spc="80" dirty="0">
                <a:latin typeface="Arial"/>
                <a:cs typeface="Arial"/>
              </a:rPr>
              <a:t>e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-15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800" b="1" spc="-10" dirty="0">
                <a:latin typeface="Arial"/>
                <a:cs typeface="Arial"/>
              </a:rPr>
              <a:t>f</a:t>
            </a:r>
            <a:r>
              <a:rPr sz="2800" b="1" spc="22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R</a:t>
            </a:r>
            <a:r>
              <a:rPr sz="2800" b="1" spc="-25" dirty="0">
                <a:latin typeface="Arial"/>
                <a:cs typeface="Arial"/>
              </a:rPr>
              <a:t>i</a:t>
            </a:r>
            <a:r>
              <a:rPr sz="2800" b="1" spc="-55" dirty="0">
                <a:latin typeface="Arial"/>
                <a:cs typeface="Arial"/>
              </a:rPr>
              <a:t>s</a:t>
            </a:r>
            <a:r>
              <a:rPr sz="2800" b="1" spc="-20" dirty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071112" y="6230427"/>
            <a:ext cx="331533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i="1" spc="-225" dirty="0">
                <a:latin typeface="Arial"/>
                <a:cs typeface="Arial"/>
              </a:rPr>
              <a:t>R</a:t>
            </a:r>
            <a:r>
              <a:rPr sz="1600" i="1" spc="-170" dirty="0">
                <a:latin typeface="Arial"/>
                <a:cs typeface="Arial"/>
              </a:rPr>
              <a:t>obe</a:t>
            </a:r>
            <a:r>
              <a:rPr sz="1600" i="1" spc="-114" dirty="0">
                <a:latin typeface="Arial"/>
                <a:cs typeface="Arial"/>
              </a:rPr>
              <a:t>r</a:t>
            </a:r>
            <a:r>
              <a:rPr sz="1600" i="1" spc="-90" dirty="0">
                <a:latin typeface="Arial"/>
                <a:cs typeface="Arial"/>
              </a:rPr>
              <a:t>t</a:t>
            </a:r>
            <a:r>
              <a:rPr sz="1600" i="1" spc="-10" dirty="0">
                <a:latin typeface="Arial"/>
                <a:cs typeface="Arial"/>
              </a:rPr>
              <a:t>a</a:t>
            </a:r>
            <a:r>
              <a:rPr sz="1600" i="1" spc="-215" dirty="0">
                <a:latin typeface="Times New Roman"/>
                <a:cs typeface="Times New Roman"/>
              </a:rPr>
              <a:t> </a:t>
            </a:r>
            <a:r>
              <a:rPr sz="1600" i="1" spc="-225" dirty="0">
                <a:latin typeface="Arial"/>
                <a:cs typeface="Arial"/>
              </a:rPr>
              <a:t>C</a:t>
            </a:r>
            <a:r>
              <a:rPr sz="1600" i="1" spc="-170" dirty="0">
                <a:latin typeface="Arial"/>
                <a:cs typeface="Arial"/>
              </a:rPr>
              <a:t>a</a:t>
            </a:r>
            <a:r>
              <a:rPr sz="1600" i="1" spc="-114" dirty="0">
                <a:latin typeface="Arial"/>
                <a:cs typeface="Arial"/>
              </a:rPr>
              <a:t>r</a:t>
            </a:r>
            <a:r>
              <a:rPr sz="1600" i="1" spc="-170" dirty="0">
                <a:latin typeface="Arial"/>
                <a:cs typeface="Arial"/>
              </a:rPr>
              <a:t>o</a:t>
            </a:r>
            <a:r>
              <a:rPr sz="1600" i="1" spc="-75" dirty="0">
                <a:latin typeface="Arial"/>
                <a:cs typeface="Arial"/>
              </a:rPr>
              <a:t>l</a:t>
            </a:r>
            <a:r>
              <a:rPr sz="1600" i="1" spc="-70" dirty="0">
                <a:latin typeface="Arial"/>
                <a:cs typeface="Arial"/>
              </a:rPr>
              <a:t>l</a:t>
            </a:r>
            <a:r>
              <a:rPr sz="1600" i="1" spc="-5" dirty="0">
                <a:latin typeface="Arial"/>
                <a:cs typeface="Arial"/>
              </a:rPr>
              <a:t>,</a:t>
            </a:r>
            <a:r>
              <a:rPr sz="1600" i="1" spc="-135" dirty="0">
                <a:latin typeface="Times New Roman"/>
                <a:cs typeface="Times New Roman"/>
              </a:rPr>
              <a:t> </a:t>
            </a:r>
            <a:r>
              <a:rPr sz="1600" i="1" spc="-170" dirty="0">
                <a:latin typeface="Arial"/>
                <a:cs typeface="Arial"/>
              </a:rPr>
              <a:t>ed</a:t>
            </a:r>
            <a:r>
              <a:rPr sz="1600" i="1" spc="-75" dirty="0">
                <a:latin typeface="Arial"/>
                <a:cs typeface="Arial"/>
              </a:rPr>
              <a:t>i</a:t>
            </a:r>
            <a:r>
              <a:rPr sz="1600" i="1" spc="-90" dirty="0">
                <a:latin typeface="Arial"/>
                <a:cs typeface="Arial"/>
              </a:rPr>
              <a:t>t</a:t>
            </a:r>
            <a:r>
              <a:rPr sz="1600" i="1" spc="-170" dirty="0">
                <a:latin typeface="Arial"/>
                <a:cs typeface="Arial"/>
              </a:rPr>
              <a:t>o</a:t>
            </a:r>
            <a:r>
              <a:rPr sz="1600" i="1" spc="-10" dirty="0">
                <a:latin typeface="Arial"/>
                <a:cs typeface="Arial"/>
              </a:rPr>
              <a:t>r</a:t>
            </a:r>
            <a:r>
              <a:rPr sz="1600" i="1" spc="-14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Arial"/>
                <a:cs typeface="Arial"/>
              </a:rPr>
              <a:t>:</a:t>
            </a:r>
            <a:r>
              <a:rPr sz="1600" i="1" spc="-125" dirty="0">
                <a:latin typeface="Times New Roman"/>
                <a:cs typeface="Times New Roman"/>
              </a:rPr>
              <a:t> </a:t>
            </a:r>
            <a:r>
              <a:rPr sz="1600" i="1" spc="-225" dirty="0">
                <a:latin typeface="Arial"/>
                <a:cs typeface="Arial"/>
              </a:rPr>
              <a:t>R</a:t>
            </a:r>
            <a:r>
              <a:rPr sz="1600" i="1" spc="-75" dirty="0">
                <a:latin typeface="Arial"/>
                <a:cs typeface="Arial"/>
              </a:rPr>
              <a:t>i</a:t>
            </a:r>
            <a:r>
              <a:rPr sz="1600" i="1" spc="-150" dirty="0">
                <a:latin typeface="Arial"/>
                <a:cs typeface="Arial"/>
              </a:rPr>
              <a:t>s</a:t>
            </a:r>
            <a:r>
              <a:rPr sz="1600" i="1" spc="-10" dirty="0">
                <a:latin typeface="Arial"/>
                <a:cs typeface="Arial"/>
              </a:rPr>
              <a:t>k</a:t>
            </a:r>
            <a:r>
              <a:rPr sz="1600" i="1" spc="-170" dirty="0">
                <a:latin typeface="Times New Roman"/>
                <a:cs typeface="Times New Roman"/>
              </a:rPr>
              <a:t> </a:t>
            </a:r>
            <a:r>
              <a:rPr sz="1600" i="1" spc="-254" dirty="0">
                <a:latin typeface="Arial"/>
                <a:cs typeface="Arial"/>
              </a:rPr>
              <a:t>M</a:t>
            </a:r>
            <a:r>
              <a:rPr sz="1600" i="1" spc="-170" dirty="0">
                <a:latin typeface="Arial"/>
                <a:cs typeface="Arial"/>
              </a:rPr>
              <a:t>anage</a:t>
            </a:r>
            <a:r>
              <a:rPr sz="1600" i="1" spc="-254" dirty="0">
                <a:latin typeface="Arial"/>
                <a:cs typeface="Arial"/>
              </a:rPr>
              <a:t>m</a:t>
            </a:r>
            <a:r>
              <a:rPr sz="1600" i="1" spc="-170" dirty="0">
                <a:latin typeface="Arial"/>
                <a:cs typeface="Arial"/>
              </a:rPr>
              <a:t>e</a:t>
            </a:r>
            <a:r>
              <a:rPr sz="1600" i="1" spc="-180" dirty="0">
                <a:latin typeface="Arial"/>
                <a:cs typeface="Arial"/>
              </a:rPr>
              <a:t>n</a:t>
            </a:r>
            <a:r>
              <a:rPr sz="1600" i="1" spc="-5" dirty="0">
                <a:latin typeface="Arial"/>
                <a:cs typeface="Arial"/>
              </a:rPr>
              <a:t>t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225" dirty="0">
                <a:latin typeface="Arial"/>
                <a:cs typeface="Arial"/>
              </a:rPr>
              <a:t>H</a:t>
            </a:r>
            <a:r>
              <a:rPr sz="1600" i="1" spc="-170" dirty="0">
                <a:latin typeface="Arial"/>
                <a:cs typeface="Arial"/>
              </a:rPr>
              <a:t>andboo</a:t>
            </a:r>
            <a:r>
              <a:rPr sz="1600" i="1" spc="-10" dirty="0">
                <a:latin typeface="Arial"/>
                <a:cs typeface="Arial"/>
              </a:rPr>
              <a:t>k</a:t>
            </a:r>
            <a:r>
              <a:rPr sz="1600" i="1" spc="-229" dirty="0">
                <a:latin typeface="Times New Roman"/>
                <a:cs typeface="Times New Roman"/>
              </a:rPr>
              <a:t> </a:t>
            </a:r>
            <a:r>
              <a:rPr sz="1600" i="1" spc="-90" dirty="0">
                <a:latin typeface="Arial"/>
                <a:cs typeface="Arial"/>
              </a:rPr>
              <a:t>f</a:t>
            </a:r>
            <a:r>
              <a:rPr sz="1600" i="1" spc="-170" dirty="0">
                <a:latin typeface="Arial"/>
                <a:cs typeface="Arial"/>
              </a:rPr>
              <a:t>o</a:t>
            </a:r>
            <a:r>
              <a:rPr sz="1600" i="1" spc="-10" dirty="0">
                <a:latin typeface="Arial"/>
                <a:cs typeface="Arial"/>
              </a:rPr>
              <a:t>r</a:t>
            </a:r>
            <a:r>
              <a:rPr sz="1600" i="1" spc="-140" dirty="0">
                <a:latin typeface="Times New Roman"/>
                <a:cs typeface="Times New Roman"/>
              </a:rPr>
              <a:t> </a:t>
            </a:r>
            <a:r>
              <a:rPr sz="1600" i="1" spc="-225" dirty="0">
                <a:latin typeface="Arial"/>
                <a:cs typeface="Arial"/>
              </a:rPr>
              <a:t>H</a:t>
            </a:r>
            <a:r>
              <a:rPr sz="1600" i="1" spc="-170" dirty="0">
                <a:latin typeface="Arial"/>
                <a:cs typeface="Arial"/>
              </a:rPr>
              <a:t>ea</a:t>
            </a:r>
            <a:r>
              <a:rPr sz="1600" i="1" spc="-75" dirty="0">
                <a:latin typeface="Arial"/>
                <a:cs typeface="Arial"/>
              </a:rPr>
              <a:t>l</a:t>
            </a:r>
            <a:r>
              <a:rPr sz="1600" i="1" spc="-90" dirty="0">
                <a:latin typeface="Arial"/>
                <a:cs typeface="Arial"/>
              </a:rPr>
              <a:t>t</a:t>
            </a:r>
            <a:r>
              <a:rPr sz="1600" i="1" spc="-10" dirty="0">
                <a:latin typeface="Arial"/>
                <a:cs typeface="Arial"/>
              </a:rPr>
              <a:t>h</a:t>
            </a:r>
            <a:r>
              <a:rPr sz="1600" i="1" spc="-210" dirty="0">
                <a:latin typeface="Times New Roman"/>
                <a:cs typeface="Times New Roman"/>
              </a:rPr>
              <a:t> </a:t>
            </a:r>
            <a:r>
              <a:rPr sz="1600" i="1" spc="-225" dirty="0">
                <a:latin typeface="Arial"/>
                <a:cs typeface="Arial"/>
              </a:rPr>
              <a:t>C</a:t>
            </a:r>
            <a:r>
              <a:rPr sz="1600" i="1" spc="-170" dirty="0">
                <a:latin typeface="Arial"/>
                <a:cs typeface="Arial"/>
              </a:rPr>
              <a:t>a</a:t>
            </a:r>
            <a:r>
              <a:rPr sz="1600" i="1" spc="-114" dirty="0">
                <a:latin typeface="Arial"/>
                <a:cs typeface="Arial"/>
              </a:rPr>
              <a:t>r</a:t>
            </a:r>
            <a:r>
              <a:rPr sz="1600" i="1" spc="-10" dirty="0">
                <a:latin typeface="Arial"/>
                <a:cs typeface="Arial"/>
              </a:rPr>
              <a:t>e</a:t>
            </a:r>
            <a:r>
              <a:rPr sz="1600" i="1" spc="-200" dirty="0">
                <a:latin typeface="Times New Roman"/>
                <a:cs typeface="Times New Roman"/>
              </a:rPr>
              <a:t> </a:t>
            </a:r>
            <a:r>
              <a:rPr sz="1600" i="1" spc="-240" dirty="0">
                <a:latin typeface="Arial"/>
                <a:cs typeface="Arial"/>
              </a:rPr>
              <a:t>O</a:t>
            </a:r>
            <a:r>
              <a:rPr sz="1600" i="1" spc="-114" dirty="0">
                <a:latin typeface="Arial"/>
                <a:cs typeface="Arial"/>
              </a:rPr>
              <a:t>r</a:t>
            </a:r>
            <a:r>
              <a:rPr sz="1600" i="1" spc="-170" dirty="0">
                <a:latin typeface="Arial"/>
                <a:cs typeface="Arial"/>
              </a:rPr>
              <a:t>gan</a:t>
            </a:r>
            <a:r>
              <a:rPr sz="1600" i="1" spc="-75" dirty="0">
                <a:latin typeface="Arial"/>
                <a:cs typeface="Arial"/>
              </a:rPr>
              <a:t>i</a:t>
            </a:r>
            <a:r>
              <a:rPr sz="1600" i="1" spc="-150" dirty="0">
                <a:latin typeface="Arial"/>
                <a:cs typeface="Arial"/>
              </a:rPr>
              <a:t>z</a:t>
            </a:r>
            <a:r>
              <a:rPr sz="1600" i="1" spc="-170" dirty="0">
                <a:latin typeface="Arial"/>
                <a:cs typeface="Arial"/>
              </a:rPr>
              <a:t>a</a:t>
            </a:r>
            <a:r>
              <a:rPr sz="1600" i="1" spc="-90" dirty="0">
                <a:latin typeface="Arial"/>
                <a:cs typeface="Arial"/>
              </a:rPr>
              <a:t>t</a:t>
            </a:r>
            <a:r>
              <a:rPr sz="1600" i="1" spc="-75" dirty="0">
                <a:latin typeface="Arial"/>
                <a:cs typeface="Arial"/>
              </a:rPr>
              <a:t>i</a:t>
            </a:r>
            <a:r>
              <a:rPr sz="1600" i="1" spc="-170" dirty="0">
                <a:latin typeface="Arial"/>
                <a:cs typeface="Arial"/>
              </a:rPr>
              <a:t>on</a:t>
            </a:r>
            <a:r>
              <a:rPr sz="1600" i="1" spc="-150" dirty="0">
                <a:latin typeface="Arial"/>
                <a:cs typeface="Arial"/>
              </a:rPr>
              <a:t>s</a:t>
            </a:r>
            <a:r>
              <a:rPr sz="1600" i="1" spc="-5" dirty="0">
                <a:latin typeface="Arial"/>
                <a:cs typeface="Arial"/>
              </a:rPr>
              <a:t>,</a:t>
            </a:r>
            <a:r>
              <a:rPr sz="1600" i="1" spc="-150" dirty="0">
                <a:latin typeface="Times New Roman"/>
                <a:cs typeface="Times New Roman"/>
              </a:rPr>
              <a:t> </a:t>
            </a:r>
            <a:r>
              <a:rPr sz="1600" i="1" spc="-145" dirty="0">
                <a:latin typeface="Arial"/>
                <a:cs typeface="Arial"/>
              </a:rPr>
              <a:t>4</a:t>
            </a:r>
            <a:r>
              <a:rPr sz="1575" i="1" spc="-89" baseline="26455" dirty="0">
                <a:latin typeface="Arial"/>
                <a:cs typeface="Arial"/>
              </a:rPr>
              <a:t>t</a:t>
            </a:r>
            <a:r>
              <a:rPr sz="1575" i="1" spc="7" baseline="26455" dirty="0">
                <a:latin typeface="Arial"/>
                <a:cs typeface="Arial"/>
              </a:rPr>
              <a:t>h</a:t>
            </a:r>
            <a:r>
              <a:rPr sz="1575" i="1" baseline="26455" dirty="0">
                <a:latin typeface="Times New Roman"/>
                <a:cs typeface="Times New Roman"/>
              </a:rPr>
              <a:t> </a:t>
            </a:r>
            <a:r>
              <a:rPr sz="1600" i="1" spc="-170" dirty="0">
                <a:latin typeface="Arial"/>
                <a:cs typeface="Arial"/>
              </a:rPr>
              <a:t>ed</a:t>
            </a:r>
            <a:r>
              <a:rPr sz="1600" i="1" spc="-75" dirty="0">
                <a:latin typeface="Arial"/>
                <a:cs typeface="Arial"/>
              </a:rPr>
              <a:t>i</a:t>
            </a:r>
            <a:r>
              <a:rPr sz="1600" i="1" spc="-90" dirty="0">
                <a:latin typeface="Arial"/>
                <a:cs typeface="Arial"/>
              </a:rPr>
              <a:t>t</a:t>
            </a:r>
            <a:r>
              <a:rPr sz="1600" i="1" spc="-75" dirty="0">
                <a:latin typeface="Arial"/>
                <a:cs typeface="Arial"/>
              </a:rPr>
              <a:t>i</a:t>
            </a:r>
            <a:r>
              <a:rPr sz="1600" i="1" spc="-170" dirty="0">
                <a:latin typeface="Arial"/>
                <a:cs typeface="Arial"/>
              </a:rPr>
              <a:t>on</a:t>
            </a:r>
            <a:r>
              <a:rPr sz="1600" i="1" spc="-5" dirty="0">
                <a:latin typeface="Arial"/>
                <a:cs typeface="Arial"/>
              </a:rPr>
              <a:t>,</a:t>
            </a:r>
            <a:r>
              <a:rPr sz="1600" i="1" spc="-160" dirty="0">
                <a:latin typeface="Times New Roman"/>
                <a:cs typeface="Times New Roman"/>
              </a:rPr>
              <a:t> </a:t>
            </a:r>
            <a:r>
              <a:rPr sz="1600" i="1" spc="-150" dirty="0">
                <a:latin typeface="Arial"/>
                <a:cs typeface="Arial"/>
              </a:rPr>
              <a:t>J</a:t>
            </a:r>
            <a:r>
              <a:rPr sz="1600" i="1" spc="-170" dirty="0">
                <a:latin typeface="Arial"/>
                <a:cs typeface="Arial"/>
              </a:rPr>
              <a:t>o</a:t>
            </a:r>
            <a:r>
              <a:rPr sz="1600" i="1" spc="-150" dirty="0">
                <a:latin typeface="Arial"/>
                <a:cs typeface="Arial"/>
              </a:rPr>
              <a:t>ss</a:t>
            </a:r>
            <a:r>
              <a:rPr sz="1600" i="1" spc="-170" dirty="0">
                <a:latin typeface="Arial"/>
                <a:cs typeface="Arial"/>
              </a:rPr>
              <a:t>e</a:t>
            </a:r>
            <a:r>
              <a:rPr sz="1600" i="1" spc="-10" dirty="0">
                <a:latin typeface="Arial"/>
                <a:cs typeface="Arial"/>
              </a:rPr>
              <a:t>y</a:t>
            </a:r>
            <a:r>
              <a:rPr sz="1600" i="1" spc="-175" dirty="0">
                <a:latin typeface="Times New Roman"/>
                <a:cs typeface="Times New Roman"/>
              </a:rPr>
              <a:t> </a:t>
            </a:r>
            <a:r>
              <a:rPr sz="1600" i="1" spc="-210" dirty="0">
                <a:latin typeface="Arial"/>
                <a:cs typeface="Arial"/>
              </a:rPr>
              <a:t>B</a:t>
            </a:r>
            <a:r>
              <a:rPr sz="1600" i="1" spc="-170" dirty="0">
                <a:latin typeface="Arial"/>
                <a:cs typeface="Arial"/>
              </a:rPr>
              <a:t>a</a:t>
            </a:r>
            <a:r>
              <a:rPr sz="1600" i="1" spc="-150" dirty="0">
                <a:latin typeface="Arial"/>
                <a:cs typeface="Arial"/>
              </a:rPr>
              <a:t>ss</a:t>
            </a:r>
            <a:r>
              <a:rPr sz="1600" i="1" spc="-5" dirty="0">
                <a:latin typeface="Arial"/>
                <a:cs typeface="Arial"/>
              </a:rPr>
              <a:t>,</a:t>
            </a:r>
            <a:r>
              <a:rPr sz="1600" i="1" spc="-125" dirty="0">
                <a:latin typeface="Times New Roman"/>
                <a:cs typeface="Times New Roman"/>
              </a:rPr>
              <a:t> </a:t>
            </a:r>
            <a:r>
              <a:rPr sz="1600" i="1" spc="-170" dirty="0">
                <a:latin typeface="Arial"/>
                <a:cs typeface="Arial"/>
              </a:rPr>
              <a:t>200</a:t>
            </a:r>
            <a:r>
              <a:rPr sz="1600" i="1" spc="-1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350367" y="3779520"/>
            <a:ext cx="146685" cy="60960"/>
          </a:xfrm>
          <a:custGeom>
            <a:avLst/>
            <a:gdLst/>
            <a:ahLst/>
            <a:cxnLst/>
            <a:rect l="l" t="t" r="r" b="b"/>
            <a:pathLst>
              <a:path w="146685" h="60960">
                <a:moveTo>
                  <a:pt x="29604" y="0"/>
                </a:moveTo>
                <a:lnTo>
                  <a:pt x="0" y="0"/>
                </a:lnTo>
                <a:lnTo>
                  <a:pt x="766" y="3377"/>
                </a:lnTo>
                <a:lnTo>
                  <a:pt x="5489" y="15104"/>
                </a:lnTo>
                <a:lnTo>
                  <a:pt x="12332" y="25908"/>
                </a:lnTo>
                <a:lnTo>
                  <a:pt x="12766" y="26757"/>
                </a:lnTo>
                <a:lnTo>
                  <a:pt x="20202" y="38039"/>
                </a:lnTo>
                <a:lnTo>
                  <a:pt x="27572" y="47244"/>
                </a:lnTo>
                <a:lnTo>
                  <a:pt x="33668" y="51816"/>
                </a:lnTo>
                <a:lnTo>
                  <a:pt x="45860" y="57912"/>
                </a:lnTo>
                <a:lnTo>
                  <a:pt x="50432" y="60960"/>
                </a:lnTo>
                <a:lnTo>
                  <a:pt x="68720" y="60960"/>
                </a:lnTo>
                <a:lnTo>
                  <a:pt x="74816" y="59436"/>
                </a:lnTo>
                <a:lnTo>
                  <a:pt x="79388" y="56388"/>
                </a:lnTo>
                <a:lnTo>
                  <a:pt x="87008" y="51816"/>
                </a:lnTo>
                <a:lnTo>
                  <a:pt x="93104" y="45720"/>
                </a:lnTo>
                <a:lnTo>
                  <a:pt x="94628" y="38100"/>
                </a:lnTo>
                <a:lnTo>
                  <a:pt x="97676" y="32004"/>
                </a:lnTo>
                <a:lnTo>
                  <a:pt x="97676" y="25908"/>
                </a:lnTo>
                <a:lnTo>
                  <a:pt x="47384" y="25908"/>
                </a:lnTo>
                <a:lnTo>
                  <a:pt x="44336" y="22860"/>
                </a:lnTo>
                <a:lnTo>
                  <a:pt x="41288" y="21336"/>
                </a:lnTo>
                <a:lnTo>
                  <a:pt x="32144" y="7620"/>
                </a:lnTo>
                <a:lnTo>
                  <a:pt x="29604" y="0"/>
                </a:lnTo>
                <a:close/>
              </a:path>
              <a:path w="146685" h="60960">
                <a:moveTo>
                  <a:pt x="90818" y="0"/>
                </a:moveTo>
                <a:lnTo>
                  <a:pt x="55004" y="0"/>
                </a:lnTo>
                <a:lnTo>
                  <a:pt x="55004" y="4572"/>
                </a:lnTo>
                <a:lnTo>
                  <a:pt x="56528" y="7620"/>
                </a:lnTo>
                <a:lnTo>
                  <a:pt x="59576" y="16764"/>
                </a:lnTo>
                <a:lnTo>
                  <a:pt x="58052" y="18288"/>
                </a:lnTo>
                <a:lnTo>
                  <a:pt x="58052" y="21336"/>
                </a:lnTo>
                <a:lnTo>
                  <a:pt x="55004" y="24384"/>
                </a:lnTo>
                <a:lnTo>
                  <a:pt x="51956" y="25908"/>
                </a:lnTo>
                <a:lnTo>
                  <a:pt x="97676" y="25908"/>
                </a:lnTo>
                <a:lnTo>
                  <a:pt x="97676" y="24384"/>
                </a:lnTo>
                <a:lnTo>
                  <a:pt x="96152" y="13716"/>
                </a:lnTo>
                <a:lnTo>
                  <a:pt x="94628" y="10668"/>
                </a:lnTo>
                <a:lnTo>
                  <a:pt x="91580" y="1524"/>
                </a:lnTo>
                <a:lnTo>
                  <a:pt x="90818" y="0"/>
                </a:lnTo>
                <a:close/>
              </a:path>
              <a:path w="146685" h="60960">
                <a:moveTo>
                  <a:pt x="143777" y="0"/>
                </a:moveTo>
                <a:lnTo>
                  <a:pt x="115964" y="0"/>
                </a:lnTo>
                <a:lnTo>
                  <a:pt x="115964" y="3048"/>
                </a:lnTo>
                <a:lnTo>
                  <a:pt x="117488" y="6096"/>
                </a:lnTo>
                <a:lnTo>
                  <a:pt x="117488" y="22860"/>
                </a:lnTo>
                <a:lnTo>
                  <a:pt x="119012" y="25908"/>
                </a:lnTo>
                <a:lnTo>
                  <a:pt x="146444" y="9144"/>
                </a:lnTo>
                <a:lnTo>
                  <a:pt x="144920" y="4572"/>
                </a:lnTo>
                <a:lnTo>
                  <a:pt x="1437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17035" y="4194048"/>
            <a:ext cx="685800" cy="923925"/>
          </a:xfrm>
          <a:custGeom>
            <a:avLst/>
            <a:gdLst/>
            <a:ahLst/>
            <a:cxnLst/>
            <a:rect l="l" t="t" r="r" b="b"/>
            <a:pathLst>
              <a:path w="685800" h="923925">
                <a:moveTo>
                  <a:pt x="664463" y="798575"/>
                </a:moveTo>
                <a:lnTo>
                  <a:pt x="518159" y="890015"/>
                </a:lnTo>
                <a:lnTo>
                  <a:pt x="539495" y="923543"/>
                </a:lnTo>
                <a:lnTo>
                  <a:pt x="685799" y="829055"/>
                </a:lnTo>
                <a:lnTo>
                  <a:pt x="664463" y="798575"/>
                </a:lnTo>
                <a:close/>
              </a:path>
              <a:path w="685800" h="923925">
                <a:moveTo>
                  <a:pt x="540884" y="777239"/>
                </a:moveTo>
                <a:lnTo>
                  <a:pt x="505967" y="777239"/>
                </a:lnTo>
                <a:lnTo>
                  <a:pt x="512063" y="780287"/>
                </a:lnTo>
                <a:lnTo>
                  <a:pt x="521207" y="789431"/>
                </a:lnTo>
                <a:lnTo>
                  <a:pt x="522731" y="792479"/>
                </a:lnTo>
                <a:lnTo>
                  <a:pt x="527303" y="798575"/>
                </a:lnTo>
                <a:lnTo>
                  <a:pt x="530351" y="801623"/>
                </a:lnTo>
                <a:lnTo>
                  <a:pt x="509015" y="816863"/>
                </a:lnTo>
                <a:lnTo>
                  <a:pt x="470915" y="816863"/>
                </a:lnTo>
                <a:lnTo>
                  <a:pt x="473963" y="819911"/>
                </a:lnTo>
                <a:lnTo>
                  <a:pt x="478535" y="822959"/>
                </a:lnTo>
                <a:lnTo>
                  <a:pt x="483107" y="822959"/>
                </a:lnTo>
                <a:lnTo>
                  <a:pt x="486155" y="826007"/>
                </a:lnTo>
                <a:lnTo>
                  <a:pt x="492251" y="826007"/>
                </a:lnTo>
                <a:lnTo>
                  <a:pt x="481583" y="835151"/>
                </a:lnTo>
                <a:lnTo>
                  <a:pt x="502919" y="865631"/>
                </a:lnTo>
                <a:lnTo>
                  <a:pt x="578837" y="819911"/>
                </a:lnTo>
                <a:lnTo>
                  <a:pt x="586657" y="810767"/>
                </a:lnTo>
                <a:lnTo>
                  <a:pt x="591493" y="798575"/>
                </a:lnTo>
                <a:lnTo>
                  <a:pt x="592659" y="789431"/>
                </a:lnTo>
                <a:lnTo>
                  <a:pt x="551687" y="789431"/>
                </a:lnTo>
                <a:lnTo>
                  <a:pt x="545827" y="783335"/>
                </a:lnTo>
                <a:lnTo>
                  <a:pt x="540884" y="777239"/>
                </a:lnTo>
                <a:close/>
              </a:path>
              <a:path w="685800" h="923925">
                <a:moveTo>
                  <a:pt x="498347" y="740663"/>
                </a:moveTo>
                <a:lnTo>
                  <a:pt x="461897" y="755903"/>
                </a:lnTo>
                <a:lnTo>
                  <a:pt x="450607" y="780287"/>
                </a:lnTo>
                <a:lnTo>
                  <a:pt x="451839" y="792479"/>
                </a:lnTo>
                <a:lnTo>
                  <a:pt x="457199" y="801623"/>
                </a:lnTo>
                <a:lnTo>
                  <a:pt x="463295" y="810767"/>
                </a:lnTo>
                <a:lnTo>
                  <a:pt x="467867" y="816863"/>
                </a:lnTo>
                <a:lnTo>
                  <a:pt x="504443" y="816863"/>
                </a:lnTo>
                <a:lnTo>
                  <a:pt x="498347" y="810767"/>
                </a:lnTo>
                <a:lnTo>
                  <a:pt x="495299" y="810767"/>
                </a:lnTo>
                <a:lnTo>
                  <a:pt x="492251" y="807719"/>
                </a:lnTo>
                <a:lnTo>
                  <a:pt x="490727" y="804671"/>
                </a:lnTo>
                <a:lnTo>
                  <a:pt x="484631" y="795527"/>
                </a:lnTo>
                <a:lnTo>
                  <a:pt x="486155" y="789431"/>
                </a:lnTo>
                <a:lnTo>
                  <a:pt x="486155" y="786383"/>
                </a:lnTo>
                <a:lnTo>
                  <a:pt x="487679" y="783335"/>
                </a:lnTo>
                <a:lnTo>
                  <a:pt x="499871" y="777239"/>
                </a:lnTo>
                <a:lnTo>
                  <a:pt x="540884" y="777239"/>
                </a:lnTo>
                <a:lnTo>
                  <a:pt x="538412" y="774191"/>
                </a:lnTo>
                <a:lnTo>
                  <a:pt x="529962" y="765047"/>
                </a:lnTo>
                <a:lnTo>
                  <a:pt x="520810" y="755903"/>
                </a:lnTo>
                <a:lnTo>
                  <a:pt x="510539" y="746759"/>
                </a:lnTo>
                <a:lnTo>
                  <a:pt x="498347" y="740663"/>
                </a:lnTo>
                <a:close/>
              </a:path>
              <a:path w="685800" h="923925">
                <a:moveTo>
                  <a:pt x="547115" y="710183"/>
                </a:moveTo>
                <a:lnTo>
                  <a:pt x="522731" y="728471"/>
                </a:lnTo>
                <a:lnTo>
                  <a:pt x="528827" y="734567"/>
                </a:lnTo>
                <a:lnTo>
                  <a:pt x="534923" y="737615"/>
                </a:lnTo>
                <a:lnTo>
                  <a:pt x="550163" y="752855"/>
                </a:lnTo>
                <a:lnTo>
                  <a:pt x="556259" y="761999"/>
                </a:lnTo>
                <a:lnTo>
                  <a:pt x="559307" y="768095"/>
                </a:lnTo>
                <a:lnTo>
                  <a:pt x="559307" y="780287"/>
                </a:lnTo>
                <a:lnTo>
                  <a:pt x="557783" y="786383"/>
                </a:lnTo>
                <a:lnTo>
                  <a:pt x="551687" y="789431"/>
                </a:lnTo>
                <a:lnTo>
                  <a:pt x="592659" y="789431"/>
                </a:lnTo>
                <a:lnTo>
                  <a:pt x="577301" y="743711"/>
                </a:lnTo>
                <a:lnTo>
                  <a:pt x="560831" y="725423"/>
                </a:lnTo>
                <a:lnTo>
                  <a:pt x="547115" y="710183"/>
                </a:lnTo>
                <a:close/>
              </a:path>
              <a:path w="685800" h="923925">
                <a:moveTo>
                  <a:pt x="512063" y="649223"/>
                </a:moveTo>
                <a:lnTo>
                  <a:pt x="406907" y="719327"/>
                </a:lnTo>
                <a:lnTo>
                  <a:pt x="428243" y="752855"/>
                </a:lnTo>
                <a:lnTo>
                  <a:pt x="533399" y="682751"/>
                </a:lnTo>
                <a:lnTo>
                  <a:pt x="512063" y="649223"/>
                </a:lnTo>
                <a:close/>
              </a:path>
              <a:path w="685800" h="923925">
                <a:moveTo>
                  <a:pt x="436343" y="563879"/>
                </a:moveTo>
                <a:lnTo>
                  <a:pt x="424840" y="563879"/>
                </a:lnTo>
                <a:lnTo>
                  <a:pt x="408456" y="566927"/>
                </a:lnTo>
                <a:lnTo>
                  <a:pt x="397359" y="573023"/>
                </a:lnTo>
                <a:lnTo>
                  <a:pt x="383034" y="579119"/>
                </a:lnTo>
                <a:lnTo>
                  <a:pt x="357638" y="621791"/>
                </a:lnTo>
                <a:lnTo>
                  <a:pt x="357473" y="633983"/>
                </a:lnTo>
                <a:lnTo>
                  <a:pt x="360700" y="649223"/>
                </a:lnTo>
                <a:lnTo>
                  <a:pt x="365277" y="661415"/>
                </a:lnTo>
                <a:lnTo>
                  <a:pt x="371855" y="670559"/>
                </a:lnTo>
                <a:lnTo>
                  <a:pt x="374903" y="676655"/>
                </a:lnTo>
                <a:lnTo>
                  <a:pt x="377951" y="679703"/>
                </a:lnTo>
                <a:lnTo>
                  <a:pt x="379475" y="682751"/>
                </a:lnTo>
                <a:lnTo>
                  <a:pt x="382523" y="682751"/>
                </a:lnTo>
                <a:lnTo>
                  <a:pt x="384047" y="685799"/>
                </a:lnTo>
                <a:lnTo>
                  <a:pt x="390143" y="691895"/>
                </a:lnTo>
                <a:lnTo>
                  <a:pt x="394715" y="694943"/>
                </a:lnTo>
                <a:lnTo>
                  <a:pt x="400811" y="697991"/>
                </a:lnTo>
                <a:lnTo>
                  <a:pt x="402335" y="701039"/>
                </a:lnTo>
                <a:lnTo>
                  <a:pt x="429767" y="682751"/>
                </a:lnTo>
                <a:lnTo>
                  <a:pt x="428243" y="676655"/>
                </a:lnTo>
                <a:lnTo>
                  <a:pt x="420623" y="676655"/>
                </a:lnTo>
                <a:lnTo>
                  <a:pt x="419099" y="673607"/>
                </a:lnTo>
                <a:lnTo>
                  <a:pt x="416051" y="673607"/>
                </a:lnTo>
                <a:lnTo>
                  <a:pt x="409955" y="670559"/>
                </a:lnTo>
                <a:lnTo>
                  <a:pt x="399287" y="661415"/>
                </a:lnTo>
                <a:lnTo>
                  <a:pt x="393558" y="652271"/>
                </a:lnTo>
                <a:lnTo>
                  <a:pt x="391752" y="640079"/>
                </a:lnTo>
                <a:lnTo>
                  <a:pt x="393773" y="627887"/>
                </a:lnTo>
                <a:lnTo>
                  <a:pt x="401161" y="618743"/>
                </a:lnTo>
                <a:lnTo>
                  <a:pt x="415073" y="606551"/>
                </a:lnTo>
                <a:lnTo>
                  <a:pt x="427327" y="603503"/>
                </a:lnTo>
                <a:lnTo>
                  <a:pt x="438911" y="600455"/>
                </a:lnTo>
                <a:lnTo>
                  <a:pt x="483098" y="600455"/>
                </a:lnTo>
                <a:lnTo>
                  <a:pt x="479227" y="594359"/>
                </a:lnTo>
                <a:lnTo>
                  <a:pt x="471180" y="585215"/>
                </a:lnTo>
                <a:lnTo>
                  <a:pt x="460932" y="576071"/>
                </a:lnTo>
                <a:lnTo>
                  <a:pt x="450986" y="569975"/>
                </a:lnTo>
                <a:lnTo>
                  <a:pt x="436343" y="563879"/>
                </a:lnTo>
                <a:close/>
              </a:path>
              <a:path w="685800" h="923925">
                <a:moveTo>
                  <a:pt x="551687" y="624839"/>
                </a:moveTo>
                <a:lnTo>
                  <a:pt x="525779" y="640079"/>
                </a:lnTo>
                <a:lnTo>
                  <a:pt x="548639" y="673607"/>
                </a:lnTo>
                <a:lnTo>
                  <a:pt x="574547" y="658367"/>
                </a:lnTo>
                <a:lnTo>
                  <a:pt x="551687" y="624839"/>
                </a:lnTo>
                <a:close/>
              </a:path>
              <a:path w="685800" h="923925">
                <a:moveTo>
                  <a:pt x="483098" y="600455"/>
                </a:moveTo>
                <a:lnTo>
                  <a:pt x="438911" y="600455"/>
                </a:lnTo>
                <a:lnTo>
                  <a:pt x="454151" y="606551"/>
                </a:lnTo>
                <a:lnTo>
                  <a:pt x="460247" y="615695"/>
                </a:lnTo>
                <a:lnTo>
                  <a:pt x="464819" y="624839"/>
                </a:lnTo>
                <a:lnTo>
                  <a:pt x="466343" y="630935"/>
                </a:lnTo>
                <a:lnTo>
                  <a:pt x="466343" y="652271"/>
                </a:lnTo>
                <a:lnTo>
                  <a:pt x="467867" y="658367"/>
                </a:lnTo>
                <a:lnTo>
                  <a:pt x="496823" y="640079"/>
                </a:lnTo>
                <a:lnTo>
                  <a:pt x="493775" y="624839"/>
                </a:lnTo>
                <a:lnTo>
                  <a:pt x="491913" y="615695"/>
                </a:lnTo>
                <a:lnTo>
                  <a:pt x="486969" y="606551"/>
                </a:lnTo>
                <a:lnTo>
                  <a:pt x="483098" y="600455"/>
                </a:lnTo>
                <a:close/>
              </a:path>
              <a:path w="685800" h="923925">
                <a:moveTo>
                  <a:pt x="403859" y="478535"/>
                </a:moveTo>
                <a:lnTo>
                  <a:pt x="358139" y="478535"/>
                </a:lnTo>
                <a:lnTo>
                  <a:pt x="362711" y="481583"/>
                </a:lnTo>
                <a:lnTo>
                  <a:pt x="365759" y="481583"/>
                </a:lnTo>
                <a:lnTo>
                  <a:pt x="371855" y="487679"/>
                </a:lnTo>
                <a:lnTo>
                  <a:pt x="373379" y="490727"/>
                </a:lnTo>
                <a:lnTo>
                  <a:pt x="374903" y="490727"/>
                </a:lnTo>
                <a:lnTo>
                  <a:pt x="379475" y="499871"/>
                </a:lnTo>
                <a:lnTo>
                  <a:pt x="379475" y="505967"/>
                </a:lnTo>
                <a:lnTo>
                  <a:pt x="376427" y="509015"/>
                </a:lnTo>
                <a:lnTo>
                  <a:pt x="376427" y="512063"/>
                </a:lnTo>
                <a:lnTo>
                  <a:pt x="373379" y="515111"/>
                </a:lnTo>
                <a:lnTo>
                  <a:pt x="368807" y="518159"/>
                </a:lnTo>
                <a:lnTo>
                  <a:pt x="365759" y="521207"/>
                </a:lnTo>
                <a:lnTo>
                  <a:pt x="356615" y="527303"/>
                </a:lnTo>
                <a:lnTo>
                  <a:pt x="304799" y="560831"/>
                </a:lnTo>
                <a:lnTo>
                  <a:pt x="326135" y="594359"/>
                </a:lnTo>
                <a:lnTo>
                  <a:pt x="399311" y="545591"/>
                </a:lnTo>
                <a:lnTo>
                  <a:pt x="407851" y="536447"/>
                </a:lnTo>
                <a:lnTo>
                  <a:pt x="414546" y="527303"/>
                </a:lnTo>
                <a:lnTo>
                  <a:pt x="419704" y="515111"/>
                </a:lnTo>
                <a:lnTo>
                  <a:pt x="418236" y="502919"/>
                </a:lnTo>
                <a:lnTo>
                  <a:pt x="413003" y="490727"/>
                </a:lnTo>
                <a:lnTo>
                  <a:pt x="403859" y="478535"/>
                </a:lnTo>
                <a:close/>
              </a:path>
              <a:path w="685800" h="923925">
                <a:moveTo>
                  <a:pt x="367283" y="426719"/>
                </a:moveTo>
                <a:lnTo>
                  <a:pt x="262127" y="493775"/>
                </a:lnTo>
                <a:lnTo>
                  <a:pt x="283463" y="527303"/>
                </a:lnTo>
                <a:lnTo>
                  <a:pt x="358139" y="478535"/>
                </a:lnTo>
                <a:lnTo>
                  <a:pt x="403859" y="478535"/>
                </a:lnTo>
                <a:lnTo>
                  <a:pt x="385571" y="469391"/>
                </a:lnTo>
                <a:lnTo>
                  <a:pt x="376427" y="466343"/>
                </a:lnTo>
                <a:lnTo>
                  <a:pt x="388619" y="460247"/>
                </a:lnTo>
                <a:lnTo>
                  <a:pt x="367283" y="426719"/>
                </a:lnTo>
                <a:close/>
              </a:path>
              <a:path w="685800" h="923925">
                <a:moveTo>
                  <a:pt x="242315" y="344423"/>
                </a:moveTo>
                <a:lnTo>
                  <a:pt x="230413" y="344423"/>
                </a:lnTo>
                <a:lnTo>
                  <a:pt x="220387" y="347471"/>
                </a:lnTo>
                <a:lnTo>
                  <a:pt x="205337" y="359663"/>
                </a:lnTo>
                <a:lnTo>
                  <a:pt x="198903" y="368807"/>
                </a:lnTo>
                <a:lnTo>
                  <a:pt x="194534" y="384047"/>
                </a:lnTo>
                <a:lnTo>
                  <a:pt x="195957" y="396239"/>
                </a:lnTo>
                <a:lnTo>
                  <a:pt x="201167" y="405383"/>
                </a:lnTo>
                <a:lnTo>
                  <a:pt x="204215" y="411479"/>
                </a:lnTo>
                <a:lnTo>
                  <a:pt x="207263" y="414527"/>
                </a:lnTo>
                <a:lnTo>
                  <a:pt x="208787" y="417575"/>
                </a:lnTo>
                <a:lnTo>
                  <a:pt x="211835" y="417575"/>
                </a:lnTo>
                <a:lnTo>
                  <a:pt x="214883" y="420623"/>
                </a:lnTo>
                <a:lnTo>
                  <a:pt x="227075" y="426719"/>
                </a:lnTo>
                <a:lnTo>
                  <a:pt x="230123" y="426719"/>
                </a:lnTo>
                <a:lnTo>
                  <a:pt x="236219" y="429767"/>
                </a:lnTo>
                <a:lnTo>
                  <a:pt x="225551" y="435863"/>
                </a:lnTo>
                <a:lnTo>
                  <a:pt x="246887" y="469391"/>
                </a:lnTo>
                <a:lnTo>
                  <a:pt x="322094" y="420623"/>
                </a:lnTo>
                <a:lnTo>
                  <a:pt x="252983" y="420623"/>
                </a:lnTo>
                <a:lnTo>
                  <a:pt x="248411" y="417575"/>
                </a:lnTo>
                <a:lnTo>
                  <a:pt x="242315" y="414527"/>
                </a:lnTo>
                <a:lnTo>
                  <a:pt x="239267" y="411479"/>
                </a:lnTo>
                <a:lnTo>
                  <a:pt x="236219" y="411479"/>
                </a:lnTo>
                <a:lnTo>
                  <a:pt x="234695" y="408431"/>
                </a:lnTo>
                <a:lnTo>
                  <a:pt x="230123" y="402335"/>
                </a:lnTo>
                <a:lnTo>
                  <a:pt x="228599" y="396239"/>
                </a:lnTo>
                <a:lnTo>
                  <a:pt x="230123" y="393191"/>
                </a:lnTo>
                <a:lnTo>
                  <a:pt x="230123" y="390143"/>
                </a:lnTo>
                <a:lnTo>
                  <a:pt x="231647" y="387095"/>
                </a:lnTo>
                <a:lnTo>
                  <a:pt x="243839" y="380999"/>
                </a:lnTo>
                <a:lnTo>
                  <a:pt x="284784" y="380999"/>
                </a:lnTo>
                <a:lnTo>
                  <a:pt x="282255" y="377951"/>
                </a:lnTo>
                <a:lnTo>
                  <a:pt x="273260" y="368807"/>
                </a:lnTo>
                <a:lnTo>
                  <a:pt x="264420" y="356615"/>
                </a:lnTo>
                <a:lnTo>
                  <a:pt x="254507" y="350519"/>
                </a:lnTo>
                <a:lnTo>
                  <a:pt x="242315" y="344423"/>
                </a:lnTo>
                <a:close/>
              </a:path>
              <a:path w="685800" h="923925">
                <a:moveTo>
                  <a:pt x="284784" y="380999"/>
                </a:moveTo>
                <a:lnTo>
                  <a:pt x="252983" y="380999"/>
                </a:lnTo>
                <a:lnTo>
                  <a:pt x="265175" y="393191"/>
                </a:lnTo>
                <a:lnTo>
                  <a:pt x="266699" y="396239"/>
                </a:lnTo>
                <a:lnTo>
                  <a:pt x="269747" y="399287"/>
                </a:lnTo>
                <a:lnTo>
                  <a:pt x="274319" y="405383"/>
                </a:lnTo>
                <a:lnTo>
                  <a:pt x="252983" y="420623"/>
                </a:lnTo>
                <a:lnTo>
                  <a:pt x="322094" y="420623"/>
                </a:lnTo>
                <a:lnTo>
                  <a:pt x="326795" y="417575"/>
                </a:lnTo>
                <a:lnTo>
                  <a:pt x="334304" y="408431"/>
                </a:lnTo>
                <a:lnTo>
                  <a:pt x="336815" y="393191"/>
                </a:lnTo>
                <a:lnTo>
                  <a:pt x="295655" y="393191"/>
                </a:lnTo>
                <a:lnTo>
                  <a:pt x="289844" y="387095"/>
                </a:lnTo>
                <a:lnTo>
                  <a:pt x="284784" y="380999"/>
                </a:lnTo>
                <a:close/>
              </a:path>
              <a:path w="685800" h="923925">
                <a:moveTo>
                  <a:pt x="291083" y="313943"/>
                </a:moveTo>
                <a:lnTo>
                  <a:pt x="266699" y="329183"/>
                </a:lnTo>
                <a:lnTo>
                  <a:pt x="268223" y="332231"/>
                </a:lnTo>
                <a:lnTo>
                  <a:pt x="272795" y="335279"/>
                </a:lnTo>
                <a:lnTo>
                  <a:pt x="278891" y="341375"/>
                </a:lnTo>
                <a:lnTo>
                  <a:pt x="288035" y="347471"/>
                </a:lnTo>
                <a:lnTo>
                  <a:pt x="294131" y="356615"/>
                </a:lnTo>
                <a:lnTo>
                  <a:pt x="301751" y="371855"/>
                </a:lnTo>
                <a:lnTo>
                  <a:pt x="303275" y="377951"/>
                </a:lnTo>
                <a:lnTo>
                  <a:pt x="303275" y="384047"/>
                </a:lnTo>
                <a:lnTo>
                  <a:pt x="300227" y="390143"/>
                </a:lnTo>
                <a:lnTo>
                  <a:pt x="295655" y="393191"/>
                </a:lnTo>
                <a:lnTo>
                  <a:pt x="336815" y="393191"/>
                </a:lnTo>
                <a:lnTo>
                  <a:pt x="320669" y="347471"/>
                </a:lnTo>
                <a:lnTo>
                  <a:pt x="313203" y="338327"/>
                </a:lnTo>
                <a:lnTo>
                  <a:pt x="304799" y="326135"/>
                </a:lnTo>
                <a:lnTo>
                  <a:pt x="291083" y="313943"/>
                </a:lnTo>
                <a:close/>
              </a:path>
              <a:path w="685800" h="923925">
                <a:moveTo>
                  <a:pt x="249935" y="240791"/>
                </a:moveTo>
                <a:lnTo>
                  <a:pt x="204215" y="240791"/>
                </a:lnTo>
                <a:lnTo>
                  <a:pt x="208787" y="243839"/>
                </a:lnTo>
                <a:lnTo>
                  <a:pt x="214883" y="246887"/>
                </a:lnTo>
                <a:lnTo>
                  <a:pt x="219455" y="249935"/>
                </a:lnTo>
                <a:lnTo>
                  <a:pt x="220979" y="252983"/>
                </a:lnTo>
                <a:lnTo>
                  <a:pt x="224027" y="256031"/>
                </a:lnTo>
                <a:lnTo>
                  <a:pt x="225551" y="259079"/>
                </a:lnTo>
                <a:lnTo>
                  <a:pt x="225551" y="268223"/>
                </a:lnTo>
                <a:lnTo>
                  <a:pt x="224027" y="271271"/>
                </a:lnTo>
                <a:lnTo>
                  <a:pt x="219455" y="277367"/>
                </a:lnTo>
                <a:lnTo>
                  <a:pt x="214883" y="280415"/>
                </a:lnTo>
                <a:lnTo>
                  <a:pt x="211835" y="283463"/>
                </a:lnTo>
                <a:lnTo>
                  <a:pt x="202691" y="289559"/>
                </a:lnTo>
                <a:lnTo>
                  <a:pt x="150875" y="323087"/>
                </a:lnTo>
                <a:lnTo>
                  <a:pt x="172211" y="353567"/>
                </a:lnTo>
                <a:lnTo>
                  <a:pt x="244416" y="307847"/>
                </a:lnTo>
                <a:lnTo>
                  <a:pt x="253872" y="301751"/>
                </a:lnTo>
                <a:lnTo>
                  <a:pt x="261282" y="289559"/>
                </a:lnTo>
                <a:lnTo>
                  <a:pt x="266344" y="277367"/>
                </a:lnTo>
                <a:lnTo>
                  <a:pt x="264609" y="265175"/>
                </a:lnTo>
                <a:lnTo>
                  <a:pt x="259079" y="252983"/>
                </a:lnTo>
                <a:lnTo>
                  <a:pt x="249935" y="240791"/>
                </a:lnTo>
                <a:close/>
              </a:path>
              <a:path w="685800" h="923925">
                <a:moveTo>
                  <a:pt x="213359" y="188975"/>
                </a:moveTo>
                <a:lnTo>
                  <a:pt x="108203" y="256031"/>
                </a:lnTo>
                <a:lnTo>
                  <a:pt x="129539" y="289559"/>
                </a:lnTo>
                <a:lnTo>
                  <a:pt x="204215" y="240791"/>
                </a:lnTo>
                <a:lnTo>
                  <a:pt x="249935" y="240791"/>
                </a:lnTo>
                <a:lnTo>
                  <a:pt x="231647" y="231647"/>
                </a:lnTo>
                <a:lnTo>
                  <a:pt x="224027" y="228599"/>
                </a:lnTo>
                <a:lnTo>
                  <a:pt x="234695" y="222503"/>
                </a:lnTo>
                <a:lnTo>
                  <a:pt x="213359" y="188975"/>
                </a:lnTo>
                <a:close/>
              </a:path>
              <a:path w="685800" h="923925">
                <a:moveTo>
                  <a:pt x="176783" y="131063"/>
                </a:moveTo>
                <a:lnTo>
                  <a:pt x="71627" y="198119"/>
                </a:lnTo>
                <a:lnTo>
                  <a:pt x="92963" y="231647"/>
                </a:lnTo>
                <a:lnTo>
                  <a:pt x="198119" y="164591"/>
                </a:lnTo>
                <a:lnTo>
                  <a:pt x="176783" y="131063"/>
                </a:lnTo>
                <a:close/>
              </a:path>
              <a:path w="685800" h="923925">
                <a:moveTo>
                  <a:pt x="216407" y="103631"/>
                </a:moveTo>
                <a:lnTo>
                  <a:pt x="190499" y="118871"/>
                </a:lnTo>
                <a:lnTo>
                  <a:pt x="213359" y="155447"/>
                </a:lnTo>
                <a:lnTo>
                  <a:pt x="239267" y="137159"/>
                </a:lnTo>
                <a:lnTo>
                  <a:pt x="216407" y="103631"/>
                </a:lnTo>
                <a:close/>
              </a:path>
              <a:path w="685800" h="923925">
                <a:moveTo>
                  <a:pt x="121411" y="85343"/>
                </a:moveTo>
                <a:lnTo>
                  <a:pt x="83819" y="85343"/>
                </a:lnTo>
                <a:lnTo>
                  <a:pt x="117347" y="140207"/>
                </a:lnTo>
                <a:lnTo>
                  <a:pt x="144779" y="121919"/>
                </a:lnTo>
                <a:lnTo>
                  <a:pt x="121411" y="85343"/>
                </a:lnTo>
                <a:close/>
              </a:path>
              <a:path w="685800" h="923925">
                <a:moveTo>
                  <a:pt x="140207" y="0"/>
                </a:moveTo>
                <a:lnTo>
                  <a:pt x="0" y="88391"/>
                </a:lnTo>
                <a:lnTo>
                  <a:pt x="22859" y="124967"/>
                </a:lnTo>
                <a:lnTo>
                  <a:pt x="83819" y="85343"/>
                </a:lnTo>
                <a:lnTo>
                  <a:pt x="121411" y="85343"/>
                </a:lnTo>
                <a:lnTo>
                  <a:pt x="109727" y="67055"/>
                </a:lnTo>
                <a:lnTo>
                  <a:pt x="135635" y="51815"/>
                </a:lnTo>
                <a:lnTo>
                  <a:pt x="174751" y="51815"/>
                </a:lnTo>
                <a:lnTo>
                  <a:pt x="140207" y="0"/>
                </a:lnTo>
                <a:close/>
              </a:path>
              <a:path w="685800" h="923925">
                <a:moveTo>
                  <a:pt x="174751" y="51815"/>
                </a:moveTo>
                <a:lnTo>
                  <a:pt x="135635" y="51815"/>
                </a:lnTo>
                <a:lnTo>
                  <a:pt x="173735" y="109727"/>
                </a:lnTo>
                <a:lnTo>
                  <a:pt x="201167" y="91439"/>
                </a:lnTo>
                <a:lnTo>
                  <a:pt x="174751" y="51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17976" y="4543044"/>
            <a:ext cx="414655" cy="568960"/>
          </a:xfrm>
          <a:custGeom>
            <a:avLst/>
            <a:gdLst/>
            <a:ahLst/>
            <a:cxnLst/>
            <a:rect l="l" t="t" r="r" b="b"/>
            <a:pathLst>
              <a:path w="414654" h="568960">
                <a:moveTo>
                  <a:pt x="292607" y="470915"/>
                </a:moveTo>
                <a:lnTo>
                  <a:pt x="265175" y="489203"/>
                </a:lnTo>
                <a:lnTo>
                  <a:pt x="265175" y="495299"/>
                </a:lnTo>
                <a:lnTo>
                  <a:pt x="266699" y="501395"/>
                </a:lnTo>
                <a:lnTo>
                  <a:pt x="269927" y="510988"/>
                </a:lnTo>
                <a:lnTo>
                  <a:pt x="274813" y="522194"/>
                </a:lnTo>
                <a:lnTo>
                  <a:pt x="281939" y="533399"/>
                </a:lnTo>
                <a:lnTo>
                  <a:pt x="282234" y="533980"/>
                </a:lnTo>
                <a:lnTo>
                  <a:pt x="289933" y="545226"/>
                </a:lnTo>
                <a:lnTo>
                  <a:pt x="298703" y="553211"/>
                </a:lnTo>
                <a:lnTo>
                  <a:pt x="304799" y="559307"/>
                </a:lnTo>
                <a:lnTo>
                  <a:pt x="309371" y="562355"/>
                </a:lnTo>
                <a:lnTo>
                  <a:pt x="316991" y="563879"/>
                </a:lnTo>
                <a:lnTo>
                  <a:pt x="321563" y="566927"/>
                </a:lnTo>
                <a:lnTo>
                  <a:pt x="327659" y="568451"/>
                </a:lnTo>
                <a:lnTo>
                  <a:pt x="333755" y="566927"/>
                </a:lnTo>
                <a:lnTo>
                  <a:pt x="339851" y="566927"/>
                </a:lnTo>
                <a:lnTo>
                  <a:pt x="345947" y="565403"/>
                </a:lnTo>
                <a:lnTo>
                  <a:pt x="350519" y="560831"/>
                </a:lnTo>
                <a:lnTo>
                  <a:pt x="358139" y="556259"/>
                </a:lnTo>
                <a:lnTo>
                  <a:pt x="362711" y="550163"/>
                </a:lnTo>
                <a:lnTo>
                  <a:pt x="365759" y="544067"/>
                </a:lnTo>
                <a:lnTo>
                  <a:pt x="367283" y="536447"/>
                </a:lnTo>
                <a:lnTo>
                  <a:pt x="367283" y="533399"/>
                </a:lnTo>
                <a:lnTo>
                  <a:pt x="318515" y="533399"/>
                </a:lnTo>
                <a:lnTo>
                  <a:pt x="313943" y="530351"/>
                </a:lnTo>
                <a:lnTo>
                  <a:pt x="310895" y="527303"/>
                </a:lnTo>
                <a:lnTo>
                  <a:pt x="306323" y="524255"/>
                </a:lnTo>
                <a:lnTo>
                  <a:pt x="304799" y="519683"/>
                </a:lnTo>
                <a:lnTo>
                  <a:pt x="298703" y="510539"/>
                </a:lnTo>
                <a:lnTo>
                  <a:pt x="295655" y="501395"/>
                </a:lnTo>
                <a:lnTo>
                  <a:pt x="295655" y="496823"/>
                </a:lnTo>
                <a:lnTo>
                  <a:pt x="294131" y="492251"/>
                </a:lnTo>
                <a:lnTo>
                  <a:pt x="294131" y="473963"/>
                </a:lnTo>
                <a:lnTo>
                  <a:pt x="292607" y="470915"/>
                </a:lnTo>
                <a:close/>
              </a:path>
              <a:path w="414654" h="568960">
                <a:moveTo>
                  <a:pt x="359663" y="440435"/>
                </a:moveTo>
                <a:lnTo>
                  <a:pt x="342899" y="440435"/>
                </a:lnTo>
                <a:lnTo>
                  <a:pt x="338327" y="441959"/>
                </a:lnTo>
                <a:lnTo>
                  <a:pt x="332102" y="445112"/>
                </a:lnTo>
                <a:lnTo>
                  <a:pt x="322840" y="454474"/>
                </a:lnTo>
                <a:lnTo>
                  <a:pt x="316874" y="465421"/>
                </a:lnTo>
                <a:lnTo>
                  <a:pt x="315849" y="476962"/>
                </a:lnTo>
                <a:lnTo>
                  <a:pt x="316991" y="490727"/>
                </a:lnTo>
                <a:lnTo>
                  <a:pt x="318515" y="493775"/>
                </a:lnTo>
                <a:lnTo>
                  <a:pt x="321563" y="502919"/>
                </a:lnTo>
                <a:lnTo>
                  <a:pt x="323087" y="505967"/>
                </a:lnTo>
                <a:lnTo>
                  <a:pt x="324611" y="510539"/>
                </a:lnTo>
                <a:lnTo>
                  <a:pt x="326135" y="513587"/>
                </a:lnTo>
                <a:lnTo>
                  <a:pt x="329183" y="522731"/>
                </a:lnTo>
                <a:lnTo>
                  <a:pt x="327659" y="524255"/>
                </a:lnTo>
                <a:lnTo>
                  <a:pt x="327659" y="527303"/>
                </a:lnTo>
                <a:lnTo>
                  <a:pt x="321563" y="533399"/>
                </a:lnTo>
                <a:lnTo>
                  <a:pt x="367283" y="533399"/>
                </a:lnTo>
                <a:lnTo>
                  <a:pt x="367283" y="528827"/>
                </a:lnTo>
                <a:lnTo>
                  <a:pt x="364235" y="519683"/>
                </a:lnTo>
                <a:lnTo>
                  <a:pt x="364235" y="515111"/>
                </a:lnTo>
                <a:lnTo>
                  <a:pt x="362711" y="510539"/>
                </a:lnTo>
                <a:lnTo>
                  <a:pt x="361187" y="507491"/>
                </a:lnTo>
                <a:lnTo>
                  <a:pt x="359663" y="502919"/>
                </a:lnTo>
                <a:lnTo>
                  <a:pt x="356615" y="496823"/>
                </a:lnTo>
                <a:lnTo>
                  <a:pt x="355091" y="489203"/>
                </a:lnTo>
                <a:lnTo>
                  <a:pt x="353567" y="486155"/>
                </a:lnTo>
                <a:lnTo>
                  <a:pt x="353567" y="480059"/>
                </a:lnTo>
                <a:lnTo>
                  <a:pt x="355091" y="478535"/>
                </a:lnTo>
                <a:lnTo>
                  <a:pt x="361187" y="475487"/>
                </a:lnTo>
                <a:lnTo>
                  <a:pt x="401114" y="475487"/>
                </a:lnTo>
                <a:lnTo>
                  <a:pt x="398993" y="471955"/>
                </a:lnTo>
                <a:lnTo>
                  <a:pt x="391294" y="461755"/>
                </a:lnTo>
                <a:lnTo>
                  <a:pt x="382523" y="452627"/>
                </a:lnTo>
                <a:lnTo>
                  <a:pt x="377951" y="448055"/>
                </a:lnTo>
                <a:lnTo>
                  <a:pt x="365759" y="441959"/>
                </a:lnTo>
                <a:lnTo>
                  <a:pt x="359663" y="440435"/>
                </a:lnTo>
                <a:close/>
              </a:path>
              <a:path w="414654" h="568960">
                <a:moveTo>
                  <a:pt x="401114" y="475487"/>
                </a:moveTo>
                <a:lnTo>
                  <a:pt x="364235" y="475487"/>
                </a:lnTo>
                <a:lnTo>
                  <a:pt x="367283" y="477011"/>
                </a:lnTo>
                <a:lnTo>
                  <a:pt x="371855" y="480059"/>
                </a:lnTo>
                <a:lnTo>
                  <a:pt x="374903" y="483107"/>
                </a:lnTo>
                <a:lnTo>
                  <a:pt x="377951" y="487679"/>
                </a:lnTo>
                <a:lnTo>
                  <a:pt x="379475" y="492251"/>
                </a:lnTo>
                <a:lnTo>
                  <a:pt x="382523" y="495299"/>
                </a:lnTo>
                <a:lnTo>
                  <a:pt x="382523" y="499871"/>
                </a:lnTo>
                <a:lnTo>
                  <a:pt x="384047" y="502919"/>
                </a:lnTo>
                <a:lnTo>
                  <a:pt x="385571" y="507491"/>
                </a:lnTo>
                <a:lnTo>
                  <a:pt x="385571" y="510539"/>
                </a:lnTo>
                <a:lnTo>
                  <a:pt x="387095" y="513587"/>
                </a:lnTo>
                <a:lnTo>
                  <a:pt x="387095" y="527303"/>
                </a:lnTo>
                <a:lnTo>
                  <a:pt x="388619" y="530351"/>
                </a:lnTo>
                <a:lnTo>
                  <a:pt x="414527" y="513587"/>
                </a:lnTo>
                <a:lnTo>
                  <a:pt x="414527" y="507491"/>
                </a:lnTo>
                <a:lnTo>
                  <a:pt x="413003" y="501395"/>
                </a:lnTo>
                <a:lnTo>
                  <a:pt x="409955" y="493775"/>
                </a:lnTo>
                <a:lnTo>
                  <a:pt x="408431" y="487679"/>
                </a:lnTo>
                <a:lnTo>
                  <a:pt x="401114" y="475487"/>
                </a:lnTo>
                <a:close/>
              </a:path>
              <a:path w="414654" h="568960">
                <a:moveTo>
                  <a:pt x="342534" y="391667"/>
                </a:moveTo>
                <a:lnTo>
                  <a:pt x="249935" y="391667"/>
                </a:lnTo>
                <a:lnTo>
                  <a:pt x="259079" y="393191"/>
                </a:lnTo>
                <a:lnTo>
                  <a:pt x="231647" y="451103"/>
                </a:lnTo>
                <a:lnTo>
                  <a:pt x="257555" y="489203"/>
                </a:lnTo>
                <a:lnTo>
                  <a:pt x="291083" y="411479"/>
                </a:lnTo>
                <a:lnTo>
                  <a:pt x="356006" y="411479"/>
                </a:lnTo>
                <a:lnTo>
                  <a:pt x="342534" y="391667"/>
                </a:lnTo>
                <a:close/>
              </a:path>
              <a:path w="414654" h="568960">
                <a:moveTo>
                  <a:pt x="356006" y="411479"/>
                </a:moveTo>
                <a:lnTo>
                  <a:pt x="291083" y="411479"/>
                </a:lnTo>
                <a:lnTo>
                  <a:pt x="361187" y="419099"/>
                </a:lnTo>
                <a:lnTo>
                  <a:pt x="356006" y="411479"/>
                </a:lnTo>
                <a:close/>
              </a:path>
              <a:path w="414654" h="568960">
                <a:moveTo>
                  <a:pt x="335279" y="289559"/>
                </a:moveTo>
                <a:lnTo>
                  <a:pt x="188975" y="384047"/>
                </a:lnTo>
                <a:lnTo>
                  <a:pt x="210311" y="417575"/>
                </a:lnTo>
                <a:lnTo>
                  <a:pt x="249935" y="391667"/>
                </a:lnTo>
                <a:lnTo>
                  <a:pt x="342534" y="391667"/>
                </a:lnTo>
                <a:lnTo>
                  <a:pt x="335279" y="380999"/>
                </a:lnTo>
                <a:lnTo>
                  <a:pt x="274319" y="376427"/>
                </a:lnTo>
                <a:lnTo>
                  <a:pt x="356615" y="323087"/>
                </a:lnTo>
                <a:lnTo>
                  <a:pt x="335279" y="289559"/>
                </a:lnTo>
                <a:close/>
              </a:path>
              <a:path w="414654" h="568960">
                <a:moveTo>
                  <a:pt x="153923" y="257555"/>
                </a:moveTo>
                <a:lnTo>
                  <a:pt x="126491" y="275843"/>
                </a:lnTo>
                <a:lnTo>
                  <a:pt x="128015" y="280415"/>
                </a:lnTo>
                <a:lnTo>
                  <a:pt x="129539" y="288035"/>
                </a:lnTo>
                <a:lnTo>
                  <a:pt x="132815" y="296899"/>
                </a:lnTo>
                <a:lnTo>
                  <a:pt x="137042" y="308966"/>
                </a:lnTo>
                <a:lnTo>
                  <a:pt x="143255" y="320039"/>
                </a:lnTo>
                <a:lnTo>
                  <a:pt x="143643" y="320526"/>
                </a:lnTo>
                <a:lnTo>
                  <a:pt x="151808" y="331307"/>
                </a:lnTo>
                <a:lnTo>
                  <a:pt x="160019" y="339851"/>
                </a:lnTo>
                <a:lnTo>
                  <a:pt x="172211" y="348995"/>
                </a:lnTo>
                <a:lnTo>
                  <a:pt x="178307" y="350519"/>
                </a:lnTo>
                <a:lnTo>
                  <a:pt x="184403" y="353567"/>
                </a:lnTo>
                <a:lnTo>
                  <a:pt x="196595" y="353567"/>
                </a:lnTo>
                <a:lnTo>
                  <a:pt x="201167" y="352043"/>
                </a:lnTo>
                <a:lnTo>
                  <a:pt x="207263" y="350519"/>
                </a:lnTo>
                <a:lnTo>
                  <a:pt x="211835" y="347471"/>
                </a:lnTo>
                <a:lnTo>
                  <a:pt x="219455" y="342899"/>
                </a:lnTo>
                <a:lnTo>
                  <a:pt x="225551" y="336803"/>
                </a:lnTo>
                <a:lnTo>
                  <a:pt x="227075" y="329183"/>
                </a:lnTo>
                <a:lnTo>
                  <a:pt x="230123" y="323087"/>
                </a:lnTo>
                <a:lnTo>
                  <a:pt x="230123" y="318515"/>
                </a:lnTo>
                <a:lnTo>
                  <a:pt x="179831" y="318515"/>
                </a:lnTo>
                <a:lnTo>
                  <a:pt x="176783" y="315467"/>
                </a:lnTo>
                <a:lnTo>
                  <a:pt x="172211" y="313943"/>
                </a:lnTo>
                <a:lnTo>
                  <a:pt x="163067" y="300227"/>
                </a:lnTo>
                <a:lnTo>
                  <a:pt x="160019" y="291083"/>
                </a:lnTo>
                <a:lnTo>
                  <a:pt x="158495" y="288035"/>
                </a:lnTo>
                <a:lnTo>
                  <a:pt x="156971" y="283463"/>
                </a:lnTo>
                <a:lnTo>
                  <a:pt x="156971" y="278891"/>
                </a:lnTo>
                <a:lnTo>
                  <a:pt x="155447" y="274319"/>
                </a:lnTo>
                <a:lnTo>
                  <a:pt x="155447" y="260603"/>
                </a:lnTo>
                <a:lnTo>
                  <a:pt x="153923" y="257555"/>
                </a:lnTo>
                <a:close/>
              </a:path>
              <a:path w="414654" h="568960">
                <a:moveTo>
                  <a:pt x="216407" y="225551"/>
                </a:moveTo>
                <a:lnTo>
                  <a:pt x="210311" y="227075"/>
                </a:lnTo>
                <a:lnTo>
                  <a:pt x="204215" y="227075"/>
                </a:lnTo>
                <a:lnTo>
                  <a:pt x="199643" y="228599"/>
                </a:lnTo>
                <a:lnTo>
                  <a:pt x="194618" y="232012"/>
                </a:lnTo>
                <a:lnTo>
                  <a:pt x="184954" y="241289"/>
                </a:lnTo>
                <a:lnTo>
                  <a:pt x="179433" y="252314"/>
                </a:lnTo>
                <a:lnTo>
                  <a:pt x="177550" y="263303"/>
                </a:lnTo>
                <a:lnTo>
                  <a:pt x="179831" y="277367"/>
                </a:lnTo>
                <a:lnTo>
                  <a:pt x="181355" y="280415"/>
                </a:lnTo>
                <a:lnTo>
                  <a:pt x="181355" y="284987"/>
                </a:lnTo>
                <a:lnTo>
                  <a:pt x="184403" y="288035"/>
                </a:lnTo>
                <a:lnTo>
                  <a:pt x="185927" y="292607"/>
                </a:lnTo>
                <a:lnTo>
                  <a:pt x="187451" y="295655"/>
                </a:lnTo>
                <a:lnTo>
                  <a:pt x="187451" y="298703"/>
                </a:lnTo>
                <a:lnTo>
                  <a:pt x="190499" y="304799"/>
                </a:lnTo>
                <a:lnTo>
                  <a:pt x="190499" y="313943"/>
                </a:lnTo>
                <a:lnTo>
                  <a:pt x="188975" y="315467"/>
                </a:lnTo>
                <a:lnTo>
                  <a:pt x="182879" y="318515"/>
                </a:lnTo>
                <a:lnTo>
                  <a:pt x="230123" y="318515"/>
                </a:lnTo>
                <a:lnTo>
                  <a:pt x="230123" y="313943"/>
                </a:lnTo>
                <a:lnTo>
                  <a:pt x="227075" y="304799"/>
                </a:lnTo>
                <a:lnTo>
                  <a:pt x="225551" y="301751"/>
                </a:lnTo>
                <a:lnTo>
                  <a:pt x="222503" y="292607"/>
                </a:lnTo>
                <a:lnTo>
                  <a:pt x="220979" y="289559"/>
                </a:lnTo>
                <a:lnTo>
                  <a:pt x="219455" y="284987"/>
                </a:lnTo>
                <a:lnTo>
                  <a:pt x="217931" y="281939"/>
                </a:lnTo>
                <a:lnTo>
                  <a:pt x="216407" y="275843"/>
                </a:lnTo>
                <a:lnTo>
                  <a:pt x="214883" y="271271"/>
                </a:lnTo>
                <a:lnTo>
                  <a:pt x="216407" y="269747"/>
                </a:lnTo>
                <a:lnTo>
                  <a:pt x="216407" y="266699"/>
                </a:lnTo>
                <a:lnTo>
                  <a:pt x="222503" y="260603"/>
                </a:lnTo>
                <a:lnTo>
                  <a:pt x="263255" y="260603"/>
                </a:lnTo>
                <a:lnTo>
                  <a:pt x="253575" y="247812"/>
                </a:lnTo>
                <a:lnTo>
                  <a:pt x="245363" y="239267"/>
                </a:lnTo>
                <a:lnTo>
                  <a:pt x="239267" y="234695"/>
                </a:lnTo>
                <a:lnTo>
                  <a:pt x="227075" y="228599"/>
                </a:lnTo>
                <a:lnTo>
                  <a:pt x="220979" y="227075"/>
                </a:lnTo>
                <a:lnTo>
                  <a:pt x="216407" y="225551"/>
                </a:lnTo>
                <a:close/>
              </a:path>
              <a:path w="414654" h="568960">
                <a:moveTo>
                  <a:pt x="263255" y="260603"/>
                </a:moveTo>
                <a:lnTo>
                  <a:pt x="222503" y="260603"/>
                </a:lnTo>
                <a:lnTo>
                  <a:pt x="225551" y="262127"/>
                </a:lnTo>
                <a:lnTo>
                  <a:pt x="230123" y="263651"/>
                </a:lnTo>
                <a:lnTo>
                  <a:pt x="236219" y="269747"/>
                </a:lnTo>
                <a:lnTo>
                  <a:pt x="239267" y="274319"/>
                </a:lnTo>
                <a:lnTo>
                  <a:pt x="242315" y="277367"/>
                </a:lnTo>
                <a:lnTo>
                  <a:pt x="243839" y="281939"/>
                </a:lnTo>
                <a:lnTo>
                  <a:pt x="245363" y="284987"/>
                </a:lnTo>
                <a:lnTo>
                  <a:pt x="246887" y="289559"/>
                </a:lnTo>
                <a:lnTo>
                  <a:pt x="246887" y="292607"/>
                </a:lnTo>
                <a:lnTo>
                  <a:pt x="248411" y="297179"/>
                </a:lnTo>
                <a:lnTo>
                  <a:pt x="248411" y="313943"/>
                </a:lnTo>
                <a:lnTo>
                  <a:pt x="249935" y="316991"/>
                </a:lnTo>
                <a:lnTo>
                  <a:pt x="277367" y="298703"/>
                </a:lnTo>
                <a:lnTo>
                  <a:pt x="275843" y="294131"/>
                </a:lnTo>
                <a:lnTo>
                  <a:pt x="274319" y="288035"/>
                </a:lnTo>
                <a:lnTo>
                  <a:pt x="272795" y="280415"/>
                </a:lnTo>
                <a:lnTo>
                  <a:pt x="266699" y="265175"/>
                </a:lnTo>
                <a:lnTo>
                  <a:pt x="263255" y="260603"/>
                </a:lnTo>
                <a:close/>
              </a:path>
              <a:path w="414654" h="568960">
                <a:moveTo>
                  <a:pt x="193547" y="160019"/>
                </a:moveTo>
                <a:lnTo>
                  <a:pt x="88391" y="228599"/>
                </a:lnTo>
                <a:lnTo>
                  <a:pt x="109727" y="260603"/>
                </a:lnTo>
                <a:lnTo>
                  <a:pt x="214883" y="193547"/>
                </a:lnTo>
                <a:lnTo>
                  <a:pt x="193547" y="160019"/>
                </a:lnTo>
                <a:close/>
              </a:path>
              <a:path w="414654" h="568960">
                <a:moveTo>
                  <a:pt x="109727" y="92963"/>
                </a:moveTo>
                <a:lnTo>
                  <a:pt x="73151" y="92963"/>
                </a:lnTo>
                <a:lnTo>
                  <a:pt x="80771" y="105155"/>
                </a:lnTo>
                <a:lnTo>
                  <a:pt x="54863" y="176783"/>
                </a:lnTo>
                <a:lnTo>
                  <a:pt x="82295" y="219455"/>
                </a:lnTo>
                <a:lnTo>
                  <a:pt x="120457" y="138445"/>
                </a:lnTo>
                <a:lnTo>
                  <a:pt x="161610" y="138445"/>
                </a:lnTo>
                <a:lnTo>
                  <a:pt x="190499" y="111251"/>
                </a:lnTo>
                <a:lnTo>
                  <a:pt x="192023" y="105155"/>
                </a:lnTo>
                <a:lnTo>
                  <a:pt x="126491" y="105155"/>
                </a:lnTo>
                <a:lnTo>
                  <a:pt x="123443" y="103631"/>
                </a:lnTo>
                <a:lnTo>
                  <a:pt x="120395" y="103631"/>
                </a:lnTo>
                <a:lnTo>
                  <a:pt x="109727" y="92963"/>
                </a:lnTo>
                <a:close/>
              </a:path>
              <a:path w="414654" h="568960">
                <a:moveTo>
                  <a:pt x="233171" y="132587"/>
                </a:moveTo>
                <a:lnTo>
                  <a:pt x="208787" y="149351"/>
                </a:lnTo>
                <a:lnTo>
                  <a:pt x="230123" y="184403"/>
                </a:lnTo>
                <a:lnTo>
                  <a:pt x="256031" y="167639"/>
                </a:lnTo>
                <a:lnTo>
                  <a:pt x="233171" y="132587"/>
                </a:lnTo>
                <a:close/>
              </a:path>
              <a:path w="414654" h="568960">
                <a:moveTo>
                  <a:pt x="161610" y="138445"/>
                </a:moveTo>
                <a:lnTo>
                  <a:pt x="120457" y="138445"/>
                </a:lnTo>
                <a:lnTo>
                  <a:pt x="131899" y="141958"/>
                </a:lnTo>
                <a:lnTo>
                  <a:pt x="146505" y="142883"/>
                </a:lnTo>
                <a:lnTo>
                  <a:pt x="158449" y="139954"/>
                </a:lnTo>
                <a:lnTo>
                  <a:pt x="161610" y="138445"/>
                </a:lnTo>
                <a:close/>
              </a:path>
              <a:path w="414654" h="568960">
                <a:moveTo>
                  <a:pt x="138683" y="0"/>
                </a:moveTo>
                <a:lnTo>
                  <a:pt x="0" y="89915"/>
                </a:lnTo>
                <a:lnTo>
                  <a:pt x="22859" y="124967"/>
                </a:lnTo>
                <a:lnTo>
                  <a:pt x="73151" y="92963"/>
                </a:lnTo>
                <a:lnTo>
                  <a:pt x="109727" y="92963"/>
                </a:lnTo>
                <a:lnTo>
                  <a:pt x="108203" y="91439"/>
                </a:lnTo>
                <a:lnTo>
                  <a:pt x="105155" y="85343"/>
                </a:lnTo>
                <a:lnTo>
                  <a:pt x="99059" y="76199"/>
                </a:lnTo>
                <a:lnTo>
                  <a:pt x="135635" y="51815"/>
                </a:lnTo>
                <a:lnTo>
                  <a:pt x="172294" y="51815"/>
                </a:lnTo>
                <a:lnTo>
                  <a:pt x="138683" y="0"/>
                </a:lnTo>
                <a:close/>
              </a:path>
              <a:path w="414654" h="568960">
                <a:moveTo>
                  <a:pt x="172294" y="51815"/>
                </a:moveTo>
                <a:lnTo>
                  <a:pt x="135635" y="51815"/>
                </a:lnTo>
                <a:lnTo>
                  <a:pt x="143255" y="64007"/>
                </a:lnTo>
                <a:lnTo>
                  <a:pt x="146303" y="67055"/>
                </a:lnTo>
                <a:lnTo>
                  <a:pt x="147827" y="71627"/>
                </a:lnTo>
                <a:lnTo>
                  <a:pt x="149351" y="73151"/>
                </a:lnTo>
                <a:lnTo>
                  <a:pt x="152399" y="79247"/>
                </a:lnTo>
                <a:lnTo>
                  <a:pt x="152399" y="82295"/>
                </a:lnTo>
                <a:lnTo>
                  <a:pt x="153923" y="86867"/>
                </a:lnTo>
                <a:lnTo>
                  <a:pt x="149351" y="96011"/>
                </a:lnTo>
                <a:lnTo>
                  <a:pt x="146303" y="99059"/>
                </a:lnTo>
                <a:lnTo>
                  <a:pt x="143255" y="100583"/>
                </a:lnTo>
                <a:lnTo>
                  <a:pt x="140207" y="103631"/>
                </a:lnTo>
                <a:lnTo>
                  <a:pt x="135635" y="105155"/>
                </a:lnTo>
                <a:lnTo>
                  <a:pt x="192023" y="105155"/>
                </a:lnTo>
                <a:lnTo>
                  <a:pt x="192023" y="89915"/>
                </a:lnTo>
                <a:lnTo>
                  <a:pt x="190499" y="83819"/>
                </a:lnTo>
                <a:lnTo>
                  <a:pt x="184403" y="71627"/>
                </a:lnTo>
                <a:lnTo>
                  <a:pt x="175259" y="56387"/>
                </a:lnTo>
                <a:lnTo>
                  <a:pt x="172294" y="51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854121" y="5234613"/>
            <a:ext cx="101600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marR="5080" indent="-227329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146291" y="4294632"/>
            <a:ext cx="734695" cy="960119"/>
          </a:xfrm>
          <a:custGeom>
            <a:avLst/>
            <a:gdLst/>
            <a:ahLst/>
            <a:cxnLst/>
            <a:rect l="l" t="t" r="r" b="b"/>
            <a:pathLst>
              <a:path w="734695" h="960120">
                <a:moveTo>
                  <a:pt x="60959" y="774191"/>
                </a:moveTo>
                <a:lnTo>
                  <a:pt x="0" y="868679"/>
                </a:lnTo>
                <a:lnTo>
                  <a:pt x="137159" y="960119"/>
                </a:lnTo>
                <a:lnTo>
                  <a:pt x="171425" y="908303"/>
                </a:lnTo>
                <a:lnTo>
                  <a:pt x="134111" y="908303"/>
                </a:lnTo>
                <a:lnTo>
                  <a:pt x="99059" y="883919"/>
                </a:lnTo>
                <a:lnTo>
                  <a:pt x="109219" y="868679"/>
                </a:lnTo>
                <a:lnTo>
                  <a:pt x="73151" y="868679"/>
                </a:lnTo>
                <a:lnTo>
                  <a:pt x="48767" y="850391"/>
                </a:lnTo>
                <a:lnTo>
                  <a:pt x="88391" y="792479"/>
                </a:lnTo>
                <a:lnTo>
                  <a:pt x="60959" y="774191"/>
                </a:lnTo>
                <a:close/>
              </a:path>
              <a:path w="734695" h="960120">
                <a:moveTo>
                  <a:pt x="173735" y="850391"/>
                </a:moveTo>
                <a:lnTo>
                  <a:pt x="134111" y="908303"/>
                </a:lnTo>
                <a:lnTo>
                  <a:pt x="171425" y="908303"/>
                </a:lnTo>
                <a:lnTo>
                  <a:pt x="199643" y="865631"/>
                </a:lnTo>
                <a:lnTo>
                  <a:pt x="173735" y="850391"/>
                </a:lnTo>
                <a:close/>
              </a:path>
              <a:path w="734695" h="960120">
                <a:moveTo>
                  <a:pt x="109727" y="813815"/>
                </a:moveTo>
                <a:lnTo>
                  <a:pt x="73151" y="868679"/>
                </a:lnTo>
                <a:lnTo>
                  <a:pt x="109219" y="868679"/>
                </a:lnTo>
                <a:lnTo>
                  <a:pt x="135635" y="829055"/>
                </a:lnTo>
                <a:lnTo>
                  <a:pt x="109727" y="813815"/>
                </a:lnTo>
                <a:close/>
              </a:path>
              <a:path w="734695" h="960120">
                <a:moveTo>
                  <a:pt x="131063" y="743711"/>
                </a:moveTo>
                <a:lnTo>
                  <a:pt x="109727" y="777239"/>
                </a:lnTo>
                <a:lnTo>
                  <a:pt x="213359" y="844295"/>
                </a:lnTo>
                <a:lnTo>
                  <a:pt x="236219" y="813815"/>
                </a:lnTo>
                <a:lnTo>
                  <a:pt x="161543" y="765047"/>
                </a:lnTo>
                <a:lnTo>
                  <a:pt x="161543" y="752855"/>
                </a:lnTo>
                <a:lnTo>
                  <a:pt x="163067" y="749807"/>
                </a:lnTo>
                <a:lnTo>
                  <a:pt x="143255" y="749807"/>
                </a:lnTo>
                <a:lnTo>
                  <a:pt x="131063" y="743711"/>
                </a:lnTo>
                <a:close/>
              </a:path>
              <a:path w="734695" h="960120">
                <a:moveTo>
                  <a:pt x="254031" y="734567"/>
                </a:moveTo>
                <a:lnTo>
                  <a:pt x="179831" y="734567"/>
                </a:lnTo>
                <a:lnTo>
                  <a:pt x="185927" y="737615"/>
                </a:lnTo>
                <a:lnTo>
                  <a:pt x="190499" y="740663"/>
                </a:lnTo>
                <a:lnTo>
                  <a:pt x="193547" y="743711"/>
                </a:lnTo>
                <a:lnTo>
                  <a:pt x="198119" y="743711"/>
                </a:lnTo>
                <a:lnTo>
                  <a:pt x="202691" y="749807"/>
                </a:lnTo>
                <a:lnTo>
                  <a:pt x="256031" y="783335"/>
                </a:lnTo>
                <a:lnTo>
                  <a:pt x="277367" y="749807"/>
                </a:lnTo>
                <a:lnTo>
                  <a:pt x="254031" y="734567"/>
                </a:lnTo>
                <a:close/>
              </a:path>
              <a:path w="734695" h="960120">
                <a:moveTo>
                  <a:pt x="225551" y="630935"/>
                </a:moveTo>
                <a:lnTo>
                  <a:pt x="210311" y="630935"/>
                </a:lnTo>
                <a:lnTo>
                  <a:pt x="201167" y="637031"/>
                </a:lnTo>
                <a:lnTo>
                  <a:pt x="193547" y="643127"/>
                </a:lnTo>
                <a:lnTo>
                  <a:pt x="187451" y="652271"/>
                </a:lnTo>
                <a:lnTo>
                  <a:pt x="184403" y="661415"/>
                </a:lnTo>
                <a:lnTo>
                  <a:pt x="184063" y="682751"/>
                </a:lnTo>
                <a:lnTo>
                  <a:pt x="185927" y="694943"/>
                </a:lnTo>
                <a:lnTo>
                  <a:pt x="170687" y="694943"/>
                </a:lnTo>
                <a:lnTo>
                  <a:pt x="158495" y="701039"/>
                </a:lnTo>
                <a:lnTo>
                  <a:pt x="153923" y="704087"/>
                </a:lnTo>
                <a:lnTo>
                  <a:pt x="144779" y="716279"/>
                </a:lnTo>
                <a:lnTo>
                  <a:pt x="141731" y="728471"/>
                </a:lnTo>
                <a:lnTo>
                  <a:pt x="141731" y="743711"/>
                </a:lnTo>
                <a:lnTo>
                  <a:pt x="143255" y="749807"/>
                </a:lnTo>
                <a:lnTo>
                  <a:pt x="163067" y="749807"/>
                </a:lnTo>
                <a:lnTo>
                  <a:pt x="163067" y="746759"/>
                </a:lnTo>
                <a:lnTo>
                  <a:pt x="166115" y="743711"/>
                </a:lnTo>
                <a:lnTo>
                  <a:pt x="167639" y="740663"/>
                </a:lnTo>
                <a:lnTo>
                  <a:pt x="172211" y="737615"/>
                </a:lnTo>
                <a:lnTo>
                  <a:pt x="175259" y="734567"/>
                </a:lnTo>
                <a:lnTo>
                  <a:pt x="254031" y="734567"/>
                </a:lnTo>
                <a:lnTo>
                  <a:pt x="202691" y="701039"/>
                </a:lnTo>
                <a:lnTo>
                  <a:pt x="202691" y="694943"/>
                </a:lnTo>
                <a:lnTo>
                  <a:pt x="185927" y="694943"/>
                </a:lnTo>
                <a:lnTo>
                  <a:pt x="178307" y="691895"/>
                </a:lnTo>
                <a:lnTo>
                  <a:pt x="202691" y="691895"/>
                </a:lnTo>
                <a:lnTo>
                  <a:pt x="204215" y="688847"/>
                </a:lnTo>
                <a:lnTo>
                  <a:pt x="204215" y="685799"/>
                </a:lnTo>
                <a:lnTo>
                  <a:pt x="205739" y="682751"/>
                </a:lnTo>
                <a:lnTo>
                  <a:pt x="207263" y="682751"/>
                </a:lnTo>
                <a:lnTo>
                  <a:pt x="208787" y="679703"/>
                </a:lnTo>
                <a:lnTo>
                  <a:pt x="214883" y="673607"/>
                </a:lnTo>
                <a:lnTo>
                  <a:pt x="296163" y="673607"/>
                </a:lnTo>
                <a:lnTo>
                  <a:pt x="251459" y="643127"/>
                </a:lnTo>
                <a:lnTo>
                  <a:pt x="243839" y="637031"/>
                </a:lnTo>
                <a:lnTo>
                  <a:pt x="236219" y="633983"/>
                </a:lnTo>
                <a:lnTo>
                  <a:pt x="231647" y="633983"/>
                </a:lnTo>
                <a:lnTo>
                  <a:pt x="225551" y="630935"/>
                </a:lnTo>
                <a:close/>
              </a:path>
              <a:path w="734695" h="960120">
                <a:moveTo>
                  <a:pt x="296163" y="673607"/>
                </a:moveTo>
                <a:lnTo>
                  <a:pt x="224027" y="673607"/>
                </a:lnTo>
                <a:lnTo>
                  <a:pt x="228599" y="676655"/>
                </a:lnTo>
                <a:lnTo>
                  <a:pt x="231647" y="676655"/>
                </a:lnTo>
                <a:lnTo>
                  <a:pt x="234695" y="679703"/>
                </a:lnTo>
                <a:lnTo>
                  <a:pt x="239267" y="682751"/>
                </a:lnTo>
                <a:lnTo>
                  <a:pt x="245363" y="685799"/>
                </a:lnTo>
                <a:lnTo>
                  <a:pt x="297179" y="719327"/>
                </a:lnTo>
                <a:lnTo>
                  <a:pt x="318515" y="688847"/>
                </a:lnTo>
                <a:lnTo>
                  <a:pt x="296163" y="673607"/>
                </a:lnTo>
                <a:close/>
              </a:path>
              <a:path w="734695" h="960120">
                <a:moveTo>
                  <a:pt x="251459" y="560831"/>
                </a:moveTo>
                <a:lnTo>
                  <a:pt x="230123" y="594359"/>
                </a:lnTo>
                <a:lnTo>
                  <a:pt x="373379" y="688847"/>
                </a:lnTo>
                <a:lnTo>
                  <a:pt x="394715" y="655319"/>
                </a:lnTo>
                <a:lnTo>
                  <a:pt x="350519" y="627887"/>
                </a:lnTo>
                <a:lnTo>
                  <a:pt x="356615" y="624839"/>
                </a:lnTo>
                <a:lnTo>
                  <a:pt x="361187" y="621791"/>
                </a:lnTo>
                <a:lnTo>
                  <a:pt x="364235" y="618743"/>
                </a:lnTo>
                <a:lnTo>
                  <a:pt x="368807" y="615695"/>
                </a:lnTo>
                <a:lnTo>
                  <a:pt x="332231" y="615695"/>
                </a:lnTo>
                <a:lnTo>
                  <a:pt x="280415" y="579119"/>
                </a:lnTo>
                <a:lnTo>
                  <a:pt x="280415" y="573023"/>
                </a:lnTo>
                <a:lnTo>
                  <a:pt x="281939" y="569975"/>
                </a:lnTo>
                <a:lnTo>
                  <a:pt x="262127" y="569975"/>
                </a:lnTo>
                <a:lnTo>
                  <a:pt x="251459" y="560831"/>
                </a:lnTo>
                <a:close/>
              </a:path>
              <a:path w="734695" h="960120">
                <a:moveTo>
                  <a:pt x="372196" y="548639"/>
                </a:moveTo>
                <a:lnTo>
                  <a:pt x="295655" y="548639"/>
                </a:lnTo>
                <a:lnTo>
                  <a:pt x="303890" y="551687"/>
                </a:lnTo>
                <a:lnTo>
                  <a:pt x="314748" y="551687"/>
                </a:lnTo>
                <a:lnTo>
                  <a:pt x="327659" y="560831"/>
                </a:lnTo>
                <a:lnTo>
                  <a:pt x="331524" y="563879"/>
                </a:lnTo>
                <a:lnTo>
                  <a:pt x="341617" y="573023"/>
                </a:lnTo>
                <a:lnTo>
                  <a:pt x="347471" y="582167"/>
                </a:lnTo>
                <a:lnTo>
                  <a:pt x="350519" y="588263"/>
                </a:lnTo>
                <a:lnTo>
                  <a:pt x="348995" y="594359"/>
                </a:lnTo>
                <a:lnTo>
                  <a:pt x="342899" y="603503"/>
                </a:lnTo>
                <a:lnTo>
                  <a:pt x="339851" y="609599"/>
                </a:lnTo>
                <a:lnTo>
                  <a:pt x="333755" y="615695"/>
                </a:lnTo>
                <a:lnTo>
                  <a:pt x="368807" y="615695"/>
                </a:lnTo>
                <a:lnTo>
                  <a:pt x="371855" y="612647"/>
                </a:lnTo>
                <a:lnTo>
                  <a:pt x="377387" y="603503"/>
                </a:lnTo>
                <a:lnTo>
                  <a:pt x="381301" y="594359"/>
                </a:lnTo>
                <a:lnTo>
                  <a:pt x="382628" y="585215"/>
                </a:lnTo>
                <a:lnTo>
                  <a:pt x="381183" y="569975"/>
                </a:lnTo>
                <a:lnTo>
                  <a:pt x="376782" y="554735"/>
                </a:lnTo>
                <a:lnTo>
                  <a:pt x="372196" y="548639"/>
                </a:lnTo>
                <a:close/>
              </a:path>
              <a:path w="734695" h="960120">
                <a:moveTo>
                  <a:pt x="314257" y="512063"/>
                </a:moveTo>
                <a:lnTo>
                  <a:pt x="290462" y="512063"/>
                </a:lnTo>
                <a:lnTo>
                  <a:pt x="279431" y="518159"/>
                </a:lnTo>
                <a:lnTo>
                  <a:pt x="269747" y="527303"/>
                </a:lnTo>
                <a:lnTo>
                  <a:pt x="265175" y="533399"/>
                </a:lnTo>
                <a:lnTo>
                  <a:pt x="263651" y="542543"/>
                </a:lnTo>
                <a:lnTo>
                  <a:pt x="262127" y="548639"/>
                </a:lnTo>
                <a:lnTo>
                  <a:pt x="262127" y="569975"/>
                </a:lnTo>
                <a:lnTo>
                  <a:pt x="281939" y="569975"/>
                </a:lnTo>
                <a:lnTo>
                  <a:pt x="281939" y="566927"/>
                </a:lnTo>
                <a:lnTo>
                  <a:pt x="283463" y="563879"/>
                </a:lnTo>
                <a:lnTo>
                  <a:pt x="286511" y="560831"/>
                </a:lnTo>
                <a:lnTo>
                  <a:pt x="289559" y="551687"/>
                </a:lnTo>
                <a:lnTo>
                  <a:pt x="295655" y="548639"/>
                </a:lnTo>
                <a:lnTo>
                  <a:pt x="372196" y="548639"/>
                </a:lnTo>
                <a:lnTo>
                  <a:pt x="369903" y="545591"/>
                </a:lnTo>
                <a:lnTo>
                  <a:pt x="360640" y="536447"/>
                </a:lnTo>
                <a:lnTo>
                  <a:pt x="348995" y="527303"/>
                </a:lnTo>
                <a:lnTo>
                  <a:pt x="338196" y="521207"/>
                </a:lnTo>
                <a:lnTo>
                  <a:pt x="325926" y="515111"/>
                </a:lnTo>
                <a:lnTo>
                  <a:pt x="314257" y="512063"/>
                </a:lnTo>
                <a:close/>
              </a:path>
              <a:path w="734695" h="960120">
                <a:moveTo>
                  <a:pt x="291083" y="414527"/>
                </a:moveTo>
                <a:lnTo>
                  <a:pt x="269747" y="448055"/>
                </a:lnTo>
                <a:lnTo>
                  <a:pt x="414527" y="545591"/>
                </a:lnTo>
                <a:lnTo>
                  <a:pt x="435863" y="512063"/>
                </a:lnTo>
                <a:lnTo>
                  <a:pt x="291083" y="414527"/>
                </a:lnTo>
                <a:close/>
              </a:path>
              <a:path w="734695" h="960120">
                <a:moveTo>
                  <a:pt x="436428" y="341375"/>
                </a:moveTo>
                <a:lnTo>
                  <a:pt x="409927" y="341375"/>
                </a:lnTo>
                <a:lnTo>
                  <a:pt x="390817" y="353567"/>
                </a:lnTo>
                <a:lnTo>
                  <a:pt x="366005" y="387095"/>
                </a:lnTo>
                <a:lnTo>
                  <a:pt x="362670" y="411479"/>
                </a:lnTo>
                <a:lnTo>
                  <a:pt x="364538" y="426719"/>
                </a:lnTo>
                <a:lnTo>
                  <a:pt x="399527" y="463295"/>
                </a:lnTo>
                <a:lnTo>
                  <a:pt x="434848" y="475487"/>
                </a:lnTo>
                <a:lnTo>
                  <a:pt x="447621" y="472439"/>
                </a:lnTo>
                <a:lnTo>
                  <a:pt x="487673" y="441959"/>
                </a:lnTo>
                <a:lnTo>
                  <a:pt x="489200" y="438911"/>
                </a:lnTo>
                <a:lnTo>
                  <a:pt x="438911" y="438911"/>
                </a:lnTo>
                <a:lnTo>
                  <a:pt x="429767" y="432815"/>
                </a:lnTo>
                <a:lnTo>
                  <a:pt x="423671" y="432815"/>
                </a:lnTo>
                <a:lnTo>
                  <a:pt x="405383" y="417575"/>
                </a:lnTo>
                <a:lnTo>
                  <a:pt x="396239" y="408431"/>
                </a:lnTo>
                <a:lnTo>
                  <a:pt x="394715" y="402335"/>
                </a:lnTo>
                <a:lnTo>
                  <a:pt x="394715" y="399287"/>
                </a:lnTo>
                <a:lnTo>
                  <a:pt x="393191" y="396239"/>
                </a:lnTo>
                <a:lnTo>
                  <a:pt x="394715" y="393191"/>
                </a:lnTo>
                <a:lnTo>
                  <a:pt x="394715" y="390143"/>
                </a:lnTo>
                <a:lnTo>
                  <a:pt x="397763" y="384047"/>
                </a:lnTo>
                <a:lnTo>
                  <a:pt x="405383" y="377951"/>
                </a:lnTo>
                <a:lnTo>
                  <a:pt x="408431" y="374903"/>
                </a:lnTo>
                <a:lnTo>
                  <a:pt x="488782" y="374903"/>
                </a:lnTo>
                <a:lnTo>
                  <a:pt x="486507" y="371855"/>
                </a:lnTo>
                <a:lnTo>
                  <a:pt x="477511" y="362711"/>
                </a:lnTo>
                <a:lnTo>
                  <a:pt x="466343" y="353567"/>
                </a:lnTo>
                <a:lnTo>
                  <a:pt x="459078" y="347471"/>
                </a:lnTo>
                <a:lnTo>
                  <a:pt x="448054" y="344423"/>
                </a:lnTo>
                <a:lnTo>
                  <a:pt x="436428" y="341375"/>
                </a:lnTo>
                <a:close/>
              </a:path>
              <a:path w="734695" h="960120">
                <a:moveTo>
                  <a:pt x="488782" y="374903"/>
                </a:moveTo>
                <a:lnTo>
                  <a:pt x="419099" y="374903"/>
                </a:lnTo>
                <a:lnTo>
                  <a:pt x="432815" y="377951"/>
                </a:lnTo>
                <a:lnTo>
                  <a:pt x="438911" y="380999"/>
                </a:lnTo>
                <a:lnTo>
                  <a:pt x="445007" y="387095"/>
                </a:lnTo>
                <a:lnTo>
                  <a:pt x="451103" y="390143"/>
                </a:lnTo>
                <a:lnTo>
                  <a:pt x="455675" y="393191"/>
                </a:lnTo>
                <a:lnTo>
                  <a:pt x="458723" y="399287"/>
                </a:lnTo>
                <a:lnTo>
                  <a:pt x="464819" y="405383"/>
                </a:lnTo>
                <a:lnTo>
                  <a:pt x="466343" y="408431"/>
                </a:lnTo>
                <a:lnTo>
                  <a:pt x="466343" y="411479"/>
                </a:lnTo>
                <a:lnTo>
                  <a:pt x="467867" y="414527"/>
                </a:lnTo>
                <a:lnTo>
                  <a:pt x="466343" y="417575"/>
                </a:lnTo>
                <a:lnTo>
                  <a:pt x="466343" y="420623"/>
                </a:lnTo>
                <a:lnTo>
                  <a:pt x="463295" y="426719"/>
                </a:lnTo>
                <a:lnTo>
                  <a:pt x="460247" y="429767"/>
                </a:lnTo>
                <a:lnTo>
                  <a:pt x="458723" y="432815"/>
                </a:lnTo>
                <a:lnTo>
                  <a:pt x="449579" y="438911"/>
                </a:lnTo>
                <a:lnTo>
                  <a:pt x="489200" y="438911"/>
                </a:lnTo>
                <a:lnTo>
                  <a:pt x="493781" y="429767"/>
                </a:lnTo>
                <a:lnTo>
                  <a:pt x="497637" y="417575"/>
                </a:lnTo>
                <a:lnTo>
                  <a:pt x="499090" y="405383"/>
                </a:lnTo>
                <a:lnTo>
                  <a:pt x="497986" y="393191"/>
                </a:lnTo>
                <a:lnTo>
                  <a:pt x="493332" y="380999"/>
                </a:lnTo>
                <a:lnTo>
                  <a:pt x="488782" y="374903"/>
                </a:lnTo>
                <a:close/>
              </a:path>
              <a:path w="734695" h="960120">
                <a:moveTo>
                  <a:pt x="440435" y="277367"/>
                </a:moveTo>
                <a:lnTo>
                  <a:pt x="417575" y="313943"/>
                </a:lnTo>
                <a:lnTo>
                  <a:pt x="545591" y="341375"/>
                </a:lnTo>
                <a:lnTo>
                  <a:pt x="574547" y="384047"/>
                </a:lnTo>
                <a:lnTo>
                  <a:pt x="598931" y="350519"/>
                </a:lnTo>
                <a:lnTo>
                  <a:pt x="561391" y="298703"/>
                </a:lnTo>
                <a:lnTo>
                  <a:pt x="519683" y="298703"/>
                </a:lnTo>
                <a:lnTo>
                  <a:pt x="440435" y="277367"/>
                </a:lnTo>
                <a:close/>
              </a:path>
              <a:path w="734695" h="960120">
                <a:moveTo>
                  <a:pt x="490727" y="201167"/>
                </a:moveTo>
                <a:lnTo>
                  <a:pt x="467867" y="234695"/>
                </a:lnTo>
                <a:lnTo>
                  <a:pt x="519683" y="298703"/>
                </a:lnTo>
                <a:lnTo>
                  <a:pt x="561391" y="298703"/>
                </a:lnTo>
                <a:lnTo>
                  <a:pt x="490727" y="201167"/>
                </a:lnTo>
                <a:close/>
              </a:path>
              <a:path w="734695" h="960120">
                <a:moveTo>
                  <a:pt x="572201" y="112775"/>
                </a:moveTo>
                <a:lnTo>
                  <a:pt x="532006" y="137159"/>
                </a:lnTo>
                <a:lnTo>
                  <a:pt x="515225" y="173735"/>
                </a:lnTo>
                <a:lnTo>
                  <a:pt x="515505" y="185927"/>
                </a:lnTo>
                <a:lnTo>
                  <a:pt x="540802" y="228599"/>
                </a:lnTo>
                <a:lnTo>
                  <a:pt x="577195" y="246887"/>
                </a:lnTo>
                <a:lnTo>
                  <a:pt x="589525" y="246887"/>
                </a:lnTo>
                <a:lnTo>
                  <a:pt x="632461" y="219455"/>
                </a:lnTo>
                <a:lnTo>
                  <a:pt x="639318" y="210311"/>
                </a:lnTo>
                <a:lnTo>
                  <a:pt x="583691" y="210311"/>
                </a:lnTo>
                <a:lnTo>
                  <a:pt x="579119" y="207263"/>
                </a:lnTo>
                <a:lnTo>
                  <a:pt x="573023" y="204215"/>
                </a:lnTo>
                <a:lnTo>
                  <a:pt x="581505" y="192023"/>
                </a:lnTo>
                <a:lnTo>
                  <a:pt x="553211" y="192023"/>
                </a:lnTo>
                <a:lnTo>
                  <a:pt x="544067" y="182879"/>
                </a:lnTo>
                <a:lnTo>
                  <a:pt x="541019" y="170687"/>
                </a:lnTo>
                <a:lnTo>
                  <a:pt x="542543" y="164591"/>
                </a:lnTo>
                <a:lnTo>
                  <a:pt x="547115" y="158495"/>
                </a:lnTo>
                <a:lnTo>
                  <a:pt x="550163" y="149351"/>
                </a:lnTo>
                <a:lnTo>
                  <a:pt x="556259" y="146303"/>
                </a:lnTo>
                <a:lnTo>
                  <a:pt x="613310" y="146303"/>
                </a:lnTo>
                <a:lnTo>
                  <a:pt x="621791" y="134111"/>
                </a:lnTo>
                <a:lnTo>
                  <a:pt x="607335" y="124967"/>
                </a:lnTo>
                <a:lnTo>
                  <a:pt x="595598" y="118871"/>
                </a:lnTo>
                <a:lnTo>
                  <a:pt x="572201" y="112775"/>
                </a:lnTo>
                <a:close/>
              </a:path>
              <a:path w="734695" h="960120">
                <a:moveTo>
                  <a:pt x="632459" y="143255"/>
                </a:moveTo>
                <a:lnTo>
                  <a:pt x="630935" y="146303"/>
                </a:lnTo>
                <a:lnTo>
                  <a:pt x="630935" y="161543"/>
                </a:lnTo>
                <a:lnTo>
                  <a:pt x="629411" y="164591"/>
                </a:lnTo>
                <a:lnTo>
                  <a:pt x="629411" y="170687"/>
                </a:lnTo>
                <a:lnTo>
                  <a:pt x="627887" y="173735"/>
                </a:lnTo>
                <a:lnTo>
                  <a:pt x="624839" y="182879"/>
                </a:lnTo>
                <a:lnTo>
                  <a:pt x="623315" y="185927"/>
                </a:lnTo>
                <a:lnTo>
                  <a:pt x="617219" y="195071"/>
                </a:lnTo>
                <a:lnTo>
                  <a:pt x="608075" y="204215"/>
                </a:lnTo>
                <a:lnTo>
                  <a:pt x="603503" y="207263"/>
                </a:lnTo>
                <a:lnTo>
                  <a:pt x="600455" y="207263"/>
                </a:lnTo>
                <a:lnTo>
                  <a:pt x="595883" y="210311"/>
                </a:lnTo>
                <a:lnTo>
                  <a:pt x="639318" y="210311"/>
                </a:lnTo>
                <a:lnTo>
                  <a:pt x="641603" y="207263"/>
                </a:lnTo>
                <a:lnTo>
                  <a:pt x="647699" y="198119"/>
                </a:lnTo>
                <a:lnTo>
                  <a:pt x="653795" y="185927"/>
                </a:lnTo>
                <a:lnTo>
                  <a:pt x="656843" y="176783"/>
                </a:lnTo>
                <a:lnTo>
                  <a:pt x="656843" y="173735"/>
                </a:lnTo>
                <a:lnTo>
                  <a:pt x="658367" y="170687"/>
                </a:lnTo>
                <a:lnTo>
                  <a:pt x="658367" y="167639"/>
                </a:lnTo>
                <a:lnTo>
                  <a:pt x="659891" y="164591"/>
                </a:lnTo>
                <a:lnTo>
                  <a:pt x="659891" y="161543"/>
                </a:lnTo>
                <a:lnTo>
                  <a:pt x="632459" y="143255"/>
                </a:lnTo>
                <a:close/>
              </a:path>
              <a:path w="734695" h="960120">
                <a:moveTo>
                  <a:pt x="613310" y="146303"/>
                </a:moveTo>
                <a:lnTo>
                  <a:pt x="566927" y="146303"/>
                </a:lnTo>
                <a:lnTo>
                  <a:pt x="573023" y="149351"/>
                </a:lnTo>
                <a:lnTo>
                  <a:pt x="580643" y="152399"/>
                </a:lnTo>
                <a:lnTo>
                  <a:pt x="553211" y="192023"/>
                </a:lnTo>
                <a:lnTo>
                  <a:pt x="581505" y="192023"/>
                </a:lnTo>
                <a:lnTo>
                  <a:pt x="613310" y="146303"/>
                </a:lnTo>
                <a:close/>
              </a:path>
              <a:path w="734695" h="960120">
                <a:moveTo>
                  <a:pt x="648083" y="0"/>
                </a:moveTo>
                <a:lnTo>
                  <a:pt x="606820" y="24383"/>
                </a:lnTo>
                <a:lnTo>
                  <a:pt x="590373" y="60959"/>
                </a:lnTo>
                <a:lnTo>
                  <a:pt x="590396" y="73151"/>
                </a:lnTo>
                <a:lnTo>
                  <a:pt x="616097" y="115823"/>
                </a:lnTo>
                <a:lnTo>
                  <a:pt x="651901" y="134111"/>
                </a:lnTo>
                <a:lnTo>
                  <a:pt x="664237" y="134111"/>
                </a:lnTo>
                <a:lnTo>
                  <a:pt x="707751" y="106679"/>
                </a:lnTo>
                <a:lnTo>
                  <a:pt x="714147" y="97535"/>
                </a:lnTo>
                <a:lnTo>
                  <a:pt x="658367" y="97535"/>
                </a:lnTo>
                <a:lnTo>
                  <a:pt x="649223" y="91439"/>
                </a:lnTo>
                <a:lnTo>
                  <a:pt x="657440" y="79247"/>
                </a:lnTo>
                <a:lnTo>
                  <a:pt x="629411" y="79247"/>
                </a:lnTo>
                <a:lnTo>
                  <a:pt x="623315" y="73151"/>
                </a:lnTo>
                <a:lnTo>
                  <a:pt x="618743" y="70103"/>
                </a:lnTo>
                <a:lnTo>
                  <a:pt x="615695" y="57911"/>
                </a:lnTo>
                <a:lnTo>
                  <a:pt x="617219" y="51815"/>
                </a:lnTo>
                <a:lnTo>
                  <a:pt x="621791" y="42671"/>
                </a:lnTo>
                <a:lnTo>
                  <a:pt x="626363" y="36575"/>
                </a:lnTo>
                <a:lnTo>
                  <a:pt x="630935" y="33527"/>
                </a:lnTo>
                <a:lnTo>
                  <a:pt x="688251" y="33527"/>
                </a:lnTo>
                <a:lnTo>
                  <a:pt x="696467" y="21335"/>
                </a:lnTo>
                <a:lnTo>
                  <a:pt x="682625" y="12191"/>
                </a:lnTo>
                <a:lnTo>
                  <a:pt x="671535" y="6095"/>
                </a:lnTo>
                <a:lnTo>
                  <a:pt x="660117" y="3047"/>
                </a:lnTo>
                <a:lnTo>
                  <a:pt x="648083" y="0"/>
                </a:lnTo>
                <a:close/>
              </a:path>
              <a:path w="734695" h="960120">
                <a:moveTo>
                  <a:pt x="708659" y="30479"/>
                </a:moveTo>
                <a:lnTo>
                  <a:pt x="705611" y="33527"/>
                </a:lnTo>
                <a:lnTo>
                  <a:pt x="705611" y="48767"/>
                </a:lnTo>
                <a:lnTo>
                  <a:pt x="704087" y="51815"/>
                </a:lnTo>
                <a:lnTo>
                  <a:pt x="704087" y="54863"/>
                </a:lnTo>
                <a:lnTo>
                  <a:pt x="699515" y="70103"/>
                </a:lnTo>
                <a:lnTo>
                  <a:pt x="697991" y="73151"/>
                </a:lnTo>
                <a:lnTo>
                  <a:pt x="691895" y="82295"/>
                </a:lnTo>
                <a:lnTo>
                  <a:pt x="679703" y="94487"/>
                </a:lnTo>
                <a:lnTo>
                  <a:pt x="675131" y="94487"/>
                </a:lnTo>
                <a:lnTo>
                  <a:pt x="672083" y="97535"/>
                </a:lnTo>
                <a:lnTo>
                  <a:pt x="714147" y="97535"/>
                </a:lnTo>
                <a:lnTo>
                  <a:pt x="716279" y="94487"/>
                </a:lnTo>
                <a:lnTo>
                  <a:pt x="725423" y="82295"/>
                </a:lnTo>
                <a:lnTo>
                  <a:pt x="726947" y="76199"/>
                </a:lnTo>
                <a:lnTo>
                  <a:pt x="728471" y="73151"/>
                </a:lnTo>
                <a:lnTo>
                  <a:pt x="731519" y="64007"/>
                </a:lnTo>
                <a:lnTo>
                  <a:pt x="733043" y="60959"/>
                </a:lnTo>
                <a:lnTo>
                  <a:pt x="733043" y="54863"/>
                </a:lnTo>
                <a:lnTo>
                  <a:pt x="734567" y="51815"/>
                </a:lnTo>
                <a:lnTo>
                  <a:pt x="734567" y="48767"/>
                </a:lnTo>
                <a:lnTo>
                  <a:pt x="708659" y="30479"/>
                </a:lnTo>
                <a:close/>
              </a:path>
              <a:path w="734695" h="960120">
                <a:moveTo>
                  <a:pt x="688251" y="33527"/>
                </a:moveTo>
                <a:lnTo>
                  <a:pt x="641603" y="33527"/>
                </a:lnTo>
                <a:lnTo>
                  <a:pt x="647699" y="36575"/>
                </a:lnTo>
                <a:lnTo>
                  <a:pt x="655319" y="39623"/>
                </a:lnTo>
                <a:lnTo>
                  <a:pt x="629411" y="79247"/>
                </a:lnTo>
                <a:lnTo>
                  <a:pt x="657440" y="79247"/>
                </a:lnTo>
                <a:lnTo>
                  <a:pt x="688251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33388" y="4616196"/>
            <a:ext cx="447040" cy="550545"/>
          </a:xfrm>
          <a:custGeom>
            <a:avLst/>
            <a:gdLst/>
            <a:ahLst/>
            <a:cxnLst/>
            <a:rect l="l" t="t" r="r" b="b"/>
            <a:pathLst>
              <a:path w="447040" h="550545">
                <a:moveTo>
                  <a:pt x="94487" y="367283"/>
                </a:moveTo>
                <a:lnTo>
                  <a:pt x="80771" y="367283"/>
                </a:lnTo>
                <a:lnTo>
                  <a:pt x="74675" y="368807"/>
                </a:lnTo>
                <a:lnTo>
                  <a:pt x="68579" y="371855"/>
                </a:lnTo>
                <a:lnTo>
                  <a:pt x="62483" y="373379"/>
                </a:lnTo>
                <a:lnTo>
                  <a:pt x="56387" y="377951"/>
                </a:lnTo>
                <a:lnTo>
                  <a:pt x="51815" y="382523"/>
                </a:lnTo>
                <a:lnTo>
                  <a:pt x="42671" y="394715"/>
                </a:lnTo>
                <a:lnTo>
                  <a:pt x="36575" y="402335"/>
                </a:lnTo>
                <a:lnTo>
                  <a:pt x="0" y="457199"/>
                </a:lnTo>
                <a:lnTo>
                  <a:pt x="138683" y="550163"/>
                </a:lnTo>
                <a:lnTo>
                  <a:pt x="161543" y="515111"/>
                </a:lnTo>
                <a:lnTo>
                  <a:pt x="111251" y="481583"/>
                </a:lnTo>
                <a:lnTo>
                  <a:pt x="118871" y="469391"/>
                </a:lnTo>
                <a:lnTo>
                  <a:pt x="195071" y="464819"/>
                </a:lnTo>
                <a:lnTo>
                  <a:pt x="85343" y="464819"/>
                </a:lnTo>
                <a:lnTo>
                  <a:pt x="48767" y="440435"/>
                </a:lnTo>
                <a:lnTo>
                  <a:pt x="56387" y="428243"/>
                </a:lnTo>
                <a:lnTo>
                  <a:pt x="59435" y="425195"/>
                </a:lnTo>
                <a:lnTo>
                  <a:pt x="62483" y="419099"/>
                </a:lnTo>
                <a:lnTo>
                  <a:pt x="67055" y="414527"/>
                </a:lnTo>
                <a:lnTo>
                  <a:pt x="70103" y="413003"/>
                </a:lnTo>
                <a:lnTo>
                  <a:pt x="73151" y="409955"/>
                </a:lnTo>
                <a:lnTo>
                  <a:pt x="133210" y="409955"/>
                </a:lnTo>
                <a:lnTo>
                  <a:pt x="132846" y="407475"/>
                </a:lnTo>
                <a:lnTo>
                  <a:pt x="128463" y="393558"/>
                </a:lnTo>
                <a:lnTo>
                  <a:pt x="120775" y="383956"/>
                </a:lnTo>
                <a:lnTo>
                  <a:pt x="109727" y="374903"/>
                </a:lnTo>
                <a:lnTo>
                  <a:pt x="102107" y="370331"/>
                </a:lnTo>
                <a:lnTo>
                  <a:pt x="94487" y="367283"/>
                </a:lnTo>
                <a:close/>
              </a:path>
              <a:path w="447040" h="550545">
                <a:moveTo>
                  <a:pt x="133210" y="409955"/>
                </a:moveTo>
                <a:lnTo>
                  <a:pt x="83819" y="409955"/>
                </a:lnTo>
                <a:lnTo>
                  <a:pt x="86867" y="411479"/>
                </a:lnTo>
                <a:lnTo>
                  <a:pt x="89915" y="414527"/>
                </a:lnTo>
                <a:lnTo>
                  <a:pt x="94487" y="416051"/>
                </a:lnTo>
                <a:lnTo>
                  <a:pt x="97535" y="419099"/>
                </a:lnTo>
                <a:lnTo>
                  <a:pt x="102107" y="428243"/>
                </a:lnTo>
                <a:lnTo>
                  <a:pt x="102107" y="438911"/>
                </a:lnTo>
                <a:lnTo>
                  <a:pt x="99059" y="441959"/>
                </a:lnTo>
                <a:lnTo>
                  <a:pt x="97535" y="446531"/>
                </a:lnTo>
                <a:lnTo>
                  <a:pt x="92963" y="455675"/>
                </a:lnTo>
                <a:lnTo>
                  <a:pt x="85343" y="464819"/>
                </a:lnTo>
                <a:lnTo>
                  <a:pt x="195071" y="464819"/>
                </a:lnTo>
                <a:lnTo>
                  <a:pt x="224027" y="422147"/>
                </a:lnTo>
                <a:lnTo>
                  <a:pt x="134606" y="419458"/>
                </a:lnTo>
                <a:lnTo>
                  <a:pt x="133210" y="409955"/>
                </a:lnTo>
                <a:close/>
              </a:path>
              <a:path w="447040" h="550545">
                <a:moveTo>
                  <a:pt x="146303" y="310895"/>
                </a:moveTo>
                <a:lnTo>
                  <a:pt x="124967" y="344423"/>
                </a:lnTo>
                <a:lnTo>
                  <a:pt x="228599" y="413003"/>
                </a:lnTo>
                <a:lnTo>
                  <a:pt x="251459" y="380999"/>
                </a:lnTo>
                <a:lnTo>
                  <a:pt x="146303" y="310895"/>
                </a:lnTo>
                <a:close/>
              </a:path>
              <a:path w="447040" h="550545">
                <a:moveTo>
                  <a:pt x="306323" y="286511"/>
                </a:moveTo>
                <a:lnTo>
                  <a:pt x="269747" y="286511"/>
                </a:lnTo>
                <a:lnTo>
                  <a:pt x="271271" y="288035"/>
                </a:lnTo>
                <a:lnTo>
                  <a:pt x="274319" y="289559"/>
                </a:lnTo>
                <a:lnTo>
                  <a:pt x="275843" y="294131"/>
                </a:lnTo>
                <a:lnTo>
                  <a:pt x="274319" y="297179"/>
                </a:lnTo>
                <a:lnTo>
                  <a:pt x="274319" y="301751"/>
                </a:lnTo>
                <a:lnTo>
                  <a:pt x="272795" y="306323"/>
                </a:lnTo>
                <a:lnTo>
                  <a:pt x="266699" y="315467"/>
                </a:lnTo>
                <a:lnTo>
                  <a:pt x="256031" y="326135"/>
                </a:lnTo>
                <a:lnTo>
                  <a:pt x="251459" y="329183"/>
                </a:lnTo>
                <a:lnTo>
                  <a:pt x="248411" y="330707"/>
                </a:lnTo>
                <a:lnTo>
                  <a:pt x="245363" y="333755"/>
                </a:lnTo>
                <a:lnTo>
                  <a:pt x="240791" y="335279"/>
                </a:lnTo>
                <a:lnTo>
                  <a:pt x="239267" y="335279"/>
                </a:lnTo>
                <a:lnTo>
                  <a:pt x="233171" y="338327"/>
                </a:lnTo>
                <a:lnTo>
                  <a:pt x="231647" y="338327"/>
                </a:lnTo>
                <a:lnTo>
                  <a:pt x="230123" y="341375"/>
                </a:lnTo>
                <a:lnTo>
                  <a:pt x="257555" y="359663"/>
                </a:lnTo>
                <a:lnTo>
                  <a:pt x="262127" y="356615"/>
                </a:lnTo>
                <a:lnTo>
                  <a:pt x="268223" y="352043"/>
                </a:lnTo>
                <a:lnTo>
                  <a:pt x="283455" y="336965"/>
                </a:lnTo>
                <a:lnTo>
                  <a:pt x="291083" y="326135"/>
                </a:lnTo>
                <a:lnTo>
                  <a:pt x="291439" y="325687"/>
                </a:lnTo>
                <a:lnTo>
                  <a:pt x="298434" y="314481"/>
                </a:lnTo>
                <a:lnTo>
                  <a:pt x="303275" y="303275"/>
                </a:lnTo>
                <a:lnTo>
                  <a:pt x="306323" y="288035"/>
                </a:lnTo>
                <a:lnTo>
                  <a:pt x="306323" y="286511"/>
                </a:lnTo>
                <a:close/>
              </a:path>
              <a:path w="447040" h="550545">
                <a:moveTo>
                  <a:pt x="106679" y="283463"/>
                </a:moveTo>
                <a:lnTo>
                  <a:pt x="83819" y="318515"/>
                </a:lnTo>
                <a:lnTo>
                  <a:pt x="109727" y="335279"/>
                </a:lnTo>
                <a:lnTo>
                  <a:pt x="132587" y="300227"/>
                </a:lnTo>
                <a:lnTo>
                  <a:pt x="106679" y="283463"/>
                </a:lnTo>
                <a:close/>
              </a:path>
              <a:path w="447040" h="550545">
                <a:moveTo>
                  <a:pt x="219455" y="211835"/>
                </a:moveTo>
                <a:lnTo>
                  <a:pt x="214883" y="214883"/>
                </a:lnTo>
                <a:lnTo>
                  <a:pt x="208787" y="219455"/>
                </a:lnTo>
                <a:lnTo>
                  <a:pt x="204215" y="224027"/>
                </a:lnTo>
                <a:lnTo>
                  <a:pt x="198119" y="228599"/>
                </a:lnTo>
                <a:lnTo>
                  <a:pt x="193547" y="236219"/>
                </a:lnTo>
                <a:lnTo>
                  <a:pt x="187451" y="242315"/>
                </a:lnTo>
                <a:lnTo>
                  <a:pt x="182879" y="249935"/>
                </a:lnTo>
                <a:lnTo>
                  <a:pt x="176783" y="265175"/>
                </a:lnTo>
                <a:lnTo>
                  <a:pt x="175259" y="272795"/>
                </a:lnTo>
                <a:lnTo>
                  <a:pt x="173735" y="278891"/>
                </a:lnTo>
                <a:lnTo>
                  <a:pt x="173735" y="284987"/>
                </a:lnTo>
                <a:lnTo>
                  <a:pt x="175259" y="292607"/>
                </a:lnTo>
                <a:lnTo>
                  <a:pt x="178307" y="301751"/>
                </a:lnTo>
                <a:lnTo>
                  <a:pt x="181355" y="307847"/>
                </a:lnTo>
                <a:lnTo>
                  <a:pt x="190499" y="313943"/>
                </a:lnTo>
                <a:lnTo>
                  <a:pt x="198119" y="320039"/>
                </a:lnTo>
                <a:lnTo>
                  <a:pt x="205739" y="321563"/>
                </a:lnTo>
                <a:lnTo>
                  <a:pt x="214413" y="321345"/>
                </a:lnTo>
                <a:lnTo>
                  <a:pt x="226126" y="317705"/>
                </a:lnTo>
                <a:lnTo>
                  <a:pt x="237743" y="310895"/>
                </a:lnTo>
                <a:lnTo>
                  <a:pt x="259079" y="289559"/>
                </a:lnTo>
                <a:lnTo>
                  <a:pt x="265175" y="286511"/>
                </a:lnTo>
                <a:lnTo>
                  <a:pt x="306323" y="286511"/>
                </a:lnTo>
                <a:lnTo>
                  <a:pt x="306323" y="281939"/>
                </a:lnTo>
                <a:lnTo>
                  <a:pt x="305942" y="280415"/>
                </a:lnTo>
                <a:lnTo>
                  <a:pt x="211835" y="280415"/>
                </a:lnTo>
                <a:lnTo>
                  <a:pt x="205739" y="277367"/>
                </a:lnTo>
                <a:lnTo>
                  <a:pt x="205739" y="265175"/>
                </a:lnTo>
                <a:lnTo>
                  <a:pt x="207263" y="260603"/>
                </a:lnTo>
                <a:lnTo>
                  <a:pt x="211835" y="256031"/>
                </a:lnTo>
                <a:lnTo>
                  <a:pt x="213359" y="252983"/>
                </a:lnTo>
                <a:lnTo>
                  <a:pt x="222503" y="243839"/>
                </a:lnTo>
                <a:lnTo>
                  <a:pt x="225551" y="242315"/>
                </a:lnTo>
                <a:lnTo>
                  <a:pt x="228599" y="239267"/>
                </a:lnTo>
                <a:lnTo>
                  <a:pt x="231647" y="237743"/>
                </a:lnTo>
                <a:lnTo>
                  <a:pt x="233171" y="236219"/>
                </a:lnTo>
                <a:lnTo>
                  <a:pt x="239267" y="233171"/>
                </a:lnTo>
                <a:lnTo>
                  <a:pt x="242315" y="233171"/>
                </a:lnTo>
                <a:lnTo>
                  <a:pt x="245363" y="230123"/>
                </a:lnTo>
                <a:lnTo>
                  <a:pt x="219455" y="211835"/>
                </a:lnTo>
                <a:close/>
              </a:path>
              <a:path w="447040" h="550545">
                <a:moveTo>
                  <a:pt x="274319" y="245363"/>
                </a:moveTo>
                <a:lnTo>
                  <a:pt x="266699" y="245363"/>
                </a:lnTo>
                <a:lnTo>
                  <a:pt x="259079" y="246887"/>
                </a:lnTo>
                <a:lnTo>
                  <a:pt x="252983" y="249935"/>
                </a:lnTo>
                <a:lnTo>
                  <a:pt x="245363" y="256031"/>
                </a:lnTo>
                <a:lnTo>
                  <a:pt x="240791" y="257555"/>
                </a:lnTo>
                <a:lnTo>
                  <a:pt x="234695" y="263651"/>
                </a:lnTo>
                <a:lnTo>
                  <a:pt x="231647" y="268223"/>
                </a:lnTo>
                <a:lnTo>
                  <a:pt x="222503" y="277367"/>
                </a:lnTo>
                <a:lnTo>
                  <a:pt x="217931" y="280415"/>
                </a:lnTo>
                <a:lnTo>
                  <a:pt x="305942" y="280415"/>
                </a:lnTo>
                <a:lnTo>
                  <a:pt x="303275" y="269747"/>
                </a:lnTo>
                <a:lnTo>
                  <a:pt x="301751" y="265175"/>
                </a:lnTo>
                <a:lnTo>
                  <a:pt x="298703" y="259079"/>
                </a:lnTo>
                <a:lnTo>
                  <a:pt x="294131" y="256031"/>
                </a:lnTo>
                <a:lnTo>
                  <a:pt x="289559" y="251459"/>
                </a:lnTo>
                <a:lnTo>
                  <a:pt x="281939" y="246887"/>
                </a:lnTo>
                <a:lnTo>
                  <a:pt x="274319" y="245363"/>
                </a:lnTo>
                <a:close/>
              </a:path>
              <a:path w="447040" h="550545">
                <a:moveTo>
                  <a:pt x="208787" y="129539"/>
                </a:moveTo>
                <a:lnTo>
                  <a:pt x="187451" y="163067"/>
                </a:lnTo>
                <a:lnTo>
                  <a:pt x="332231" y="259079"/>
                </a:lnTo>
                <a:lnTo>
                  <a:pt x="353567" y="225551"/>
                </a:lnTo>
                <a:lnTo>
                  <a:pt x="315467" y="199643"/>
                </a:lnTo>
                <a:lnTo>
                  <a:pt x="312419" y="190499"/>
                </a:lnTo>
                <a:lnTo>
                  <a:pt x="378420" y="190499"/>
                </a:lnTo>
                <a:lnTo>
                  <a:pt x="382406" y="184403"/>
                </a:lnTo>
                <a:lnTo>
                  <a:pt x="289559" y="184403"/>
                </a:lnTo>
                <a:lnTo>
                  <a:pt x="208787" y="129539"/>
                </a:lnTo>
                <a:close/>
              </a:path>
              <a:path w="447040" h="550545">
                <a:moveTo>
                  <a:pt x="378420" y="190499"/>
                </a:moveTo>
                <a:lnTo>
                  <a:pt x="312419" y="190499"/>
                </a:lnTo>
                <a:lnTo>
                  <a:pt x="376427" y="193547"/>
                </a:lnTo>
                <a:lnTo>
                  <a:pt x="378420" y="190499"/>
                </a:lnTo>
                <a:close/>
              </a:path>
              <a:path w="447040" h="550545">
                <a:moveTo>
                  <a:pt x="295655" y="86867"/>
                </a:moveTo>
                <a:lnTo>
                  <a:pt x="269747" y="126491"/>
                </a:lnTo>
                <a:lnTo>
                  <a:pt x="289559" y="184403"/>
                </a:lnTo>
                <a:lnTo>
                  <a:pt x="382406" y="184403"/>
                </a:lnTo>
                <a:lnTo>
                  <a:pt x="402335" y="153923"/>
                </a:lnTo>
                <a:lnTo>
                  <a:pt x="315467" y="153923"/>
                </a:lnTo>
                <a:lnTo>
                  <a:pt x="295655" y="86867"/>
                </a:lnTo>
                <a:close/>
              </a:path>
              <a:path w="447040" h="550545">
                <a:moveTo>
                  <a:pt x="446531" y="74675"/>
                </a:moveTo>
                <a:lnTo>
                  <a:pt x="409955" y="74675"/>
                </a:lnTo>
                <a:lnTo>
                  <a:pt x="416051" y="77723"/>
                </a:lnTo>
                <a:lnTo>
                  <a:pt x="416051" y="85343"/>
                </a:lnTo>
                <a:lnTo>
                  <a:pt x="413003" y="94487"/>
                </a:lnTo>
                <a:lnTo>
                  <a:pt x="403859" y="108203"/>
                </a:lnTo>
                <a:lnTo>
                  <a:pt x="400811" y="111251"/>
                </a:lnTo>
                <a:lnTo>
                  <a:pt x="396239" y="114299"/>
                </a:lnTo>
                <a:lnTo>
                  <a:pt x="393191" y="117347"/>
                </a:lnTo>
                <a:lnTo>
                  <a:pt x="390143" y="118871"/>
                </a:lnTo>
                <a:lnTo>
                  <a:pt x="385571" y="121919"/>
                </a:lnTo>
                <a:lnTo>
                  <a:pt x="382523" y="123443"/>
                </a:lnTo>
                <a:lnTo>
                  <a:pt x="379475" y="123443"/>
                </a:lnTo>
                <a:lnTo>
                  <a:pt x="376427" y="124967"/>
                </a:lnTo>
                <a:lnTo>
                  <a:pt x="374903" y="126491"/>
                </a:lnTo>
                <a:lnTo>
                  <a:pt x="371855" y="126491"/>
                </a:lnTo>
                <a:lnTo>
                  <a:pt x="370331" y="129539"/>
                </a:lnTo>
                <a:lnTo>
                  <a:pt x="397763" y="147827"/>
                </a:lnTo>
                <a:lnTo>
                  <a:pt x="403859" y="144779"/>
                </a:lnTo>
                <a:lnTo>
                  <a:pt x="408431" y="140207"/>
                </a:lnTo>
                <a:lnTo>
                  <a:pt x="415587" y="133287"/>
                </a:lnTo>
                <a:lnTo>
                  <a:pt x="441959" y="97535"/>
                </a:lnTo>
                <a:lnTo>
                  <a:pt x="443483" y="91439"/>
                </a:lnTo>
                <a:lnTo>
                  <a:pt x="446531" y="83819"/>
                </a:lnTo>
                <a:lnTo>
                  <a:pt x="446531" y="74675"/>
                </a:lnTo>
                <a:close/>
              </a:path>
              <a:path w="447040" h="550545">
                <a:moveTo>
                  <a:pt x="359663" y="0"/>
                </a:moveTo>
                <a:lnTo>
                  <a:pt x="355091" y="3047"/>
                </a:lnTo>
                <a:lnTo>
                  <a:pt x="350519" y="7619"/>
                </a:lnTo>
                <a:lnTo>
                  <a:pt x="338327" y="16763"/>
                </a:lnTo>
                <a:lnTo>
                  <a:pt x="333755" y="22859"/>
                </a:lnTo>
                <a:lnTo>
                  <a:pt x="329183" y="30479"/>
                </a:lnTo>
                <a:lnTo>
                  <a:pt x="323087" y="38099"/>
                </a:lnTo>
                <a:lnTo>
                  <a:pt x="320039" y="45719"/>
                </a:lnTo>
                <a:lnTo>
                  <a:pt x="318515" y="53339"/>
                </a:lnTo>
                <a:lnTo>
                  <a:pt x="315467" y="60959"/>
                </a:lnTo>
                <a:lnTo>
                  <a:pt x="315467" y="80771"/>
                </a:lnTo>
                <a:lnTo>
                  <a:pt x="316991" y="85343"/>
                </a:lnTo>
                <a:lnTo>
                  <a:pt x="320039" y="89915"/>
                </a:lnTo>
                <a:lnTo>
                  <a:pt x="323087" y="96011"/>
                </a:lnTo>
                <a:lnTo>
                  <a:pt x="326135" y="99059"/>
                </a:lnTo>
                <a:lnTo>
                  <a:pt x="330865" y="102212"/>
                </a:lnTo>
                <a:lnTo>
                  <a:pt x="343540" y="108223"/>
                </a:lnTo>
                <a:lnTo>
                  <a:pt x="355091" y="109727"/>
                </a:lnTo>
                <a:lnTo>
                  <a:pt x="362711" y="108203"/>
                </a:lnTo>
                <a:lnTo>
                  <a:pt x="370331" y="105155"/>
                </a:lnTo>
                <a:lnTo>
                  <a:pt x="377951" y="99059"/>
                </a:lnTo>
                <a:lnTo>
                  <a:pt x="393191" y="83819"/>
                </a:lnTo>
                <a:lnTo>
                  <a:pt x="396239" y="82295"/>
                </a:lnTo>
                <a:lnTo>
                  <a:pt x="399287" y="77723"/>
                </a:lnTo>
                <a:lnTo>
                  <a:pt x="403859" y="76199"/>
                </a:lnTo>
                <a:lnTo>
                  <a:pt x="405383" y="74675"/>
                </a:lnTo>
                <a:lnTo>
                  <a:pt x="446531" y="74675"/>
                </a:lnTo>
                <a:lnTo>
                  <a:pt x="446531" y="68579"/>
                </a:lnTo>
                <a:lnTo>
                  <a:pt x="352043" y="68579"/>
                </a:lnTo>
                <a:lnTo>
                  <a:pt x="348995" y="67055"/>
                </a:lnTo>
                <a:lnTo>
                  <a:pt x="347471" y="65531"/>
                </a:lnTo>
                <a:lnTo>
                  <a:pt x="345947" y="62483"/>
                </a:lnTo>
                <a:lnTo>
                  <a:pt x="345947" y="57911"/>
                </a:lnTo>
                <a:lnTo>
                  <a:pt x="348995" y="48767"/>
                </a:lnTo>
                <a:lnTo>
                  <a:pt x="352043" y="44195"/>
                </a:lnTo>
                <a:lnTo>
                  <a:pt x="355091" y="41147"/>
                </a:lnTo>
                <a:lnTo>
                  <a:pt x="356615" y="38099"/>
                </a:lnTo>
                <a:lnTo>
                  <a:pt x="362711" y="32003"/>
                </a:lnTo>
                <a:lnTo>
                  <a:pt x="365759" y="30479"/>
                </a:lnTo>
                <a:lnTo>
                  <a:pt x="368807" y="27431"/>
                </a:lnTo>
                <a:lnTo>
                  <a:pt x="380999" y="21335"/>
                </a:lnTo>
                <a:lnTo>
                  <a:pt x="382523" y="21335"/>
                </a:lnTo>
                <a:lnTo>
                  <a:pt x="384047" y="19811"/>
                </a:lnTo>
                <a:lnTo>
                  <a:pt x="387095" y="18287"/>
                </a:lnTo>
                <a:lnTo>
                  <a:pt x="359663" y="0"/>
                </a:lnTo>
                <a:close/>
              </a:path>
              <a:path w="447040" h="550545">
                <a:moveTo>
                  <a:pt x="414527" y="33527"/>
                </a:moveTo>
                <a:lnTo>
                  <a:pt x="408431" y="33527"/>
                </a:lnTo>
                <a:lnTo>
                  <a:pt x="400811" y="35051"/>
                </a:lnTo>
                <a:lnTo>
                  <a:pt x="393191" y="38099"/>
                </a:lnTo>
                <a:lnTo>
                  <a:pt x="385571" y="44195"/>
                </a:lnTo>
                <a:lnTo>
                  <a:pt x="382523" y="45719"/>
                </a:lnTo>
                <a:lnTo>
                  <a:pt x="362711" y="65531"/>
                </a:lnTo>
                <a:lnTo>
                  <a:pt x="356615" y="68579"/>
                </a:lnTo>
                <a:lnTo>
                  <a:pt x="446531" y="68579"/>
                </a:lnTo>
                <a:lnTo>
                  <a:pt x="446531" y="64007"/>
                </a:lnTo>
                <a:lnTo>
                  <a:pt x="445007" y="57911"/>
                </a:lnTo>
                <a:lnTo>
                  <a:pt x="441959" y="53339"/>
                </a:lnTo>
                <a:lnTo>
                  <a:pt x="438911" y="47243"/>
                </a:lnTo>
                <a:lnTo>
                  <a:pt x="435863" y="44195"/>
                </a:lnTo>
                <a:lnTo>
                  <a:pt x="429767" y="39623"/>
                </a:lnTo>
                <a:lnTo>
                  <a:pt x="422147" y="35051"/>
                </a:lnTo>
                <a:lnTo>
                  <a:pt x="414527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461009" y="6511981"/>
            <a:ext cx="117284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KA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RS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D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r</a:t>
            </a:r>
            <a:r>
              <a:rPr sz="900" spc="5" dirty="0">
                <a:solidFill>
                  <a:srgbClr val="888888"/>
                </a:solidFill>
                <a:latin typeface="Trebuchet MS"/>
                <a:cs typeface="Trebuchet MS"/>
              </a:rPr>
              <a:t>.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N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ic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o Lu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m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enta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9737" y="350519"/>
            <a:ext cx="622935" cy="3430904"/>
          </a:xfrm>
          <a:custGeom>
            <a:avLst/>
            <a:gdLst/>
            <a:ahLst/>
            <a:cxnLst/>
            <a:rect l="l" t="t" r="r" b="b"/>
            <a:pathLst>
              <a:path w="622934" h="3430904">
                <a:moveTo>
                  <a:pt x="0" y="0"/>
                </a:moveTo>
                <a:lnTo>
                  <a:pt x="762" y="1524"/>
                </a:lnTo>
                <a:lnTo>
                  <a:pt x="610362" y="3430524"/>
                </a:lnTo>
                <a:lnTo>
                  <a:pt x="622825" y="3430524"/>
                </a:lnTo>
                <a:lnTo>
                  <a:pt x="12954" y="0"/>
                </a:lnTo>
                <a:lnTo>
                  <a:pt x="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64195" y="350520"/>
            <a:ext cx="2253995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76444" y="350520"/>
            <a:ext cx="1241747" cy="343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64195" y="350520"/>
            <a:ext cx="2253995" cy="3430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6616" y="348996"/>
            <a:ext cx="1941575" cy="3432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79474" y="350519"/>
            <a:ext cx="1938718" cy="3430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76616" y="348996"/>
            <a:ext cx="1941575" cy="3432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83068" y="348996"/>
            <a:ext cx="2135123" cy="34320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85129" y="350519"/>
            <a:ext cx="2133062" cy="34305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83068" y="348996"/>
            <a:ext cx="2135123" cy="34320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67800" y="348996"/>
            <a:ext cx="850391" cy="34320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07125" y="350519"/>
            <a:ext cx="511066" cy="34305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67800" y="348996"/>
            <a:ext cx="850391" cy="34320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49868" y="348996"/>
            <a:ext cx="1068323" cy="34320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50909" y="350519"/>
            <a:ext cx="1058917" cy="34305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49868" y="348996"/>
            <a:ext cx="1068323" cy="34320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1143" y="348996"/>
            <a:ext cx="859535" cy="34320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2668" y="350519"/>
            <a:ext cx="856487" cy="34305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1143" y="348996"/>
            <a:ext cx="859535" cy="34320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55839" y="1078796"/>
            <a:ext cx="5711190" cy="821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tabLst>
                <a:tab pos="3140710" algn="l"/>
              </a:tabLst>
            </a:pPr>
            <a:r>
              <a:rPr sz="2800" spc="180" dirty="0">
                <a:latin typeface="Wingdings"/>
                <a:cs typeface="Wingdings"/>
              </a:rPr>
              <a:t></a:t>
            </a:r>
            <a:r>
              <a:rPr sz="2800" b="1" spc="-5" dirty="0">
                <a:latin typeface="Arial"/>
                <a:cs typeface="Arial"/>
              </a:rPr>
              <a:t>K</a:t>
            </a:r>
            <a:r>
              <a:rPr sz="2800" b="1" spc="20" dirty="0">
                <a:latin typeface="Arial"/>
                <a:cs typeface="Arial"/>
              </a:rPr>
              <a:t>a</a:t>
            </a:r>
            <a:r>
              <a:rPr sz="2800" b="1" spc="50" dirty="0">
                <a:latin typeface="Arial"/>
                <a:cs typeface="Arial"/>
              </a:rPr>
              <a:t>t</a:t>
            </a:r>
            <a:r>
              <a:rPr sz="2800" b="1" spc="55" dirty="0">
                <a:latin typeface="Arial"/>
                <a:cs typeface="Arial"/>
              </a:rPr>
              <a:t>e</a:t>
            </a:r>
            <a:r>
              <a:rPr sz="2800" b="1" spc="-35" dirty="0">
                <a:latin typeface="Arial"/>
                <a:cs typeface="Arial"/>
              </a:rPr>
              <a:t>g</a:t>
            </a:r>
            <a:r>
              <a:rPr sz="2800" b="1" spc="-40" dirty="0">
                <a:latin typeface="Arial"/>
                <a:cs typeface="Arial"/>
              </a:rPr>
              <a:t>o</a:t>
            </a:r>
            <a:r>
              <a:rPr sz="2800" b="1" spc="114" dirty="0">
                <a:latin typeface="Arial"/>
                <a:cs typeface="Arial"/>
              </a:rPr>
              <a:t>r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14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R</a:t>
            </a:r>
            <a:r>
              <a:rPr sz="2800" b="1" spc="-25" dirty="0">
                <a:latin typeface="Arial"/>
                <a:cs typeface="Arial"/>
              </a:rPr>
              <a:t>i</a:t>
            </a:r>
            <a:r>
              <a:rPr sz="2800" b="1" spc="-55" dirty="0">
                <a:latin typeface="Arial"/>
                <a:cs typeface="Arial"/>
              </a:rPr>
              <a:t>s</a:t>
            </a:r>
            <a:r>
              <a:rPr sz="2800" b="1" spc="-25" dirty="0">
                <a:latin typeface="Arial"/>
                <a:cs typeface="Arial"/>
              </a:rPr>
              <a:t>i</a:t>
            </a:r>
            <a:r>
              <a:rPr sz="2800" b="1" spc="-65" dirty="0">
                <a:latin typeface="Arial"/>
                <a:cs typeface="Arial"/>
              </a:rPr>
              <a:t>k</a:t>
            </a:r>
            <a:r>
              <a:rPr sz="2800" b="1" spc="-20" dirty="0">
                <a:latin typeface="Arial"/>
                <a:cs typeface="Arial"/>
              </a:rPr>
              <a:t>o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30" dirty="0">
                <a:latin typeface="Arial"/>
                <a:cs typeface="Arial"/>
              </a:rPr>
              <a:t>d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90" dirty="0">
                <a:latin typeface="Arial"/>
                <a:cs typeface="Arial"/>
              </a:rPr>
              <a:t>R</a:t>
            </a:r>
            <a:r>
              <a:rPr sz="2800" b="1" spc="-35" dirty="0">
                <a:latin typeface="Arial"/>
                <a:cs typeface="Arial"/>
              </a:rPr>
              <a:t>um</a:t>
            </a:r>
            <a:r>
              <a:rPr sz="2800" b="1" spc="90" dirty="0">
                <a:latin typeface="Arial"/>
                <a:cs typeface="Arial"/>
              </a:rPr>
              <a:t>a</a:t>
            </a:r>
            <a:r>
              <a:rPr sz="2800" b="1" spc="-20" dirty="0">
                <a:latin typeface="Arial"/>
                <a:cs typeface="Arial"/>
              </a:rPr>
              <a:t>h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90" dirty="0">
                <a:latin typeface="Arial"/>
                <a:cs typeface="Arial"/>
              </a:rPr>
              <a:t>a</a:t>
            </a:r>
            <a:r>
              <a:rPr sz="2800" b="1" spc="-30" dirty="0">
                <a:latin typeface="Arial"/>
                <a:cs typeface="Arial"/>
              </a:rPr>
              <a:t>k</a:t>
            </a:r>
            <a:r>
              <a:rPr sz="2800" b="1" spc="-25" dirty="0">
                <a:latin typeface="Arial"/>
                <a:cs typeface="Arial"/>
              </a:rPr>
              <a:t>i</a:t>
            </a:r>
            <a:r>
              <a:rPr sz="2800" b="1" spc="-10" dirty="0">
                <a:latin typeface="Arial"/>
                <a:cs typeface="Arial"/>
              </a:rPr>
              <a:t>t (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30" dirty="0">
                <a:latin typeface="Arial"/>
                <a:cs typeface="Arial"/>
              </a:rPr>
              <a:t>C</a:t>
            </a:r>
            <a:r>
              <a:rPr sz="2800" b="1" spc="20" dirty="0">
                <a:latin typeface="Arial"/>
                <a:cs typeface="Arial"/>
              </a:rPr>
              <a:t>a</a:t>
            </a:r>
            <a:r>
              <a:rPr sz="2800" b="1" spc="50" dirty="0">
                <a:latin typeface="Arial"/>
                <a:cs typeface="Arial"/>
              </a:rPr>
              <a:t>t</a:t>
            </a:r>
            <a:r>
              <a:rPr sz="2800" b="1" spc="55" dirty="0">
                <a:latin typeface="Arial"/>
                <a:cs typeface="Arial"/>
              </a:rPr>
              <a:t>e</a:t>
            </a:r>
            <a:r>
              <a:rPr sz="2800" b="1" spc="-35" dirty="0">
                <a:latin typeface="Arial"/>
                <a:cs typeface="Arial"/>
              </a:rPr>
              <a:t>g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800" b="1" spc="114" dirty="0">
                <a:latin typeface="Arial"/>
                <a:cs typeface="Arial"/>
              </a:rPr>
              <a:t>r</a:t>
            </a:r>
            <a:r>
              <a:rPr sz="2800" b="1" spc="-35" dirty="0">
                <a:latin typeface="Arial"/>
                <a:cs typeface="Arial"/>
              </a:rPr>
              <a:t>i</a:t>
            </a:r>
            <a:r>
              <a:rPr sz="2800" b="1" spc="90" dirty="0">
                <a:latin typeface="Arial"/>
                <a:cs typeface="Arial"/>
              </a:rPr>
              <a:t>e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800" b="1" spc="-10" dirty="0">
                <a:latin typeface="Arial"/>
                <a:cs typeface="Arial"/>
              </a:rPr>
              <a:t>f</a:t>
            </a:r>
            <a:r>
              <a:rPr sz="2800" b="1" spc="22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R</a:t>
            </a:r>
            <a:r>
              <a:rPr sz="2800" b="1" spc="-25" dirty="0">
                <a:latin typeface="Arial"/>
                <a:cs typeface="Arial"/>
              </a:rPr>
              <a:t>i</a:t>
            </a:r>
            <a:r>
              <a:rPr sz="2800" b="1" spc="-55" dirty="0">
                <a:latin typeface="Arial"/>
                <a:cs typeface="Arial"/>
              </a:rPr>
              <a:t>s</a:t>
            </a:r>
            <a:r>
              <a:rPr sz="2800" b="1" spc="-20" dirty="0">
                <a:latin typeface="Arial"/>
                <a:cs typeface="Arial"/>
              </a:rPr>
              <a:t>k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2668" y="3779520"/>
            <a:ext cx="9142730" cy="3427729"/>
          </a:xfrm>
          <a:custGeom>
            <a:avLst/>
            <a:gdLst/>
            <a:ahLst/>
            <a:cxnLst/>
            <a:rect l="l" t="t" r="r" b="b"/>
            <a:pathLst>
              <a:path w="9142730" h="3427729">
                <a:moveTo>
                  <a:pt x="0" y="3427476"/>
                </a:moveTo>
                <a:lnTo>
                  <a:pt x="9142475" y="3427476"/>
                </a:lnTo>
                <a:lnTo>
                  <a:pt x="9142475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96355" y="4524757"/>
            <a:ext cx="4022090" cy="2685415"/>
          </a:xfrm>
          <a:custGeom>
            <a:avLst/>
            <a:gdLst/>
            <a:ahLst/>
            <a:cxnLst/>
            <a:rect l="l" t="t" r="r" b="b"/>
            <a:pathLst>
              <a:path w="4022090" h="2685415">
                <a:moveTo>
                  <a:pt x="4021836" y="0"/>
                </a:moveTo>
                <a:lnTo>
                  <a:pt x="4571" y="2679191"/>
                </a:lnTo>
                <a:lnTo>
                  <a:pt x="1523" y="2680715"/>
                </a:lnTo>
                <a:lnTo>
                  <a:pt x="0" y="2685287"/>
                </a:lnTo>
                <a:lnTo>
                  <a:pt x="17526" y="2685287"/>
                </a:lnTo>
                <a:lnTo>
                  <a:pt x="4021836" y="15746"/>
                </a:lnTo>
                <a:lnTo>
                  <a:pt x="402183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19828" y="3779520"/>
            <a:ext cx="622300" cy="3430904"/>
          </a:xfrm>
          <a:custGeom>
            <a:avLst/>
            <a:gdLst/>
            <a:ahLst/>
            <a:cxnLst/>
            <a:rect l="l" t="t" r="r" b="b"/>
            <a:pathLst>
              <a:path w="622300" h="3430904">
                <a:moveTo>
                  <a:pt x="12462" y="0"/>
                </a:moveTo>
                <a:lnTo>
                  <a:pt x="0" y="0"/>
                </a:lnTo>
                <a:lnTo>
                  <a:pt x="609870" y="3430524"/>
                </a:lnTo>
                <a:lnTo>
                  <a:pt x="622062" y="3430524"/>
                </a:lnTo>
                <a:lnTo>
                  <a:pt x="622062" y="3429000"/>
                </a:lnTo>
                <a:lnTo>
                  <a:pt x="1246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64195" y="3777996"/>
            <a:ext cx="2253995" cy="343204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65719" y="3779520"/>
            <a:ext cx="2252472" cy="34305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4195" y="3777996"/>
            <a:ext cx="2253995" cy="34320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76616" y="3777996"/>
            <a:ext cx="1941575" cy="343052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80025" y="3779520"/>
            <a:ext cx="1338167" cy="34290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76616" y="3777996"/>
            <a:ext cx="1941575" cy="343052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09688" y="4268724"/>
            <a:ext cx="2508503" cy="29397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11211" y="4271772"/>
            <a:ext cx="2506980" cy="293674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09688" y="4268724"/>
            <a:ext cx="2508503" cy="293979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83068" y="3777996"/>
            <a:ext cx="2135123" cy="343052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12976" y="3779520"/>
            <a:ext cx="1205215" cy="34290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83068" y="3777996"/>
            <a:ext cx="2135123" cy="343052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67800" y="3777996"/>
            <a:ext cx="850391" cy="343052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69323" y="3779520"/>
            <a:ext cx="848868" cy="34290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67800" y="3777996"/>
            <a:ext cx="850391" cy="343052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49868" y="3777996"/>
            <a:ext cx="1068323" cy="343052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319780" y="3779520"/>
            <a:ext cx="597178" cy="34290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49868" y="3777996"/>
            <a:ext cx="1068323" cy="343052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31580" y="5244084"/>
            <a:ext cx="1086611" cy="19644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33103" y="5253843"/>
            <a:ext cx="1085088" cy="195467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31580" y="5244084"/>
            <a:ext cx="1086611" cy="19644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1143" y="3777996"/>
            <a:ext cx="859535" cy="226313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2668" y="3779520"/>
            <a:ext cx="336354" cy="221151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1143" y="3777996"/>
            <a:ext cx="859535" cy="226313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137397" y="2506069"/>
            <a:ext cx="4061460" cy="294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690" indent="-427990">
              <a:lnSpc>
                <a:spcPct val="100000"/>
              </a:lnSpc>
              <a:buClr>
                <a:srgbClr val="0000CC"/>
              </a:buClr>
              <a:buFont typeface="Arial"/>
              <a:buAutoNum type="arabicPeriod"/>
              <a:tabLst>
                <a:tab pos="441325" algn="l"/>
              </a:tabLst>
            </a:pPr>
            <a:r>
              <a:rPr sz="2800" b="1" spc="-36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800" b="1" spc="-18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800" b="1" spc="-15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spc="-33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800" b="1" spc="-1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800" b="1" spc="-2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ca</a:t>
            </a:r>
            <a:r>
              <a:rPr sz="2800" b="1" spc="-22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800" b="1" spc="-29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spc="-175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800" b="1" spc="-22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spc="-15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800" b="1" spc="-18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800" b="1" spc="-3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2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800" b="1" spc="-15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sk</a:t>
            </a:r>
            <a:r>
              <a:rPr sz="2800" b="1" spc="-2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440690" indent="-427990">
              <a:lnSpc>
                <a:spcPct val="100000"/>
              </a:lnSpc>
              <a:spcBef>
                <a:spcPts val="670"/>
              </a:spcBef>
              <a:buClr>
                <a:srgbClr val="0000CC"/>
              </a:buClr>
              <a:buFont typeface="Arial"/>
              <a:buAutoNum type="arabicPeriod"/>
              <a:tabLst>
                <a:tab pos="441325" algn="l"/>
              </a:tabLst>
            </a:pPr>
            <a:r>
              <a:rPr sz="2800" b="1" spc="-445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spc="-33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800" b="1" spc="-15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ca</a:t>
            </a:r>
            <a:r>
              <a:rPr sz="28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800" b="1" spc="-20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800" b="1" spc="-18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800" b="1" spc="-180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800" b="1" spc="-170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800" b="1" spc="-175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800" b="1" spc="-22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spc="-15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800" b="1" spc="-18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800" b="1" spc="-38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2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800" b="1" spc="-15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sk</a:t>
            </a:r>
            <a:r>
              <a:rPr sz="2800" b="1" spc="-2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440690" indent="-427990">
              <a:lnSpc>
                <a:spcPct val="100000"/>
              </a:lnSpc>
              <a:spcBef>
                <a:spcPts val="670"/>
              </a:spcBef>
              <a:buClr>
                <a:srgbClr val="0000CC"/>
              </a:buClr>
              <a:buFont typeface="Arial"/>
              <a:buAutoNum type="arabicPeriod"/>
              <a:tabLst>
                <a:tab pos="441325" algn="l"/>
              </a:tabLst>
            </a:pPr>
            <a:r>
              <a:rPr sz="2800" b="1" spc="-36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spc="-475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800" b="1" spc="-33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800" b="1" spc="-15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800" b="1" spc="-33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ye</a:t>
            </a:r>
            <a:r>
              <a:rPr sz="2800" b="1" spc="-30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spc="-175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800" b="1" spc="-22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spc="-15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800" b="1" spc="-18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800" b="1" spc="-3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2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800" b="1" spc="-15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sk</a:t>
            </a:r>
            <a:r>
              <a:rPr sz="2800" b="1" spc="-2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440690" indent="-427990">
              <a:lnSpc>
                <a:spcPct val="100000"/>
              </a:lnSpc>
              <a:spcBef>
                <a:spcPts val="670"/>
              </a:spcBef>
              <a:buClr>
                <a:srgbClr val="0000CC"/>
              </a:buClr>
              <a:buFont typeface="Arial"/>
              <a:buAutoNum type="arabicPeriod"/>
              <a:tabLst>
                <a:tab pos="441325" algn="l"/>
              </a:tabLst>
            </a:pPr>
            <a:r>
              <a:rPr sz="2800" b="1" spc="-36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800" b="1" spc="-22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800" b="1" spc="-330" dirty="0">
                <a:solidFill>
                  <a:srgbClr val="0000CC"/>
                </a:solidFill>
                <a:latin typeface="Arial"/>
                <a:cs typeface="Arial"/>
              </a:rPr>
              <a:t>op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spc="-22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800" b="1" spc="-18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800" b="1" spc="-290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800" b="1" spc="-175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800" b="1" spc="-22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spc="-15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800" b="1" spc="-18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800" b="1" spc="-38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2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800" b="1" spc="-15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sk</a:t>
            </a:r>
            <a:r>
              <a:rPr sz="2800" b="1" spc="-2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440690" indent="-427990">
              <a:lnSpc>
                <a:spcPct val="100000"/>
              </a:lnSpc>
              <a:spcBef>
                <a:spcPts val="670"/>
              </a:spcBef>
              <a:buClr>
                <a:srgbClr val="0000CC"/>
              </a:buClr>
              <a:buFont typeface="Arial"/>
              <a:buAutoNum type="arabicPeriod"/>
              <a:tabLst>
                <a:tab pos="441325" algn="l"/>
              </a:tabLst>
            </a:pPr>
            <a:r>
              <a:rPr sz="2800" b="1" spc="-330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800" b="1" spc="-15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800" b="1" spc="-33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800" b="1" spc="-33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800" b="1" spc="-15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800" b="1" spc="-2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2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800" b="1" spc="-15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sk</a:t>
            </a:r>
            <a:r>
              <a:rPr sz="2800" b="1" spc="-2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440690" indent="-427990">
              <a:lnSpc>
                <a:spcPct val="100000"/>
              </a:lnSpc>
              <a:spcBef>
                <a:spcPts val="670"/>
              </a:spcBef>
              <a:buClr>
                <a:srgbClr val="0000CC"/>
              </a:buClr>
              <a:buFont typeface="Arial"/>
              <a:buAutoNum type="arabicPeriod"/>
              <a:tabLst>
                <a:tab pos="441325" algn="l"/>
              </a:tabLst>
            </a:pPr>
            <a:r>
              <a:rPr sz="2800" b="1" spc="-41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800" b="1" spc="-18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800" b="1" spc="-33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800" b="1" spc="-2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2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800" b="1" spc="-15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800" b="1" spc="-305" dirty="0">
                <a:solidFill>
                  <a:srgbClr val="0000CC"/>
                </a:solidFill>
                <a:latin typeface="Arial"/>
                <a:cs typeface="Arial"/>
              </a:rPr>
              <a:t>sk</a:t>
            </a:r>
            <a:r>
              <a:rPr sz="2800" b="1" spc="-2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61009" y="6511981"/>
            <a:ext cx="117284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KA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RS</a:t>
            </a:r>
            <a:r>
              <a:rPr sz="900" spc="-1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D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r</a:t>
            </a:r>
            <a:r>
              <a:rPr sz="900" spc="5" dirty="0">
                <a:solidFill>
                  <a:srgbClr val="888888"/>
                </a:solidFill>
                <a:latin typeface="Trebuchet MS"/>
                <a:cs typeface="Trebuchet MS"/>
              </a:rPr>
              <a:t>.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N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ic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o Lu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m</a:t>
            </a:r>
            <a:r>
              <a:rPr sz="900" dirty="0">
                <a:solidFill>
                  <a:srgbClr val="888888"/>
                </a:solidFill>
                <a:latin typeface="Trebuchet MS"/>
                <a:cs typeface="Trebuchet MS"/>
              </a:rPr>
              <a:t>enta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543491" y="5853830"/>
            <a:ext cx="347662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i="1" spc="-15" dirty="0">
                <a:latin typeface="Times New Roman"/>
                <a:cs typeface="Times New Roman"/>
              </a:rPr>
              <a:t>R</a:t>
            </a:r>
            <a:r>
              <a:rPr sz="1600" i="1" spc="-10" dirty="0">
                <a:latin typeface="Times New Roman"/>
                <a:cs typeface="Times New Roman"/>
              </a:rPr>
              <a:t>oberta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Ca</a:t>
            </a:r>
            <a:r>
              <a:rPr sz="1600" i="1" spc="-70" dirty="0">
                <a:latin typeface="Times New Roman"/>
                <a:cs typeface="Times New Roman"/>
              </a:rPr>
              <a:t>r</a:t>
            </a:r>
            <a:r>
              <a:rPr sz="1600" i="1" spc="-10" dirty="0">
                <a:latin typeface="Times New Roman"/>
                <a:cs typeface="Times New Roman"/>
              </a:rPr>
              <a:t>oll,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editor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: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R</a:t>
            </a:r>
            <a:r>
              <a:rPr sz="1600" i="1" spc="-10" dirty="0">
                <a:latin typeface="Times New Roman"/>
                <a:cs typeface="Times New Roman"/>
              </a:rPr>
              <a:t>isk</a:t>
            </a:r>
            <a:r>
              <a:rPr sz="1600" i="1" spc="1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Management Handbook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for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Health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Ca</a:t>
            </a:r>
            <a:r>
              <a:rPr sz="1600" i="1" spc="-70" dirty="0">
                <a:latin typeface="Times New Roman"/>
                <a:cs typeface="Times New Roman"/>
              </a:rPr>
              <a:t>r</a:t>
            </a:r>
            <a:r>
              <a:rPr sz="1600" i="1" spc="-10" dirty="0">
                <a:latin typeface="Times New Roman"/>
                <a:cs typeface="Times New Roman"/>
              </a:rPr>
              <a:t>e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O</a:t>
            </a:r>
            <a:r>
              <a:rPr sz="1600" i="1" spc="-70" dirty="0">
                <a:latin typeface="Times New Roman"/>
                <a:cs typeface="Times New Roman"/>
              </a:rPr>
              <a:t>r</a:t>
            </a:r>
            <a:r>
              <a:rPr sz="1600" i="1" spc="-10" dirty="0">
                <a:latin typeface="Times New Roman"/>
                <a:cs typeface="Times New Roman"/>
              </a:rPr>
              <a:t>ganizations,</a:t>
            </a:r>
            <a:r>
              <a:rPr sz="1600" i="1" spc="-5" dirty="0">
                <a:latin typeface="Times New Roman"/>
                <a:cs typeface="Times New Roman"/>
              </a:rPr>
              <a:t> 4</a:t>
            </a:r>
            <a:r>
              <a:rPr sz="1575" i="1" baseline="26455" dirty="0">
                <a:latin typeface="Times New Roman"/>
                <a:cs typeface="Times New Roman"/>
              </a:rPr>
              <a:t>th</a:t>
            </a:r>
            <a:r>
              <a:rPr sz="1575" i="1" spc="187" baseline="2645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edition,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Jossey</a:t>
            </a:r>
            <a:r>
              <a:rPr sz="1600" i="1" spc="20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B</a:t>
            </a:r>
            <a:r>
              <a:rPr sz="1600" i="1" spc="-10" dirty="0">
                <a:latin typeface="Times New Roman"/>
                <a:cs typeface="Times New Roman"/>
              </a:rPr>
              <a:t>ass,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2004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1880</Words>
  <Application>Microsoft Office PowerPoint</Application>
  <PresentationFormat>Custom</PresentationFormat>
  <Paragraphs>412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Mengapa Keselamatan Pasien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 P J P adalah Ketua Tim PPA / Interdisiplin / Klinis Clinical Leader</vt:lpstr>
      <vt:lpstr>PowerPoint Presentation</vt:lpstr>
      <vt:lpstr>PowerPoint Presentation</vt:lpstr>
      <vt:lpstr>Elements of collaborative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Class</cp:lastModifiedBy>
  <cp:revision>2</cp:revision>
  <dcterms:created xsi:type="dcterms:W3CDTF">2016-03-28T11:14:32Z</dcterms:created>
  <dcterms:modified xsi:type="dcterms:W3CDTF">2018-03-09T06:14:06Z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2016-03-28T00:00:00Z</vt:filetime>
  </property>
  <property fmtid="{D5CDD505-2E9C-101B-9397-08002B2CF9AE}" pid="3" name="LastSaved">
    <vt:filetime>2016-03-28T00:00:00Z</vt:filetime>
  </property>
</Properties>
</file>